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707" r:id="rId1"/>
  </p:sldMasterIdLst>
  <p:notesMasterIdLst>
    <p:notesMasterId r:id="rId11"/>
  </p:notesMasterIdLst>
  <p:sldIdLst>
    <p:sldId id="256" r:id="rId2"/>
    <p:sldId id="265" r:id="rId3"/>
    <p:sldId id="271" r:id="rId4"/>
    <p:sldId id="275" r:id="rId5"/>
    <p:sldId id="284" r:id="rId6"/>
    <p:sldId id="290" r:id="rId7"/>
    <p:sldId id="294" r:id="rId8"/>
    <p:sldId id="311" r:id="rId9"/>
    <p:sldId id="316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7EBDF-2FBC-45AD-93CA-A3436CBB89FB}">
  <a:tblStyle styleId="{3657EBDF-2FBC-45AD-93CA-A3436CBB89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0" autoAdjust="0"/>
    <p:restoredTop sz="94061" autoAdjust="0"/>
  </p:normalViewPr>
  <p:slideViewPr>
    <p:cSldViewPr snapToGrid="0">
      <p:cViewPr varScale="1">
        <p:scale>
          <a:sx n="87" d="100"/>
          <a:sy n="87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4" name="Google Shape;17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5" name="Google Shape;17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9" name="Google Shape;2309;gdde37258f8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0" name="Google Shape;2310;gdde37258f8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2" name="Google Shape;2572;g103a21a67ac_0_8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3" name="Google Shape;2573;g103a21a67ac_0_8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9" name="Google Shape;2849;g103a21a67ac_0_3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0" name="Google Shape;2850;g103a21a67ac_0_3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" name="Google Shape;3383;gb6e20b8d48_0_307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4" name="Google Shape;3384;gb6e20b8d48_0_307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2" name="Google Shape;3842;gb6e20b8d48_0_31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3" name="Google Shape;3843;gb6e20b8d48_0_31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8" name="Google Shape;4068;g103a21a67ac_0_3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9" name="Google Shape;4069;g103a21a67ac_0_3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3" name="Google Shape;5103;g103a21a67ac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4" name="Google Shape;5104;g103a21a67ac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8" name="Google Shape;5658;gb6e20b8d48_0_33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9" name="Google Shape;5659;gb6e20b8d48_0_33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>
            <a:off x="-144428" y="1948175"/>
            <a:ext cx="9381878" cy="3195363"/>
          </a:xfrm>
          <a:custGeom>
            <a:avLst/>
            <a:gdLst/>
            <a:ahLst/>
            <a:cxnLst/>
            <a:rect l="l" t="t" r="r" b="b"/>
            <a:pathLst>
              <a:path w="80746" h="34443" extrusionOk="0">
                <a:moveTo>
                  <a:pt x="4267" y="0"/>
                </a:moveTo>
                <a:cubicBezTo>
                  <a:pt x="4172" y="0"/>
                  <a:pt x="4076" y="17"/>
                  <a:pt x="3984" y="49"/>
                </a:cubicBezTo>
                <a:cubicBezTo>
                  <a:pt x="3728" y="143"/>
                  <a:pt x="3489" y="297"/>
                  <a:pt x="3301" y="493"/>
                </a:cubicBezTo>
                <a:cubicBezTo>
                  <a:pt x="2312" y="1423"/>
                  <a:pt x="1672" y="2804"/>
                  <a:pt x="1135" y="4050"/>
                </a:cubicBezTo>
                <a:cubicBezTo>
                  <a:pt x="887" y="3555"/>
                  <a:pt x="495" y="3154"/>
                  <a:pt x="0" y="2907"/>
                </a:cubicBezTo>
                <a:lnTo>
                  <a:pt x="0" y="2907"/>
                </a:lnTo>
                <a:lnTo>
                  <a:pt x="904" y="34442"/>
                </a:lnTo>
                <a:lnTo>
                  <a:pt x="80746" y="34442"/>
                </a:lnTo>
                <a:lnTo>
                  <a:pt x="80746" y="6609"/>
                </a:lnTo>
                <a:cubicBezTo>
                  <a:pt x="80417" y="6257"/>
                  <a:pt x="79959" y="6063"/>
                  <a:pt x="79487" y="6063"/>
                </a:cubicBezTo>
                <a:cubicBezTo>
                  <a:pt x="79432" y="6063"/>
                  <a:pt x="79376" y="6066"/>
                  <a:pt x="79321" y="6071"/>
                </a:cubicBezTo>
                <a:cubicBezTo>
                  <a:pt x="78698" y="4314"/>
                  <a:pt x="77445" y="2847"/>
                  <a:pt x="75807" y="1960"/>
                </a:cubicBezTo>
                <a:cubicBezTo>
                  <a:pt x="75279" y="1677"/>
                  <a:pt x="74678" y="1459"/>
                  <a:pt x="74088" y="1459"/>
                </a:cubicBezTo>
                <a:cubicBezTo>
                  <a:pt x="73876" y="1459"/>
                  <a:pt x="73666" y="1487"/>
                  <a:pt x="73461" y="1550"/>
                </a:cubicBezTo>
                <a:cubicBezTo>
                  <a:pt x="72463" y="1858"/>
                  <a:pt x="71866" y="2915"/>
                  <a:pt x="71670" y="3947"/>
                </a:cubicBezTo>
                <a:cubicBezTo>
                  <a:pt x="71465" y="4971"/>
                  <a:pt x="71678" y="5850"/>
                  <a:pt x="71516" y="6882"/>
                </a:cubicBezTo>
                <a:cubicBezTo>
                  <a:pt x="70970" y="6438"/>
                  <a:pt x="70365" y="6080"/>
                  <a:pt x="69716" y="5816"/>
                </a:cubicBezTo>
                <a:cubicBezTo>
                  <a:pt x="69561" y="5753"/>
                  <a:pt x="69387" y="5698"/>
                  <a:pt x="69223" y="5698"/>
                </a:cubicBezTo>
                <a:cubicBezTo>
                  <a:pt x="69116" y="5698"/>
                  <a:pt x="69014" y="5721"/>
                  <a:pt x="68923" y="5781"/>
                </a:cubicBezTo>
                <a:cubicBezTo>
                  <a:pt x="68727" y="5909"/>
                  <a:pt x="68659" y="6165"/>
                  <a:pt x="68624" y="6404"/>
                </a:cubicBezTo>
                <a:cubicBezTo>
                  <a:pt x="68386" y="7692"/>
                  <a:pt x="68488" y="9236"/>
                  <a:pt x="68727" y="10516"/>
                </a:cubicBezTo>
                <a:lnTo>
                  <a:pt x="66270" y="7257"/>
                </a:lnTo>
                <a:cubicBezTo>
                  <a:pt x="66108" y="7027"/>
                  <a:pt x="65912" y="6814"/>
                  <a:pt x="65690" y="6643"/>
                </a:cubicBezTo>
                <a:cubicBezTo>
                  <a:pt x="65533" y="6527"/>
                  <a:pt x="65345" y="6466"/>
                  <a:pt x="65154" y="6466"/>
                </a:cubicBezTo>
                <a:cubicBezTo>
                  <a:pt x="65065" y="6466"/>
                  <a:pt x="64975" y="6479"/>
                  <a:pt x="64888" y="6506"/>
                </a:cubicBezTo>
                <a:cubicBezTo>
                  <a:pt x="64462" y="6669"/>
                  <a:pt x="64334" y="7197"/>
                  <a:pt x="64300" y="7650"/>
                </a:cubicBezTo>
                <a:cubicBezTo>
                  <a:pt x="64138" y="9424"/>
                  <a:pt x="64487" y="11053"/>
                  <a:pt x="64846" y="12802"/>
                </a:cubicBezTo>
                <a:cubicBezTo>
                  <a:pt x="64462" y="12486"/>
                  <a:pt x="64061" y="12170"/>
                  <a:pt x="63660" y="11872"/>
                </a:cubicBezTo>
                <a:cubicBezTo>
                  <a:pt x="63499" y="11755"/>
                  <a:pt x="63312" y="11631"/>
                  <a:pt x="63117" y="11631"/>
                </a:cubicBezTo>
                <a:cubicBezTo>
                  <a:pt x="63085" y="11631"/>
                  <a:pt x="63053" y="11634"/>
                  <a:pt x="63020" y="11642"/>
                </a:cubicBezTo>
                <a:cubicBezTo>
                  <a:pt x="62747" y="11710"/>
                  <a:pt x="62611" y="12008"/>
                  <a:pt x="62534" y="12281"/>
                </a:cubicBezTo>
                <a:cubicBezTo>
                  <a:pt x="62142" y="13518"/>
                  <a:pt x="61920" y="14806"/>
                  <a:pt x="61869" y="16103"/>
                </a:cubicBezTo>
                <a:lnTo>
                  <a:pt x="60982" y="13774"/>
                </a:lnTo>
                <a:cubicBezTo>
                  <a:pt x="60871" y="13501"/>
                  <a:pt x="60717" y="13186"/>
                  <a:pt x="60419" y="13151"/>
                </a:cubicBezTo>
                <a:cubicBezTo>
                  <a:pt x="60407" y="13151"/>
                  <a:pt x="60396" y="13150"/>
                  <a:pt x="60385" y="13150"/>
                </a:cubicBezTo>
                <a:cubicBezTo>
                  <a:pt x="60071" y="13150"/>
                  <a:pt x="59868" y="13495"/>
                  <a:pt x="59745" y="13791"/>
                </a:cubicBezTo>
                <a:cubicBezTo>
                  <a:pt x="58678" y="16333"/>
                  <a:pt x="57706" y="18875"/>
                  <a:pt x="56998" y="21545"/>
                </a:cubicBezTo>
                <a:cubicBezTo>
                  <a:pt x="56989" y="18542"/>
                  <a:pt x="56981" y="15523"/>
                  <a:pt x="56478" y="12571"/>
                </a:cubicBezTo>
                <a:cubicBezTo>
                  <a:pt x="56444" y="12290"/>
                  <a:pt x="56358" y="12017"/>
                  <a:pt x="56230" y="11770"/>
                </a:cubicBezTo>
                <a:cubicBezTo>
                  <a:pt x="56080" y="11528"/>
                  <a:pt x="55832" y="11343"/>
                  <a:pt x="55566" y="11343"/>
                </a:cubicBezTo>
                <a:cubicBezTo>
                  <a:pt x="55560" y="11343"/>
                  <a:pt x="55554" y="11343"/>
                  <a:pt x="55548" y="11343"/>
                </a:cubicBezTo>
                <a:cubicBezTo>
                  <a:pt x="55130" y="11352"/>
                  <a:pt x="54857" y="11778"/>
                  <a:pt x="54661" y="12145"/>
                </a:cubicBezTo>
                <a:cubicBezTo>
                  <a:pt x="53057" y="15301"/>
                  <a:pt x="51931" y="18670"/>
                  <a:pt x="51308" y="22151"/>
                </a:cubicBezTo>
                <a:cubicBezTo>
                  <a:pt x="50959" y="18969"/>
                  <a:pt x="50063" y="15881"/>
                  <a:pt x="48647" y="13006"/>
                </a:cubicBezTo>
                <a:cubicBezTo>
                  <a:pt x="48496" y="12713"/>
                  <a:pt x="48250" y="12360"/>
                  <a:pt x="47928" y="12360"/>
                </a:cubicBezTo>
                <a:cubicBezTo>
                  <a:pt x="47904" y="12360"/>
                  <a:pt x="47879" y="12362"/>
                  <a:pt x="47854" y="12367"/>
                </a:cubicBezTo>
                <a:cubicBezTo>
                  <a:pt x="47547" y="12418"/>
                  <a:pt x="47393" y="12776"/>
                  <a:pt x="47299" y="13075"/>
                </a:cubicBezTo>
                <a:cubicBezTo>
                  <a:pt x="46711" y="15088"/>
                  <a:pt x="46173" y="17169"/>
                  <a:pt x="46071" y="19259"/>
                </a:cubicBezTo>
                <a:cubicBezTo>
                  <a:pt x="45269" y="17178"/>
                  <a:pt x="44058" y="15284"/>
                  <a:pt x="42505" y="13680"/>
                </a:cubicBezTo>
                <a:cubicBezTo>
                  <a:pt x="42300" y="13475"/>
                  <a:pt x="42039" y="13251"/>
                  <a:pt x="41759" y="13251"/>
                </a:cubicBezTo>
                <a:cubicBezTo>
                  <a:pt x="41712" y="13251"/>
                  <a:pt x="41665" y="13258"/>
                  <a:pt x="41618" y="13271"/>
                </a:cubicBezTo>
                <a:cubicBezTo>
                  <a:pt x="41260" y="13373"/>
                  <a:pt x="41141" y="13808"/>
                  <a:pt x="41089" y="14175"/>
                </a:cubicBezTo>
                <a:cubicBezTo>
                  <a:pt x="40936" y="15275"/>
                  <a:pt x="40944" y="16384"/>
                  <a:pt x="40979" y="17502"/>
                </a:cubicBezTo>
                <a:cubicBezTo>
                  <a:pt x="39989" y="18525"/>
                  <a:pt x="39179" y="19720"/>
                  <a:pt x="38599" y="21016"/>
                </a:cubicBezTo>
                <a:cubicBezTo>
                  <a:pt x="38462" y="20274"/>
                  <a:pt x="38317" y="19617"/>
                  <a:pt x="38181" y="18867"/>
                </a:cubicBezTo>
                <a:cubicBezTo>
                  <a:pt x="38863" y="18193"/>
                  <a:pt x="39298" y="17306"/>
                  <a:pt x="39409" y="16350"/>
                </a:cubicBezTo>
                <a:cubicBezTo>
                  <a:pt x="39435" y="16128"/>
                  <a:pt x="39426" y="15864"/>
                  <a:pt x="39264" y="15719"/>
                </a:cubicBezTo>
                <a:cubicBezTo>
                  <a:pt x="39157" y="15624"/>
                  <a:pt x="39016" y="15595"/>
                  <a:pt x="38872" y="15595"/>
                </a:cubicBezTo>
                <a:cubicBezTo>
                  <a:pt x="38809" y="15595"/>
                  <a:pt x="38746" y="15600"/>
                  <a:pt x="38684" y="15608"/>
                </a:cubicBezTo>
                <a:cubicBezTo>
                  <a:pt x="38112" y="15668"/>
                  <a:pt x="37515" y="15753"/>
                  <a:pt x="37004" y="16018"/>
                </a:cubicBezTo>
                <a:cubicBezTo>
                  <a:pt x="36603" y="15165"/>
                  <a:pt x="36202" y="14311"/>
                  <a:pt x="35809" y="13458"/>
                </a:cubicBezTo>
                <a:cubicBezTo>
                  <a:pt x="35733" y="13288"/>
                  <a:pt x="35639" y="13134"/>
                  <a:pt x="35528" y="12989"/>
                </a:cubicBezTo>
                <a:cubicBezTo>
                  <a:pt x="35414" y="12859"/>
                  <a:pt x="35246" y="12775"/>
                  <a:pt x="35067" y="12775"/>
                </a:cubicBezTo>
                <a:cubicBezTo>
                  <a:pt x="35059" y="12775"/>
                  <a:pt x="35050" y="12776"/>
                  <a:pt x="35042" y="12776"/>
                </a:cubicBezTo>
                <a:cubicBezTo>
                  <a:pt x="34683" y="12810"/>
                  <a:pt x="34513" y="13220"/>
                  <a:pt x="34427" y="13569"/>
                </a:cubicBezTo>
                <a:cubicBezTo>
                  <a:pt x="34223" y="14457"/>
                  <a:pt x="34086" y="15361"/>
                  <a:pt x="34035" y="16273"/>
                </a:cubicBezTo>
                <a:cubicBezTo>
                  <a:pt x="33702" y="15779"/>
                  <a:pt x="33336" y="15301"/>
                  <a:pt x="32926" y="14866"/>
                </a:cubicBezTo>
                <a:cubicBezTo>
                  <a:pt x="33574" y="12819"/>
                  <a:pt x="34172" y="10763"/>
                  <a:pt x="34726" y="8682"/>
                </a:cubicBezTo>
                <a:cubicBezTo>
                  <a:pt x="34794" y="8494"/>
                  <a:pt x="34820" y="8281"/>
                  <a:pt x="34794" y="8076"/>
                </a:cubicBezTo>
                <a:cubicBezTo>
                  <a:pt x="34760" y="7871"/>
                  <a:pt x="34598" y="7684"/>
                  <a:pt x="34393" y="7675"/>
                </a:cubicBezTo>
                <a:cubicBezTo>
                  <a:pt x="34389" y="7675"/>
                  <a:pt x="34384" y="7675"/>
                  <a:pt x="34379" y="7675"/>
                </a:cubicBezTo>
                <a:cubicBezTo>
                  <a:pt x="34156" y="7675"/>
                  <a:pt x="33990" y="7875"/>
                  <a:pt x="33856" y="8059"/>
                </a:cubicBezTo>
                <a:cubicBezTo>
                  <a:pt x="32730" y="9663"/>
                  <a:pt x="31740" y="11360"/>
                  <a:pt x="30777" y="13066"/>
                </a:cubicBezTo>
                <a:cubicBezTo>
                  <a:pt x="30260" y="12144"/>
                  <a:pt x="29284" y="11592"/>
                  <a:pt x="28252" y="11592"/>
                </a:cubicBezTo>
                <a:cubicBezTo>
                  <a:pt x="28091" y="11592"/>
                  <a:pt x="27928" y="11605"/>
                  <a:pt x="27765" y="11633"/>
                </a:cubicBezTo>
                <a:cubicBezTo>
                  <a:pt x="27330" y="10021"/>
                  <a:pt x="26742" y="8451"/>
                  <a:pt x="26008" y="6959"/>
                </a:cubicBezTo>
                <a:cubicBezTo>
                  <a:pt x="25889" y="6677"/>
                  <a:pt x="25718" y="6421"/>
                  <a:pt x="25514" y="6199"/>
                </a:cubicBezTo>
                <a:cubicBezTo>
                  <a:pt x="25334" y="6034"/>
                  <a:pt x="25100" y="5913"/>
                  <a:pt x="24859" y="5913"/>
                </a:cubicBezTo>
                <a:cubicBezTo>
                  <a:pt x="24801" y="5913"/>
                  <a:pt x="24744" y="5920"/>
                  <a:pt x="24686" y="5935"/>
                </a:cubicBezTo>
                <a:cubicBezTo>
                  <a:pt x="24166" y="6054"/>
                  <a:pt x="23987" y="6694"/>
                  <a:pt x="23910" y="7214"/>
                </a:cubicBezTo>
                <a:cubicBezTo>
                  <a:pt x="23552" y="9560"/>
                  <a:pt x="23338" y="11761"/>
                  <a:pt x="23449" y="14124"/>
                </a:cubicBezTo>
                <a:cubicBezTo>
                  <a:pt x="22323" y="14329"/>
                  <a:pt x="21240" y="14934"/>
                  <a:pt x="20549" y="15847"/>
                </a:cubicBezTo>
                <a:cubicBezTo>
                  <a:pt x="21359" y="12896"/>
                  <a:pt x="21419" y="9791"/>
                  <a:pt x="20720" y="6814"/>
                </a:cubicBezTo>
                <a:cubicBezTo>
                  <a:pt x="20617" y="6379"/>
                  <a:pt x="20404" y="5858"/>
                  <a:pt x="19960" y="5824"/>
                </a:cubicBezTo>
                <a:cubicBezTo>
                  <a:pt x="19945" y="5823"/>
                  <a:pt x="19929" y="5822"/>
                  <a:pt x="19914" y="5822"/>
                </a:cubicBezTo>
                <a:cubicBezTo>
                  <a:pt x="19610" y="5822"/>
                  <a:pt x="19353" y="6057"/>
                  <a:pt x="19150" y="6285"/>
                </a:cubicBezTo>
                <a:cubicBezTo>
                  <a:pt x="18340" y="7180"/>
                  <a:pt x="17538" y="8025"/>
                  <a:pt x="17043" y="9125"/>
                </a:cubicBezTo>
                <a:cubicBezTo>
                  <a:pt x="16932" y="8093"/>
                  <a:pt x="16625" y="7087"/>
                  <a:pt x="16130" y="6165"/>
                </a:cubicBezTo>
                <a:cubicBezTo>
                  <a:pt x="15815" y="5585"/>
                  <a:pt x="15405" y="5022"/>
                  <a:pt x="14808" y="4741"/>
                </a:cubicBezTo>
                <a:cubicBezTo>
                  <a:pt x="14530" y="4611"/>
                  <a:pt x="14228" y="4553"/>
                  <a:pt x="13923" y="4553"/>
                </a:cubicBezTo>
                <a:cubicBezTo>
                  <a:pt x="13387" y="4553"/>
                  <a:pt x="12839" y="4731"/>
                  <a:pt x="12377" y="5014"/>
                </a:cubicBezTo>
                <a:cubicBezTo>
                  <a:pt x="11652" y="5457"/>
                  <a:pt x="10910" y="5961"/>
                  <a:pt x="10364" y="6617"/>
                </a:cubicBezTo>
                <a:cubicBezTo>
                  <a:pt x="10296" y="6285"/>
                  <a:pt x="10168" y="5969"/>
                  <a:pt x="10006" y="5679"/>
                </a:cubicBezTo>
                <a:cubicBezTo>
                  <a:pt x="9818" y="5389"/>
                  <a:pt x="9537" y="5159"/>
                  <a:pt x="9196" y="5125"/>
                </a:cubicBezTo>
                <a:cubicBezTo>
                  <a:pt x="9166" y="5121"/>
                  <a:pt x="9136" y="5120"/>
                  <a:pt x="9106" y="5120"/>
                </a:cubicBezTo>
                <a:cubicBezTo>
                  <a:pt x="8754" y="5120"/>
                  <a:pt x="8418" y="5345"/>
                  <a:pt x="8206" y="5636"/>
                </a:cubicBezTo>
                <a:cubicBezTo>
                  <a:pt x="7976" y="5961"/>
                  <a:pt x="7797" y="6327"/>
                  <a:pt x="7686" y="6711"/>
                </a:cubicBezTo>
                <a:cubicBezTo>
                  <a:pt x="7643" y="6131"/>
                  <a:pt x="7532" y="5560"/>
                  <a:pt x="7336" y="5014"/>
                </a:cubicBezTo>
                <a:cubicBezTo>
                  <a:pt x="7225" y="4698"/>
                  <a:pt x="7046" y="4348"/>
                  <a:pt x="6722" y="4289"/>
                </a:cubicBezTo>
                <a:cubicBezTo>
                  <a:pt x="6682" y="4280"/>
                  <a:pt x="6643" y="4276"/>
                  <a:pt x="6604" y="4276"/>
                </a:cubicBezTo>
                <a:cubicBezTo>
                  <a:pt x="6414" y="4276"/>
                  <a:pt x="6228" y="4370"/>
                  <a:pt x="6065" y="4476"/>
                </a:cubicBezTo>
                <a:cubicBezTo>
                  <a:pt x="5493" y="4852"/>
                  <a:pt x="5024" y="5312"/>
                  <a:pt x="4777" y="5952"/>
                </a:cubicBezTo>
                <a:cubicBezTo>
                  <a:pt x="4973" y="4365"/>
                  <a:pt x="5067" y="2770"/>
                  <a:pt x="5067" y="1175"/>
                </a:cubicBezTo>
                <a:cubicBezTo>
                  <a:pt x="5067" y="808"/>
                  <a:pt x="5041" y="407"/>
                  <a:pt x="4768" y="169"/>
                </a:cubicBezTo>
                <a:cubicBezTo>
                  <a:pt x="4624" y="57"/>
                  <a:pt x="4446" y="0"/>
                  <a:pt x="426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-576394">
            <a:off x="3121751" y="4053064"/>
            <a:ext cx="1656990" cy="1441314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rot="-250067">
            <a:off x="2790926" y="4872601"/>
            <a:ext cx="546402" cy="414090"/>
          </a:xfrm>
          <a:custGeom>
            <a:avLst/>
            <a:gdLst/>
            <a:ahLst/>
            <a:cxnLst/>
            <a:rect l="l" t="t" r="r" b="b"/>
            <a:pathLst>
              <a:path w="4650" h="3524" extrusionOk="0">
                <a:moveTo>
                  <a:pt x="4649" y="1"/>
                </a:moveTo>
                <a:lnTo>
                  <a:pt x="4649" y="1"/>
                </a:lnTo>
                <a:cubicBezTo>
                  <a:pt x="521" y="2312"/>
                  <a:pt x="0" y="3387"/>
                  <a:pt x="0" y="3387"/>
                </a:cubicBezTo>
                <a:cubicBezTo>
                  <a:pt x="0" y="3387"/>
                  <a:pt x="1160" y="3524"/>
                  <a:pt x="2214" y="3524"/>
                </a:cubicBezTo>
                <a:cubicBezTo>
                  <a:pt x="2741" y="3524"/>
                  <a:pt x="3242" y="3489"/>
                  <a:pt x="3557" y="3387"/>
                </a:cubicBezTo>
                <a:cubicBezTo>
                  <a:pt x="4513" y="3080"/>
                  <a:pt x="4649" y="1"/>
                  <a:pt x="464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71276" y="4230830"/>
            <a:ext cx="1599364" cy="1109291"/>
          </a:xfrm>
          <a:custGeom>
            <a:avLst/>
            <a:gdLst/>
            <a:ahLst/>
            <a:cxnLst/>
            <a:rect l="l" t="t" r="r" b="b"/>
            <a:pathLst>
              <a:path w="17982" h="12472" extrusionOk="0">
                <a:moveTo>
                  <a:pt x="4837" y="1"/>
                </a:moveTo>
                <a:cubicBezTo>
                  <a:pt x="2329" y="1084"/>
                  <a:pt x="0" y="3643"/>
                  <a:pt x="0" y="3643"/>
                </a:cubicBezTo>
                <a:lnTo>
                  <a:pt x="0" y="12472"/>
                </a:lnTo>
                <a:lnTo>
                  <a:pt x="5886" y="12472"/>
                </a:lnTo>
                <a:cubicBezTo>
                  <a:pt x="6594" y="9640"/>
                  <a:pt x="4837" y="1"/>
                  <a:pt x="4837" y="1"/>
                </a:cubicBezTo>
                <a:close/>
                <a:moveTo>
                  <a:pt x="16080" y="3788"/>
                </a:moveTo>
                <a:cubicBezTo>
                  <a:pt x="11192" y="6202"/>
                  <a:pt x="6355" y="12472"/>
                  <a:pt x="6355" y="12472"/>
                </a:cubicBezTo>
                <a:lnTo>
                  <a:pt x="17359" y="12472"/>
                </a:lnTo>
                <a:cubicBezTo>
                  <a:pt x="17982" y="9546"/>
                  <a:pt x="16080" y="3788"/>
                  <a:pt x="16080" y="3788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flipH="1">
            <a:off x="-510979" y="-438400"/>
            <a:ext cx="10042904" cy="4769259"/>
          </a:xfrm>
          <a:custGeom>
            <a:avLst/>
            <a:gdLst/>
            <a:ahLst/>
            <a:cxnLst/>
            <a:rect l="l" t="t" r="r" b="b"/>
            <a:pathLst>
              <a:path w="84872" h="39681" extrusionOk="0">
                <a:moveTo>
                  <a:pt x="36395" y="6848"/>
                </a:moveTo>
                <a:cubicBezTo>
                  <a:pt x="36480" y="6959"/>
                  <a:pt x="36566" y="7061"/>
                  <a:pt x="36651" y="7172"/>
                </a:cubicBezTo>
                <a:cubicBezTo>
                  <a:pt x="36873" y="7436"/>
                  <a:pt x="37094" y="7701"/>
                  <a:pt x="37325" y="7974"/>
                </a:cubicBezTo>
                <a:cubicBezTo>
                  <a:pt x="36037" y="8485"/>
                  <a:pt x="34749" y="8989"/>
                  <a:pt x="33444" y="9458"/>
                </a:cubicBezTo>
                <a:cubicBezTo>
                  <a:pt x="34442" y="8605"/>
                  <a:pt x="35431" y="7735"/>
                  <a:pt x="36395" y="6848"/>
                </a:cubicBezTo>
                <a:close/>
                <a:moveTo>
                  <a:pt x="41897" y="6447"/>
                </a:moveTo>
                <a:cubicBezTo>
                  <a:pt x="41709" y="8136"/>
                  <a:pt x="41530" y="9825"/>
                  <a:pt x="41377" y="11505"/>
                </a:cubicBezTo>
                <a:cubicBezTo>
                  <a:pt x="41172" y="11326"/>
                  <a:pt x="40976" y="11147"/>
                  <a:pt x="40779" y="10959"/>
                </a:cubicBezTo>
                <a:cubicBezTo>
                  <a:pt x="39816" y="10064"/>
                  <a:pt x="38903" y="9117"/>
                  <a:pt x="38033" y="8127"/>
                </a:cubicBezTo>
                <a:cubicBezTo>
                  <a:pt x="38596" y="7897"/>
                  <a:pt x="39159" y="7658"/>
                  <a:pt x="39722" y="7419"/>
                </a:cubicBezTo>
                <a:cubicBezTo>
                  <a:pt x="40447" y="7104"/>
                  <a:pt x="41180" y="6779"/>
                  <a:pt x="41897" y="6447"/>
                </a:cubicBezTo>
                <a:close/>
                <a:moveTo>
                  <a:pt x="26202" y="12281"/>
                </a:moveTo>
                <a:lnTo>
                  <a:pt x="26202" y="12281"/>
                </a:lnTo>
                <a:cubicBezTo>
                  <a:pt x="26116" y="12853"/>
                  <a:pt x="26039" y="13424"/>
                  <a:pt x="25963" y="14004"/>
                </a:cubicBezTo>
                <a:cubicBezTo>
                  <a:pt x="25801" y="13501"/>
                  <a:pt x="25647" y="12989"/>
                  <a:pt x="25502" y="12478"/>
                </a:cubicBezTo>
                <a:lnTo>
                  <a:pt x="26202" y="12281"/>
                </a:lnTo>
                <a:close/>
                <a:moveTo>
                  <a:pt x="31337" y="10652"/>
                </a:moveTo>
                <a:lnTo>
                  <a:pt x="31337" y="10652"/>
                </a:lnTo>
                <a:cubicBezTo>
                  <a:pt x="29742" y="11940"/>
                  <a:pt x="28112" y="13177"/>
                  <a:pt x="26449" y="14371"/>
                </a:cubicBezTo>
                <a:cubicBezTo>
                  <a:pt x="26543" y="13612"/>
                  <a:pt x="26645" y="12861"/>
                  <a:pt x="26765" y="12111"/>
                </a:cubicBezTo>
                <a:cubicBezTo>
                  <a:pt x="28163" y="11701"/>
                  <a:pt x="29562" y="11258"/>
                  <a:pt x="30944" y="10789"/>
                </a:cubicBezTo>
                <a:lnTo>
                  <a:pt x="31337" y="10652"/>
                </a:lnTo>
                <a:close/>
                <a:moveTo>
                  <a:pt x="24973" y="12623"/>
                </a:moveTo>
                <a:cubicBezTo>
                  <a:pt x="24990" y="12657"/>
                  <a:pt x="24999" y="12699"/>
                  <a:pt x="25007" y="12733"/>
                </a:cubicBezTo>
                <a:cubicBezTo>
                  <a:pt x="25221" y="13459"/>
                  <a:pt x="25459" y="14184"/>
                  <a:pt x="25690" y="14909"/>
                </a:cubicBezTo>
                <a:cubicBezTo>
                  <a:pt x="25604" y="14968"/>
                  <a:pt x="25519" y="15028"/>
                  <a:pt x="25434" y="15088"/>
                </a:cubicBezTo>
                <a:cubicBezTo>
                  <a:pt x="24939" y="15437"/>
                  <a:pt x="24444" y="15770"/>
                  <a:pt x="23941" y="16111"/>
                </a:cubicBezTo>
                <a:cubicBezTo>
                  <a:pt x="23890" y="15335"/>
                  <a:pt x="23839" y="14559"/>
                  <a:pt x="23788" y="13783"/>
                </a:cubicBezTo>
                <a:cubicBezTo>
                  <a:pt x="23779" y="13510"/>
                  <a:pt x="23762" y="13237"/>
                  <a:pt x="23745" y="12964"/>
                </a:cubicBezTo>
                <a:cubicBezTo>
                  <a:pt x="24163" y="12853"/>
                  <a:pt x="24572" y="12742"/>
                  <a:pt x="24973" y="12623"/>
                </a:cubicBezTo>
                <a:close/>
                <a:moveTo>
                  <a:pt x="23225" y="13100"/>
                </a:moveTo>
                <a:cubicBezTo>
                  <a:pt x="23276" y="14218"/>
                  <a:pt x="23353" y="15344"/>
                  <a:pt x="23438" y="16453"/>
                </a:cubicBezTo>
                <a:cubicBezTo>
                  <a:pt x="21553" y="17706"/>
                  <a:pt x="19642" y="18901"/>
                  <a:pt x="17697" y="20044"/>
                </a:cubicBezTo>
                <a:lnTo>
                  <a:pt x="17578" y="20121"/>
                </a:lnTo>
                <a:cubicBezTo>
                  <a:pt x="17288" y="18397"/>
                  <a:pt x="16998" y="16683"/>
                  <a:pt x="16699" y="14960"/>
                </a:cubicBezTo>
                <a:cubicBezTo>
                  <a:pt x="16682" y="14849"/>
                  <a:pt x="16656" y="14730"/>
                  <a:pt x="16639" y="14610"/>
                </a:cubicBezTo>
                <a:cubicBezTo>
                  <a:pt x="18405" y="14260"/>
                  <a:pt x="20154" y="13868"/>
                  <a:pt x="21894" y="13441"/>
                </a:cubicBezTo>
                <a:cubicBezTo>
                  <a:pt x="22337" y="13331"/>
                  <a:pt x="22781" y="13220"/>
                  <a:pt x="23225" y="13100"/>
                </a:cubicBezTo>
                <a:close/>
                <a:moveTo>
                  <a:pt x="56185" y="8912"/>
                </a:moveTo>
                <a:cubicBezTo>
                  <a:pt x="56526" y="9731"/>
                  <a:pt x="56927" y="10516"/>
                  <a:pt x="57396" y="11275"/>
                </a:cubicBezTo>
                <a:cubicBezTo>
                  <a:pt x="58061" y="12341"/>
                  <a:pt x="58795" y="13356"/>
                  <a:pt x="59605" y="14329"/>
                </a:cubicBezTo>
                <a:cubicBezTo>
                  <a:pt x="60399" y="15292"/>
                  <a:pt x="61235" y="16231"/>
                  <a:pt x="62105" y="17126"/>
                </a:cubicBezTo>
                <a:cubicBezTo>
                  <a:pt x="62966" y="18022"/>
                  <a:pt x="63904" y="18824"/>
                  <a:pt x="64919" y="19540"/>
                </a:cubicBezTo>
                <a:cubicBezTo>
                  <a:pt x="65926" y="20214"/>
                  <a:pt x="67009" y="20777"/>
                  <a:pt x="68144" y="21212"/>
                </a:cubicBezTo>
                <a:cubicBezTo>
                  <a:pt x="69372" y="21682"/>
                  <a:pt x="70635" y="22040"/>
                  <a:pt x="71931" y="22279"/>
                </a:cubicBezTo>
                <a:cubicBezTo>
                  <a:pt x="71127" y="22324"/>
                  <a:pt x="70323" y="22347"/>
                  <a:pt x="69519" y="22347"/>
                </a:cubicBezTo>
                <a:cubicBezTo>
                  <a:pt x="68073" y="22347"/>
                  <a:pt x="66629" y="22273"/>
                  <a:pt x="65192" y="22125"/>
                </a:cubicBezTo>
                <a:cubicBezTo>
                  <a:pt x="61985" y="21792"/>
                  <a:pt x="58820" y="21093"/>
                  <a:pt x="55775" y="20035"/>
                </a:cubicBezTo>
                <a:cubicBezTo>
                  <a:pt x="55920" y="17459"/>
                  <a:pt x="56065" y="14883"/>
                  <a:pt x="56142" y="12298"/>
                </a:cubicBezTo>
                <a:cubicBezTo>
                  <a:pt x="56168" y="11172"/>
                  <a:pt x="56185" y="10046"/>
                  <a:pt x="56185" y="8912"/>
                </a:cubicBezTo>
                <a:close/>
                <a:moveTo>
                  <a:pt x="41820" y="12469"/>
                </a:moveTo>
                <a:cubicBezTo>
                  <a:pt x="42903" y="13399"/>
                  <a:pt x="44029" y="14277"/>
                  <a:pt x="45198" y="15096"/>
                </a:cubicBezTo>
                <a:cubicBezTo>
                  <a:pt x="44626" y="16845"/>
                  <a:pt x="44123" y="18611"/>
                  <a:pt x="43688" y="20402"/>
                </a:cubicBezTo>
                <a:cubicBezTo>
                  <a:pt x="43228" y="22253"/>
                  <a:pt x="42835" y="24121"/>
                  <a:pt x="42502" y="26006"/>
                </a:cubicBezTo>
                <a:cubicBezTo>
                  <a:pt x="42161" y="27926"/>
                  <a:pt x="41888" y="29853"/>
                  <a:pt x="41684" y="31790"/>
                </a:cubicBezTo>
                <a:cubicBezTo>
                  <a:pt x="41487" y="33692"/>
                  <a:pt x="41351" y="35603"/>
                  <a:pt x="41300" y="37505"/>
                </a:cubicBezTo>
                <a:cubicBezTo>
                  <a:pt x="41300" y="37650"/>
                  <a:pt x="41291" y="37795"/>
                  <a:pt x="41291" y="37931"/>
                </a:cubicBezTo>
                <a:cubicBezTo>
                  <a:pt x="40626" y="34153"/>
                  <a:pt x="40720" y="30280"/>
                  <a:pt x="40890" y="26458"/>
                </a:cubicBezTo>
                <a:cubicBezTo>
                  <a:pt x="41087" y="22031"/>
                  <a:pt x="41368" y="17604"/>
                  <a:pt x="41752" y="13186"/>
                </a:cubicBezTo>
                <a:cubicBezTo>
                  <a:pt x="41777" y="12947"/>
                  <a:pt x="41794" y="12708"/>
                  <a:pt x="41820" y="12469"/>
                </a:cubicBezTo>
                <a:close/>
                <a:moveTo>
                  <a:pt x="13221" y="1"/>
                </a:moveTo>
                <a:cubicBezTo>
                  <a:pt x="13061" y="1"/>
                  <a:pt x="12898" y="130"/>
                  <a:pt x="12954" y="331"/>
                </a:cubicBezTo>
                <a:cubicBezTo>
                  <a:pt x="13603" y="2617"/>
                  <a:pt x="14166" y="4911"/>
                  <a:pt x="14669" y="7240"/>
                </a:cubicBezTo>
                <a:cubicBezTo>
                  <a:pt x="15172" y="9560"/>
                  <a:pt x="15616" y="11898"/>
                  <a:pt x="16025" y="14235"/>
                </a:cubicBezTo>
                <a:lnTo>
                  <a:pt x="16042" y="14303"/>
                </a:lnTo>
                <a:cubicBezTo>
                  <a:pt x="15283" y="14457"/>
                  <a:pt x="14524" y="14593"/>
                  <a:pt x="13773" y="14721"/>
                </a:cubicBezTo>
                <a:cubicBezTo>
                  <a:pt x="10694" y="15258"/>
                  <a:pt x="7597" y="15668"/>
                  <a:pt x="4484" y="15949"/>
                </a:cubicBezTo>
                <a:cubicBezTo>
                  <a:pt x="4100" y="15983"/>
                  <a:pt x="3716" y="16009"/>
                  <a:pt x="3324" y="16043"/>
                </a:cubicBezTo>
                <a:cubicBezTo>
                  <a:pt x="3067" y="16068"/>
                  <a:pt x="3052" y="16471"/>
                  <a:pt x="3301" y="16471"/>
                </a:cubicBezTo>
                <a:cubicBezTo>
                  <a:pt x="3308" y="16471"/>
                  <a:pt x="3316" y="16470"/>
                  <a:pt x="3324" y="16470"/>
                </a:cubicBezTo>
                <a:cubicBezTo>
                  <a:pt x="6454" y="16222"/>
                  <a:pt x="9568" y="15847"/>
                  <a:pt x="12656" y="15344"/>
                </a:cubicBezTo>
                <a:cubicBezTo>
                  <a:pt x="13816" y="15156"/>
                  <a:pt x="14967" y="14951"/>
                  <a:pt x="16110" y="14721"/>
                </a:cubicBezTo>
                <a:cubicBezTo>
                  <a:pt x="16443" y="16615"/>
                  <a:pt x="16759" y="18517"/>
                  <a:pt x="17083" y="20411"/>
                </a:cubicBezTo>
                <a:cubicBezTo>
                  <a:pt x="14626" y="21835"/>
                  <a:pt x="12135" y="23174"/>
                  <a:pt x="9602" y="24437"/>
                </a:cubicBezTo>
                <a:cubicBezTo>
                  <a:pt x="6864" y="25802"/>
                  <a:pt x="4092" y="27090"/>
                  <a:pt x="1285" y="28284"/>
                </a:cubicBezTo>
                <a:lnTo>
                  <a:pt x="219" y="28736"/>
                </a:lnTo>
                <a:cubicBezTo>
                  <a:pt x="1" y="28834"/>
                  <a:pt x="61" y="29164"/>
                  <a:pt x="249" y="29164"/>
                </a:cubicBezTo>
                <a:cubicBezTo>
                  <a:pt x="274" y="29164"/>
                  <a:pt x="301" y="29158"/>
                  <a:pt x="330" y="29145"/>
                </a:cubicBezTo>
                <a:cubicBezTo>
                  <a:pt x="3179" y="27951"/>
                  <a:pt x="5985" y="26680"/>
                  <a:pt x="8766" y="25332"/>
                </a:cubicBezTo>
                <a:cubicBezTo>
                  <a:pt x="11538" y="23976"/>
                  <a:pt x="14259" y="22535"/>
                  <a:pt x="16921" y="20999"/>
                </a:cubicBezTo>
                <a:lnTo>
                  <a:pt x="17160" y="20863"/>
                </a:lnTo>
                <a:cubicBezTo>
                  <a:pt x="17185" y="20999"/>
                  <a:pt x="17202" y="21127"/>
                  <a:pt x="17228" y="21264"/>
                </a:cubicBezTo>
                <a:cubicBezTo>
                  <a:pt x="17620" y="23609"/>
                  <a:pt x="18021" y="25955"/>
                  <a:pt x="18456" y="28292"/>
                </a:cubicBezTo>
                <a:cubicBezTo>
                  <a:pt x="18891" y="30630"/>
                  <a:pt x="19369" y="32958"/>
                  <a:pt x="19915" y="35270"/>
                </a:cubicBezTo>
                <a:lnTo>
                  <a:pt x="20128" y="36140"/>
                </a:lnTo>
                <a:cubicBezTo>
                  <a:pt x="20159" y="36272"/>
                  <a:pt x="20257" y="36329"/>
                  <a:pt x="20360" y="36329"/>
                </a:cubicBezTo>
                <a:cubicBezTo>
                  <a:pt x="20518" y="36329"/>
                  <a:pt x="20686" y="36196"/>
                  <a:pt x="20640" y="35995"/>
                </a:cubicBezTo>
                <a:cubicBezTo>
                  <a:pt x="20077" y="33683"/>
                  <a:pt x="19591" y="31363"/>
                  <a:pt x="19147" y="29026"/>
                </a:cubicBezTo>
                <a:cubicBezTo>
                  <a:pt x="18704" y="26697"/>
                  <a:pt x="18294" y="24351"/>
                  <a:pt x="17902" y="22006"/>
                </a:cubicBezTo>
                <a:cubicBezTo>
                  <a:pt x="17816" y="21528"/>
                  <a:pt x="17740" y="21050"/>
                  <a:pt x="17663" y="20573"/>
                </a:cubicBezTo>
                <a:cubicBezTo>
                  <a:pt x="19633" y="19421"/>
                  <a:pt x="21570" y="18210"/>
                  <a:pt x="23480" y="16947"/>
                </a:cubicBezTo>
                <a:cubicBezTo>
                  <a:pt x="23523" y="17613"/>
                  <a:pt x="23574" y="18278"/>
                  <a:pt x="23617" y="18943"/>
                </a:cubicBezTo>
                <a:cubicBezTo>
                  <a:pt x="23736" y="20863"/>
                  <a:pt x="23788" y="22782"/>
                  <a:pt x="23796" y="24710"/>
                </a:cubicBezTo>
                <a:cubicBezTo>
                  <a:pt x="23813" y="26637"/>
                  <a:pt x="23813" y="28531"/>
                  <a:pt x="23907" y="30442"/>
                </a:cubicBezTo>
                <a:cubicBezTo>
                  <a:pt x="23984" y="32336"/>
                  <a:pt x="24214" y="34221"/>
                  <a:pt x="24589" y="36080"/>
                </a:cubicBezTo>
                <a:cubicBezTo>
                  <a:pt x="24641" y="36311"/>
                  <a:pt x="24700" y="36532"/>
                  <a:pt x="24751" y="36763"/>
                </a:cubicBezTo>
                <a:cubicBezTo>
                  <a:pt x="24782" y="36896"/>
                  <a:pt x="24884" y="36954"/>
                  <a:pt x="24989" y="36954"/>
                </a:cubicBezTo>
                <a:cubicBezTo>
                  <a:pt x="25147" y="36954"/>
                  <a:pt x="25314" y="36823"/>
                  <a:pt x="25263" y="36618"/>
                </a:cubicBezTo>
                <a:cubicBezTo>
                  <a:pt x="24837" y="34792"/>
                  <a:pt x="24572" y="32933"/>
                  <a:pt x="24470" y="31056"/>
                </a:cubicBezTo>
                <a:cubicBezTo>
                  <a:pt x="24351" y="29162"/>
                  <a:pt x="24342" y="27260"/>
                  <a:pt x="24333" y="25358"/>
                </a:cubicBezTo>
                <a:cubicBezTo>
                  <a:pt x="24316" y="23456"/>
                  <a:pt x="24299" y="21545"/>
                  <a:pt x="24188" y="19643"/>
                </a:cubicBezTo>
                <a:cubicBezTo>
                  <a:pt x="24129" y="18628"/>
                  <a:pt x="24052" y="17621"/>
                  <a:pt x="23984" y="16606"/>
                </a:cubicBezTo>
                <a:cubicBezTo>
                  <a:pt x="24248" y="16436"/>
                  <a:pt x="24504" y="16256"/>
                  <a:pt x="24768" y="16077"/>
                </a:cubicBezTo>
                <a:cubicBezTo>
                  <a:pt x="25110" y="15838"/>
                  <a:pt x="25459" y="15600"/>
                  <a:pt x="25809" y="15352"/>
                </a:cubicBezTo>
                <a:lnTo>
                  <a:pt x="25809" y="15352"/>
                </a:lnTo>
                <a:cubicBezTo>
                  <a:pt x="25707" y="16282"/>
                  <a:pt x="25613" y="17203"/>
                  <a:pt x="25545" y="18124"/>
                </a:cubicBezTo>
                <a:cubicBezTo>
                  <a:pt x="25340" y="20666"/>
                  <a:pt x="25255" y="23217"/>
                  <a:pt x="25272" y="25776"/>
                </a:cubicBezTo>
                <a:cubicBezTo>
                  <a:pt x="25289" y="27192"/>
                  <a:pt x="25272" y="28634"/>
                  <a:pt x="25613" y="30024"/>
                </a:cubicBezTo>
                <a:cubicBezTo>
                  <a:pt x="25647" y="30156"/>
                  <a:pt x="25747" y="30212"/>
                  <a:pt x="25852" y="30212"/>
                </a:cubicBezTo>
                <a:cubicBezTo>
                  <a:pt x="26011" y="30212"/>
                  <a:pt x="26180" y="30080"/>
                  <a:pt x="26133" y="29879"/>
                </a:cubicBezTo>
                <a:cubicBezTo>
                  <a:pt x="25835" y="28676"/>
                  <a:pt x="25826" y="27431"/>
                  <a:pt x="25809" y="26194"/>
                </a:cubicBezTo>
                <a:cubicBezTo>
                  <a:pt x="25792" y="24923"/>
                  <a:pt x="25801" y="23652"/>
                  <a:pt x="25843" y="22390"/>
                </a:cubicBezTo>
                <a:cubicBezTo>
                  <a:pt x="25903" y="20462"/>
                  <a:pt x="26022" y="18542"/>
                  <a:pt x="26210" y="16623"/>
                </a:cubicBezTo>
                <a:cubicBezTo>
                  <a:pt x="26594" y="18005"/>
                  <a:pt x="26927" y="19413"/>
                  <a:pt x="27276" y="20811"/>
                </a:cubicBezTo>
                <a:cubicBezTo>
                  <a:pt x="27490" y="21673"/>
                  <a:pt x="27720" y="22535"/>
                  <a:pt x="27976" y="23379"/>
                </a:cubicBezTo>
                <a:cubicBezTo>
                  <a:pt x="28240" y="24266"/>
                  <a:pt x="28547" y="25128"/>
                  <a:pt x="28871" y="25989"/>
                </a:cubicBezTo>
                <a:cubicBezTo>
                  <a:pt x="29196" y="26851"/>
                  <a:pt x="29528" y="27678"/>
                  <a:pt x="29861" y="28514"/>
                </a:cubicBezTo>
                <a:cubicBezTo>
                  <a:pt x="30100" y="29111"/>
                  <a:pt x="30347" y="29700"/>
                  <a:pt x="30569" y="30305"/>
                </a:cubicBezTo>
                <a:cubicBezTo>
                  <a:pt x="30688" y="30638"/>
                  <a:pt x="30782" y="30979"/>
                  <a:pt x="30859" y="31329"/>
                </a:cubicBezTo>
                <a:cubicBezTo>
                  <a:pt x="30867" y="31363"/>
                  <a:pt x="30876" y="31397"/>
                  <a:pt x="30876" y="31431"/>
                </a:cubicBezTo>
                <a:cubicBezTo>
                  <a:pt x="30876" y="31440"/>
                  <a:pt x="30885" y="31483"/>
                  <a:pt x="30885" y="31491"/>
                </a:cubicBezTo>
                <a:cubicBezTo>
                  <a:pt x="30893" y="31542"/>
                  <a:pt x="30902" y="31602"/>
                  <a:pt x="30902" y="31653"/>
                </a:cubicBezTo>
                <a:lnTo>
                  <a:pt x="30902" y="31781"/>
                </a:lnTo>
                <a:lnTo>
                  <a:pt x="30902" y="31824"/>
                </a:lnTo>
                <a:lnTo>
                  <a:pt x="30902" y="31841"/>
                </a:lnTo>
                <a:cubicBezTo>
                  <a:pt x="30867" y="31977"/>
                  <a:pt x="30825" y="32114"/>
                  <a:pt x="30799" y="32267"/>
                </a:cubicBezTo>
                <a:cubicBezTo>
                  <a:pt x="30765" y="32549"/>
                  <a:pt x="30774" y="32847"/>
                  <a:pt x="30825" y="33129"/>
                </a:cubicBezTo>
                <a:cubicBezTo>
                  <a:pt x="30859" y="33359"/>
                  <a:pt x="30902" y="33581"/>
                  <a:pt x="30953" y="33811"/>
                </a:cubicBezTo>
                <a:cubicBezTo>
                  <a:pt x="30983" y="33943"/>
                  <a:pt x="31082" y="34000"/>
                  <a:pt x="31185" y="34000"/>
                </a:cubicBezTo>
                <a:cubicBezTo>
                  <a:pt x="31342" y="34000"/>
                  <a:pt x="31511" y="33867"/>
                  <a:pt x="31465" y="33666"/>
                </a:cubicBezTo>
                <a:cubicBezTo>
                  <a:pt x="31371" y="33308"/>
                  <a:pt x="31320" y="32941"/>
                  <a:pt x="31311" y="32574"/>
                </a:cubicBezTo>
                <a:cubicBezTo>
                  <a:pt x="31311" y="32523"/>
                  <a:pt x="31311" y="32472"/>
                  <a:pt x="31320" y="32429"/>
                </a:cubicBezTo>
                <a:cubicBezTo>
                  <a:pt x="31320" y="32404"/>
                  <a:pt x="31320" y="32378"/>
                  <a:pt x="31320" y="32361"/>
                </a:cubicBezTo>
                <a:cubicBezTo>
                  <a:pt x="31317" y="32388"/>
                  <a:pt x="31316" y="32398"/>
                  <a:pt x="31316" y="32398"/>
                </a:cubicBezTo>
                <a:cubicBezTo>
                  <a:pt x="31316" y="32398"/>
                  <a:pt x="31320" y="32353"/>
                  <a:pt x="31320" y="32336"/>
                </a:cubicBezTo>
                <a:cubicBezTo>
                  <a:pt x="31337" y="32267"/>
                  <a:pt x="31354" y="32199"/>
                  <a:pt x="31371" y="32131"/>
                </a:cubicBezTo>
                <a:cubicBezTo>
                  <a:pt x="31516" y="31619"/>
                  <a:pt x="31371" y="31099"/>
                  <a:pt x="31226" y="30604"/>
                </a:cubicBezTo>
                <a:cubicBezTo>
                  <a:pt x="31055" y="30024"/>
                  <a:pt x="30825" y="29469"/>
                  <a:pt x="30595" y="28915"/>
                </a:cubicBezTo>
                <a:cubicBezTo>
                  <a:pt x="30279" y="28113"/>
                  <a:pt x="29955" y="27311"/>
                  <a:pt x="29639" y="26510"/>
                </a:cubicBezTo>
                <a:cubicBezTo>
                  <a:pt x="29298" y="25631"/>
                  <a:pt x="28965" y="24744"/>
                  <a:pt x="28675" y="23840"/>
                </a:cubicBezTo>
                <a:cubicBezTo>
                  <a:pt x="28411" y="23021"/>
                  <a:pt x="28189" y="22193"/>
                  <a:pt x="27976" y="21357"/>
                </a:cubicBezTo>
                <a:cubicBezTo>
                  <a:pt x="27498" y="19532"/>
                  <a:pt x="27097" y="17681"/>
                  <a:pt x="26551" y="15873"/>
                </a:cubicBezTo>
                <a:cubicBezTo>
                  <a:pt x="26492" y="15659"/>
                  <a:pt x="26423" y="15446"/>
                  <a:pt x="26355" y="15241"/>
                </a:cubicBezTo>
                <a:cubicBezTo>
                  <a:pt x="26372" y="15139"/>
                  <a:pt x="26381" y="15045"/>
                  <a:pt x="26389" y="14951"/>
                </a:cubicBezTo>
                <a:cubicBezTo>
                  <a:pt x="28351" y="13552"/>
                  <a:pt x="30262" y="12102"/>
                  <a:pt x="32121" y="10575"/>
                </a:cubicBezTo>
                <a:cubicBezTo>
                  <a:pt x="32249" y="10473"/>
                  <a:pt x="32377" y="10362"/>
                  <a:pt x="32505" y="10260"/>
                </a:cubicBezTo>
                <a:lnTo>
                  <a:pt x="32574" y="10234"/>
                </a:lnTo>
                <a:lnTo>
                  <a:pt x="32574" y="10234"/>
                </a:lnTo>
                <a:cubicBezTo>
                  <a:pt x="32539" y="11121"/>
                  <a:pt x="32522" y="12008"/>
                  <a:pt x="32522" y="12887"/>
                </a:cubicBezTo>
                <a:cubicBezTo>
                  <a:pt x="32514" y="14883"/>
                  <a:pt x="32565" y="16871"/>
                  <a:pt x="32684" y="18867"/>
                </a:cubicBezTo>
                <a:cubicBezTo>
                  <a:pt x="32804" y="20863"/>
                  <a:pt x="32974" y="22833"/>
                  <a:pt x="33213" y="24795"/>
                </a:cubicBezTo>
                <a:cubicBezTo>
                  <a:pt x="33461" y="26765"/>
                  <a:pt x="33759" y="28727"/>
                  <a:pt x="34117" y="30689"/>
                </a:cubicBezTo>
                <a:cubicBezTo>
                  <a:pt x="34484" y="32643"/>
                  <a:pt x="34902" y="34579"/>
                  <a:pt x="35388" y="36498"/>
                </a:cubicBezTo>
                <a:cubicBezTo>
                  <a:pt x="35457" y="36746"/>
                  <a:pt x="35516" y="36984"/>
                  <a:pt x="35576" y="37232"/>
                </a:cubicBezTo>
                <a:cubicBezTo>
                  <a:pt x="35610" y="37364"/>
                  <a:pt x="35712" y="37420"/>
                  <a:pt x="35817" y="37420"/>
                </a:cubicBezTo>
                <a:cubicBezTo>
                  <a:pt x="35978" y="37420"/>
                  <a:pt x="36148" y="37288"/>
                  <a:pt x="36096" y="37087"/>
                </a:cubicBezTo>
                <a:cubicBezTo>
                  <a:pt x="35593" y="35176"/>
                  <a:pt x="35158" y="33257"/>
                  <a:pt x="34783" y="31312"/>
                </a:cubicBezTo>
                <a:cubicBezTo>
                  <a:pt x="34407" y="29376"/>
                  <a:pt x="34092" y="27422"/>
                  <a:pt x="33836" y="25452"/>
                </a:cubicBezTo>
                <a:cubicBezTo>
                  <a:pt x="33580" y="23490"/>
                  <a:pt x="33392" y="21528"/>
                  <a:pt x="33256" y="19558"/>
                </a:cubicBezTo>
                <a:cubicBezTo>
                  <a:pt x="33128" y="17587"/>
                  <a:pt x="33051" y="15608"/>
                  <a:pt x="33043" y="13612"/>
                </a:cubicBezTo>
                <a:cubicBezTo>
                  <a:pt x="33043" y="12418"/>
                  <a:pt x="33060" y="11224"/>
                  <a:pt x="33102" y="10038"/>
                </a:cubicBezTo>
                <a:cubicBezTo>
                  <a:pt x="34621" y="9492"/>
                  <a:pt x="36122" y="8912"/>
                  <a:pt x="37615" y="8306"/>
                </a:cubicBezTo>
                <a:cubicBezTo>
                  <a:pt x="38255" y="9031"/>
                  <a:pt x="38920" y="9739"/>
                  <a:pt x="39611" y="10430"/>
                </a:cubicBezTo>
                <a:cubicBezTo>
                  <a:pt x="40165" y="10985"/>
                  <a:pt x="40737" y="11522"/>
                  <a:pt x="41325" y="12043"/>
                </a:cubicBezTo>
                <a:lnTo>
                  <a:pt x="41291" y="12384"/>
                </a:lnTo>
                <a:cubicBezTo>
                  <a:pt x="41087" y="14610"/>
                  <a:pt x="40916" y="16828"/>
                  <a:pt x="40771" y="19054"/>
                </a:cubicBezTo>
                <a:cubicBezTo>
                  <a:pt x="40626" y="21281"/>
                  <a:pt x="40498" y="23524"/>
                  <a:pt x="40387" y="25776"/>
                </a:cubicBezTo>
                <a:cubicBezTo>
                  <a:pt x="40285" y="27934"/>
                  <a:pt x="40199" y="30101"/>
                  <a:pt x="40242" y="32267"/>
                </a:cubicBezTo>
                <a:cubicBezTo>
                  <a:pt x="40293" y="34434"/>
                  <a:pt x="40472" y="36584"/>
                  <a:pt x="40890" y="38699"/>
                </a:cubicBezTo>
                <a:cubicBezTo>
                  <a:pt x="40941" y="38963"/>
                  <a:pt x="41001" y="39228"/>
                  <a:pt x="41061" y="39492"/>
                </a:cubicBezTo>
                <a:cubicBezTo>
                  <a:pt x="41091" y="39624"/>
                  <a:pt x="41190" y="39681"/>
                  <a:pt x="41293" y="39681"/>
                </a:cubicBezTo>
                <a:cubicBezTo>
                  <a:pt x="41451" y="39681"/>
                  <a:pt x="41619" y="39548"/>
                  <a:pt x="41573" y="39347"/>
                </a:cubicBezTo>
                <a:cubicBezTo>
                  <a:pt x="41504" y="39040"/>
                  <a:pt x="41436" y="38733"/>
                  <a:pt x="41377" y="38426"/>
                </a:cubicBezTo>
                <a:lnTo>
                  <a:pt x="41377" y="38426"/>
                </a:lnTo>
                <a:cubicBezTo>
                  <a:pt x="41429" y="38463"/>
                  <a:pt x="41487" y="38480"/>
                  <a:pt x="41544" y="38480"/>
                </a:cubicBezTo>
                <a:cubicBezTo>
                  <a:pt x="41683" y="38480"/>
                  <a:pt x="41814" y="38379"/>
                  <a:pt x="41820" y="38221"/>
                </a:cubicBezTo>
                <a:cubicBezTo>
                  <a:pt x="41846" y="36319"/>
                  <a:pt x="41965" y="34417"/>
                  <a:pt x="42144" y="32523"/>
                </a:cubicBezTo>
                <a:cubicBezTo>
                  <a:pt x="42323" y="30621"/>
                  <a:pt x="42579" y="28710"/>
                  <a:pt x="42903" y="26817"/>
                </a:cubicBezTo>
                <a:cubicBezTo>
                  <a:pt x="43219" y="24931"/>
                  <a:pt x="43603" y="23055"/>
                  <a:pt x="44046" y="21187"/>
                </a:cubicBezTo>
                <a:cubicBezTo>
                  <a:pt x="44473" y="19387"/>
                  <a:pt x="44959" y="17604"/>
                  <a:pt x="45514" y="15838"/>
                </a:cubicBezTo>
                <a:cubicBezTo>
                  <a:pt x="45565" y="15702"/>
                  <a:pt x="45607" y="15557"/>
                  <a:pt x="45650" y="15420"/>
                </a:cubicBezTo>
                <a:cubicBezTo>
                  <a:pt x="45923" y="15608"/>
                  <a:pt x="46205" y="15787"/>
                  <a:pt x="46477" y="15975"/>
                </a:cubicBezTo>
                <a:cubicBezTo>
                  <a:pt x="47731" y="16777"/>
                  <a:pt x="49019" y="17519"/>
                  <a:pt x="50342" y="18193"/>
                </a:cubicBezTo>
                <a:cubicBezTo>
                  <a:pt x="50316" y="21212"/>
                  <a:pt x="50299" y="24232"/>
                  <a:pt x="50265" y="27260"/>
                </a:cubicBezTo>
                <a:cubicBezTo>
                  <a:pt x="50248" y="29461"/>
                  <a:pt x="50222" y="31662"/>
                  <a:pt x="50205" y="33862"/>
                </a:cubicBezTo>
                <a:cubicBezTo>
                  <a:pt x="50205" y="34033"/>
                  <a:pt x="50337" y="34118"/>
                  <a:pt x="50470" y="34118"/>
                </a:cubicBezTo>
                <a:cubicBezTo>
                  <a:pt x="50602" y="34118"/>
                  <a:pt x="50734" y="34033"/>
                  <a:pt x="50734" y="33862"/>
                </a:cubicBezTo>
                <a:cubicBezTo>
                  <a:pt x="50777" y="29939"/>
                  <a:pt x="50811" y="26015"/>
                  <a:pt x="50845" y="22091"/>
                </a:cubicBezTo>
                <a:cubicBezTo>
                  <a:pt x="50853" y="20888"/>
                  <a:pt x="50862" y="19677"/>
                  <a:pt x="50870" y="18457"/>
                </a:cubicBezTo>
                <a:cubicBezTo>
                  <a:pt x="52014" y="19020"/>
                  <a:pt x="53174" y="19532"/>
                  <a:pt x="54368" y="19984"/>
                </a:cubicBezTo>
                <a:cubicBezTo>
                  <a:pt x="54649" y="20095"/>
                  <a:pt x="54931" y="20197"/>
                  <a:pt x="55221" y="20308"/>
                </a:cubicBezTo>
                <a:cubicBezTo>
                  <a:pt x="55101" y="22415"/>
                  <a:pt x="54990" y="24531"/>
                  <a:pt x="54880" y="26646"/>
                </a:cubicBezTo>
                <a:lnTo>
                  <a:pt x="54573" y="32284"/>
                </a:lnTo>
                <a:cubicBezTo>
                  <a:pt x="54564" y="32455"/>
                  <a:pt x="54692" y="32540"/>
                  <a:pt x="54825" y="32540"/>
                </a:cubicBezTo>
                <a:cubicBezTo>
                  <a:pt x="54959" y="32540"/>
                  <a:pt x="55097" y="32455"/>
                  <a:pt x="55110" y="32284"/>
                </a:cubicBezTo>
                <a:cubicBezTo>
                  <a:pt x="55289" y="28949"/>
                  <a:pt x="55468" y="25614"/>
                  <a:pt x="55647" y="22287"/>
                </a:cubicBezTo>
                <a:cubicBezTo>
                  <a:pt x="55681" y="21682"/>
                  <a:pt x="55716" y="21084"/>
                  <a:pt x="55741" y="20487"/>
                </a:cubicBezTo>
                <a:cubicBezTo>
                  <a:pt x="60204" y="22012"/>
                  <a:pt x="64872" y="22785"/>
                  <a:pt x="69567" y="22785"/>
                </a:cubicBezTo>
                <a:cubicBezTo>
                  <a:pt x="70911" y="22785"/>
                  <a:pt x="72258" y="22721"/>
                  <a:pt x="73603" y="22594"/>
                </a:cubicBezTo>
                <a:lnTo>
                  <a:pt x="73740" y="22577"/>
                </a:lnTo>
                <a:cubicBezTo>
                  <a:pt x="74260" y="22645"/>
                  <a:pt x="74772" y="22697"/>
                  <a:pt x="75292" y="22739"/>
                </a:cubicBezTo>
                <a:cubicBezTo>
                  <a:pt x="78047" y="22970"/>
                  <a:pt x="80811" y="22918"/>
                  <a:pt x="83575" y="22995"/>
                </a:cubicBezTo>
                <a:cubicBezTo>
                  <a:pt x="83916" y="23004"/>
                  <a:pt x="84249" y="23012"/>
                  <a:pt x="84590" y="23029"/>
                </a:cubicBezTo>
                <a:cubicBezTo>
                  <a:pt x="84871" y="23029"/>
                  <a:pt x="84871" y="22603"/>
                  <a:pt x="84598" y="22594"/>
                </a:cubicBezTo>
                <a:cubicBezTo>
                  <a:pt x="81877" y="22475"/>
                  <a:pt x="79148" y="22535"/>
                  <a:pt x="76427" y="22381"/>
                </a:cubicBezTo>
                <a:cubicBezTo>
                  <a:pt x="75957" y="22355"/>
                  <a:pt x="75488" y="22313"/>
                  <a:pt x="75019" y="22270"/>
                </a:cubicBezTo>
                <a:cubicBezTo>
                  <a:pt x="75051" y="22149"/>
                  <a:pt x="75000" y="22013"/>
                  <a:pt x="74857" y="22013"/>
                </a:cubicBezTo>
                <a:cubicBezTo>
                  <a:pt x="74849" y="22013"/>
                  <a:pt x="74840" y="22013"/>
                  <a:pt x="74831" y="22014"/>
                </a:cubicBezTo>
                <a:cubicBezTo>
                  <a:pt x="74473" y="22065"/>
                  <a:pt x="74115" y="22099"/>
                  <a:pt x="73765" y="22134"/>
                </a:cubicBezTo>
                <a:cubicBezTo>
                  <a:pt x="72221" y="21946"/>
                  <a:pt x="70694" y="21613"/>
                  <a:pt x="69210" y="21144"/>
                </a:cubicBezTo>
                <a:cubicBezTo>
                  <a:pt x="68084" y="20777"/>
                  <a:pt x="67001" y="20291"/>
                  <a:pt x="65977" y="19694"/>
                </a:cubicBezTo>
                <a:cubicBezTo>
                  <a:pt x="64937" y="19063"/>
                  <a:pt x="63964" y="18321"/>
                  <a:pt x="63086" y="17485"/>
                </a:cubicBezTo>
                <a:cubicBezTo>
                  <a:pt x="62198" y="16640"/>
                  <a:pt x="61380" y="15736"/>
                  <a:pt x="60578" y="14806"/>
                </a:cubicBezTo>
                <a:cubicBezTo>
                  <a:pt x="59767" y="13885"/>
                  <a:pt x="59008" y="12913"/>
                  <a:pt x="58309" y="11906"/>
                </a:cubicBezTo>
                <a:cubicBezTo>
                  <a:pt x="57422" y="10592"/>
                  <a:pt x="56662" y="9176"/>
                  <a:pt x="56168" y="7667"/>
                </a:cubicBezTo>
                <a:cubicBezTo>
                  <a:pt x="56159" y="7342"/>
                  <a:pt x="56151" y="7010"/>
                  <a:pt x="56142" y="6686"/>
                </a:cubicBezTo>
                <a:cubicBezTo>
                  <a:pt x="56134" y="6538"/>
                  <a:pt x="56014" y="6426"/>
                  <a:pt x="55870" y="6426"/>
                </a:cubicBezTo>
                <a:cubicBezTo>
                  <a:pt x="55856" y="6426"/>
                  <a:pt x="55841" y="6427"/>
                  <a:pt x="55826" y="6430"/>
                </a:cubicBezTo>
                <a:cubicBezTo>
                  <a:pt x="55733" y="5986"/>
                  <a:pt x="55656" y="5534"/>
                  <a:pt x="55613" y="5082"/>
                </a:cubicBezTo>
                <a:cubicBezTo>
                  <a:pt x="55588" y="4775"/>
                  <a:pt x="55571" y="4476"/>
                  <a:pt x="55571" y="4169"/>
                </a:cubicBezTo>
                <a:cubicBezTo>
                  <a:pt x="55571" y="4029"/>
                  <a:pt x="55464" y="3958"/>
                  <a:pt x="55357" y="3958"/>
                </a:cubicBezTo>
                <a:cubicBezTo>
                  <a:pt x="55251" y="3958"/>
                  <a:pt x="55144" y="4029"/>
                  <a:pt x="55144" y="4169"/>
                </a:cubicBezTo>
                <a:cubicBezTo>
                  <a:pt x="55161" y="5236"/>
                  <a:pt x="55323" y="6310"/>
                  <a:pt x="55622" y="7342"/>
                </a:cubicBezTo>
                <a:cubicBezTo>
                  <a:pt x="55707" y="10439"/>
                  <a:pt x="55579" y="13552"/>
                  <a:pt x="55417" y="16649"/>
                </a:cubicBezTo>
                <a:cubicBezTo>
                  <a:pt x="55366" y="17715"/>
                  <a:pt x="55306" y="18781"/>
                  <a:pt x="55246" y="19856"/>
                </a:cubicBezTo>
                <a:cubicBezTo>
                  <a:pt x="53754" y="19319"/>
                  <a:pt x="52295" y="18696"/>
                  <a:pt x="50879" y="17988"/>
                </a:cubicBezTo>
                <a:cubicBezTo>
                  <a:pt x="50896" y="15455"/>
                  <a:pt x="50913" y="12921"/>
                  <a:pt x="50930" y="10388"/>
                </a:cubicBezTo>
                <a:cubicBezTo>
                  <a:pt x="50939" y="8187"/>
                  <a:pt x="50947" y="5986"/>
                  <a:pt x="50964" y="3785"/>
                </a:cubicBezTo>
                <a:cubicBezTo>
                  <a:pt x="50964" y="3615"/>
                  <a:pt x="50830" y="3530"/>
                  <a:pt x="50696" y="3530"/>
                </a:cubicBezTo>
                <a:cubicBezTo>
                  <a:pt x="50561" y="3530"/>
                  <a:pt x="50427" y="3615"/>
                  <a:pt x="50427" y="3785"/>
                </a:cubicBezTo>
                <a:cubicBezTo>
                  <a:pt x="50410" y="7709"/>
                  <a:pt x="50384" y="11625"/>
                  <a:pt x="50359" y="15548"/>
                </a:cubicBezTo>
                <a:lnTo>
                  <a:pt x="50342" y="17724"/>
                </a:lnTo>
                <a:cubicBezTo>
                  <a:pt x="49446" y="17263"/>
                  <a:pt x="48567" y="16768"/>
                  <a:pt x="47714" y="16248"/>
                </a:cubicBezTo>
                <a:cubicBezTo>
                  <a:pt x="47058" y="15847"/>
                  <a:pt x="46418" y="15429"/>
                  <a:pt x="45787" y="14994"/>
                </a:cubicBezTo>
                <a:cubicBezTo>
                  <a:pt x="46230" y="13638"/>
                  <a:pt x="46725" y="12290"/>
                  <a:pt x="47254" y="10959"/>
                </a:cubicBezTo>
                <a:cubicBezTo>
                  <a:pt x="47331" y="10763"/>
                  <a:pt x="47407" y="10567"/>
                  <a:pt x="47493" y="10379"/>
                </a:cubicBezTo>
                <a:cubicBezTo>
                  <a:pt x="47549" y="10174"/>
                  <a:pt x="47383" y="10040"/>
                  <a:pt x="47221" y="10040"/>
                </a:cubicBezTo>
                <a:cubicBezTo>
                  <a:pt x="47115" y="10040"/>
                  <a:pt x="47010" y="10098"/>
                  <a:pt x="46972" y="10234"/>
                </a:cubicBezTo>
                <a:cubicBezTo>
                  <a:pt x="46367" y="11693"/>
                  <a:pt x="45829" y="13177"/>
                  <a:pt x="45334" y="14678"/>
                </a:cubicBezTo>
                <a:cubicBezTo>
                  <a:pt x="44132" y="13834"/>
                  <a:pt x="42972" y="12921"/>
                  <a:pt x="41863" y="11949"/>
                </a:cubicBezTo>
                <a:cubicBezTo>
                  <a:pt x="42042" y="10029"/>
                  <a:pt x="42238" y="8110"/>
                  <a:pt x="42460" y="6191"/>
                </a:cubicBezTo>
                <a:cubicBezTo>
                  <a:pt x="44405" y="5295"/>
                  <a:pt x="46315" y="4340"/>
                  <a:pt x="48209" y="3333"/>
                </a:cubicBezTo>
                <a:cubicBezTo>
                  <a:pt x="48550" y="3154"/>
                  <a:pt x="48883" y="2967"/>
                  <a:pt x="49224" y="2779"/>
                </a:cubicBezTo>
                <a:cubicBezTo>
                  <a:pt x="49428" y="2669"/>
                  <a:pt x="49302" y="2385"/>
                  <a:pt x="49112" y="2385"/>
                </a:cubicBezTo>
                <a:cubicBezTo>
                  <a:pt x="49080" y="2385"/>
                  <a:pt x="49046" y="2394"/>
                  <a:pt x="49011" y="2412"/>
                </a:cubicBezTo>
                <a:cubicBezTo>
                  <a:pt x="46878" y="3581"/>
                  <a:pt x="44712" y="4673"/>
                  <a:pt x="42511" y="5705"/>
                </a:cubicBezTo>
                <a:cubicBezTo>
                  <a:pt x="42494" y="5568"/>
                  <a:pt x="42383" y="5466"/>
                  <a:pt x="42247" y="5466"/>
                </a:cubicBezTo>
                <a:cubicBezTo>
                  <a:pt x="42102" y="5466"/>
                  <a:pt x="41982" y="5585"/>
                  <a:pt x="41982" y="5730"/>
                </a:cubicBezTo>
                <a:cubicBezTo>
                  <a:pt x="41974" y="5807"/>
                  <a:pt x="41965" y="5884"/>
                  <a:pt x="41957" y="5961"/>
                </a:cubicBezTo>
                <a:cubicBezTo>
                  <a:pt x="41522" y="6157"/>
                  <a:pt x="41078" y="6361"/>
                  <a:pt x="40643" y="6558"/>
                </a:cubicBezTo>
                <a:cubicBezTo>
                  <a:pt x="39679" y="6984"/>
                  <a:pt x="38707" y="7394"/>
                  <a:pt x="37734" y="7795"/>
                </a:cubicBezTo>
                <a:cubicBezTo>
                  <a:pt x="37384" y="7394"/>
                  <a:pt x="37035" y="6984"/>
                  <a:pt x="36702" y="6566"/>
                </a:cubicBezTo>
                <a:cubicBezTo>
                  <a:pt x="37461" y="5858"/>
                  <a:pt x="38212" y="5142"/>
                  <a:pt x="38945" y="4408"/>
                </a:cubicBezTo>
                <a:cubicBezTo>
                  <a:pt x="39210" y="4135"/>
                  <a:pt x="39483" y="3871"/>
                  <a:pt x="39747" y="3598"/>
                </a:cubicBezTo>
                <a:cubicBezTo>
                  <a:pt x="39893" y="3446"/>
                  <a:pt x="39747" y="3228"/>
                  <a:pt x="39586" y="3228"/>
                </a:cubicBezTo>
                <a:cubicBezTo>
                  <a:pt x="39539" y="3228"/>
                  <a:pt x="39491" y="3246"/>
                  <a:pt x="39449" y="3291"/>
                </a:cubicBezTo>
                <a:cubicBezTo>
                  <a:pt x="38468" y="4297"/>
                  <a:pt x="37461" y="5270"/>
                  <a:pt x="36438" y="6225"/>
                </a:cubicBezTo>
                <a:cubicBezTo>
                  <a:pt x="35926" y="5577"/>
                  <a:pt x="35465" y="4877"/>
                  <a:pt x="35073" y="4152"/>
                </a:cubicBezTo>
                <a:cubicBezTo>
                  <a:pt x="34894" y="3811"/>
                  <a:pt x="34732" y="3461"/>
                  <a:pt x="34587" y="3103"/>
                </a:cubicBezTo>
                <a:cubicBezTo>
                  <a:pt x="34549" y="3005"/>
                  <a:pt x="34463" y="2962"/>
                  <a:pt x="34378" y="2962"/>
                </a:cubicBezTo>
                <a:cubicBezTo>
                  <a:pt x="34248" y="2962"/>
                  <a:pt x="34120" y="3063"/>
                  <a:pt x="34177" y="3222"/>
                </a:cubicBezTo>
                <a:cubicBezTo>
                  <a:pt x="34646" y="4425"/>
                  <a:pt x="35346" y="5500"/>
                  <a:pt x="36131" y="6515"/>
                </a:cubicBezTo>
                <a:cubicBezTo>
                  <a:pt x="35150" y="7419"/>
                  <a:pt x="34152" y="8306"/>
                  <a:pt x="33128" y="9168"/>
                </a:cubicBezTo>
                <a:cubicBezTo>
                  <a:pt x="33154" y="8673"/>
                  <a:pt x="33179" y="8178"/>
                  <a:pt x="33205" y="7692"/>
                </a:cubicBezTo>
                <a:cubicBezTo>
                  <a:pt x="33222" y="7445"/>
                  <a:pt x="33239" y="7189"/>
                  <a:pt x="33256" y="6942"/>
                </a:cubicBezTo>
                <a:cubicBezTo>
                  <a:pt x="33264" y="6771"/>
                  <a:pt x="33136" y="6686"/>
                  <a:pt x="33003" y="6686"/>
                </a:cubicBezTo>
                <a:cubicBezTo>
                  <a:pt x="32870" y="6686"/>
                  <a:pt x="32731" y="6771"/>
                  <a:pt x="32719" y="6942"/>
                </a:cubicBezTo>
                <a:cubicBezTo>
                  <a:pt x="32659" y="7837"/>
                  <a:pt x="32616" y="8733"/>
                  <a:pt x="32582" y="9629"/>
                </a:cubicBezTo>
                <a:lnTo>
                  <a:pt x="32283" y="9876"/>
                </a:lnTo>
                <a:lnTo>
                  <a:pt x="31883" y="10021"/>
                </a:lnTo>
                <a:cubicBezTo>
                  <a:pt x="30211" y="10601"/>
                  <a:pt x="28522" y="11147"/>
                  <a:pt x="26824" y="11650"/>
                </a:cubicBezTo>
                <a:cubicBezTo>
                  <a:pt x="26875" y="11309"/>
                  <a:pt x="26935" y="10959"/>
                  <a:pt x="26995" y="10618"/>
                </a:cubicBezTo>
                <a:cubicBezTo>
                  <a:pt x="27029" y="10482"/>
                  <a:pt x="26944" y="10337"/>
                  <a:pt x="26807" y="10294"/>
                </a:cubicBezTo>
                <a:cubicBezTo>
                  <a:pt x="26782" y="10286"/>
                  <a:pt x="26756" y="10283"/>
                  <a:pt x="26732" y="10283"/>
                </a:cubicBezTo>
                <a:cubicBezTo>
                  <a:pt x="26615" y="10283"/>
                  <a:pt x="26510" y="10362"/>
                  <a:pt x="26475" y="10482"/>
                </a:cubicBezTo>
                <a:cubicBezTo>
                  <a:pt x="26406" y="10925"/>
                  <a:pt x="26329" y="11369"/>
                  <a:pt x="26261" y="11821"/>
                </a:cubicBezTo>
                <a:cubicBezTo>
                  <a:pt x="25971" y="11906"/>
                  <a:pt x="25673" y="11991"/>
                  <a:pt x="25383" y="12068"/>
                </a:cubicBezTo>
                <a:cubicBezTo>
                  <a:pt x="25229" y="11539"/>
                  <a:pt x="25101" y="11002"/>
                  <a:pt x="24999" y="10456"/>
                </a:cubicBezTo>
                <a:cubicBezTo>
                  <a:pt x="24939" y="10183"/>
                  <a:pt x="24896" y="9910"/>
                  <a:pt x="24854" y="9646"/>
                </a:cubicBezTo>
                <a:cubicBezTo>
                  <a:pt x="24816" y="9505"/>
                  <a:pt x="24709" y="9444"/>
                  <a:pt x="24602" y="9444"/>
                </a:cubicBezTo>
                <a:cubicBezTo>
                  <a:pt x="24442" y="9444"/>
                  <a:pt x="24281" y="9578"/>
                  <a:pt x="24342" y="9782"/>
                </a:cubicBezTo>
                <a:cubicBezTo>
                  <a:pt x="24470" y="10601"/>
                  <a:pt x="24649" y="11411"/>
                  <a:pt x="24862" y="12213"/>
                </a:cubicBezTo>
                <a:cubicBezTo>
                  <a:pt x="24478" y="12324"/>
                  <a:pt x="24103" y="12426"/>
                  <a:pt x="23728" y="12529"/>
                </a:cubicBezTo>
                <a:cubicBezTo>
                  <a:pt x="23651" y="10993"/>
                  <a:pt x="23660" y="9458"/>
                  <a:pt x="23745" y="7922"/>
                </a:cubicBezTo>
                <a:cubicBezTo>
                  <a:pt x="23762" y="7684"/>
                  <a:pt x="23779" y="7436"/>
                  <a:pt x="23796" y="7197"/>
                </a:cubicBezTo>
                <a:cubicBezTo>
                  <a:pt x="23796" y="7052"/>
                  <a:pt x="23677" y="6933"/>
                  <a:pt x="23532" y="6933"/>
                </a:cubicBezTo>
                <a:cubicBezTo>
                  <a:pt x="23387" y="6933"/>
                  <a:pt x="23267" y="7052"/>
                  <a:pt x="23267" y="7197"/>
                </a:cubicBezTo>
                <a:cubicBezTo>
                  <a:pt x="23122" y="9014"/>
                  <a:pt x="23105" y="10840"/>
                  <a:pt x="23199" y="12665"/>
                </a:cubicBezTo>
                <a:lnTo>
                  <a:pt x="22943" y="12733"/>
                </a:lnTo>
                <a:cubicBezTo>
                  <a:pt x="20828" y="13279"/>
                  <a:pt x="18704" y="13774"/>
                  <a:pt x="16563" y="14201"/>
                </a:cubicBezTo>
                <a:cubicBezTo>
                  <a:pt x="16187" y="12111"/>
                  <a:pt x="15803" y="10038"/>
                  <a:pt x="15368" y="7965"/>
                </a:cubicBezTo>
                <a:cubicBezTo>
                  <a:pt x="14882" y="5645"/>
                  <a:pt x="14336" y="3333"/>
                  <a:pt x="13705" y="1039"/>
                </a:cubicBezTo>
                <a:cubicBezTo>
                  <a:pt x="13628" y="757"/>
                  <a:pt x="13543" y="467"/>
                  <a:pt x="13466" y="186"/>
                </a:cubicBezTo>
                <a:cubicBezTo>
                  <a:pt x="13429" y="57"/>
                  <a:pt x="13326" y="1"/>
                  <a:pt x="1322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11725" y="1307650"/>
            <a:ext cx="7720500" cy="18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200">
                <a:latin typeface="Gorditas"/>
                <a:ea typeface="Gorditas"/>
                <a:cs typeface="Gorditas"/>
                <a:sym typeface="Gordita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-357350" y="-507767"/>
            <a:ext cx="9748469" cy="1841981"/>
          </a:xfrm>
          <a:custGeom>
            <a:avLst/>
            <a:gdLst/>
            <a:ahLst/>
            <a:cxnLst/>
            <a:rect l="l" t="t" r="r" b="b"/>
            <a:pathLst>
              <a:path w="67806" h="12812" extrusionOk="0">
                <a:moveTo>
                  <a:pt x="13563" y="0"/>
                </a:moveTo>
                <a:cubicBezTo>
                  <a:pt x="13048" y="0"/>
                  <a:pt x="12534" y="4"/>
                  <a:pt x="12019" y="8"/>
                </a:cubicBezTo>
                <a:cubicBezTo>
                  <a:pt x="10501" y="17"/>
                  <a:pt x="8965" y="34"/>
                  <a:pt x="7472" y="324"/>
                </a:cubicBezTo>
                <a:cubicBezTo>
                  <a:pt x="5980" y="622"/>
                  <a:pt x="4572" y="1535"/>
                  <a:pt x="3199" y="2209"/>
                </a:cubicBezTo>
                <a:cubicBezTo>
                  <a:pt x="2167" y="2704"/>
                  <a:pt x="1254" y="3420"/>
                  <a:pt x="520" y="4307"/>
                </a:cubicBezTo>
                <a:cubicBezTo>
                  <a:pt x="256" y="4623"/>
                  <a:pt x="0" y="4998"/>
                  <a:pt x="26" y="5408"/>
                </a:cubicBezTo>
                <a:cubicBezTo>
                  <a:pt x="56" y="6030"/>
                  <a:pt x="713" y="6442"/>
                  <a:pt x="1344" y="6442"/>
                </a:cubicBezTo>
                <a:cubicBezTo>
                  <a:pt x="1423" y="6442"/>
                  <a:pt x="1501" y="6436"/>
                  <a:pt x="1578" y="6423"/>
                </a:cubicBezTo>
                <a:cubicBezTo>
                  <a:pt x="2261" y="6312"/>
                  <a:pt x="2824" y="5826"/>
                  <a:pt x="3344" y="5365"/>
                </a:cubicBezTo>
                <a:lnTo>
                  <a:pt x="3344" y="5365"/>
                </a:lnTo>
                <a:cubicBezTo>
                  <a:pt x="2858" y="5979"/>
                  <a:pt x="2354" y="6628"/>
                  <a:pt x="2218" y="7404"/>
                </a:cubicBezTo>
                <a:cubicBezTo>
                  <a:pt x="2073" y="8180"/>
                  <a:pt x="2431" y="9101"/>
                  <a:pt x="3182" y="9323"/>
                </a:cubicBezTo>
                <a:cubicBezTo>
                  <a:pt x="3298" y="9357"/>
                  <a:pt x="3417" y="9372"/>
                  <a:pt x="3536" y="9372"/>
                </a:cubicBezTo>
                <a:cubicBezTo>
                  <a:pt x="3960" y="9372"/>
                  <a:pt x="4387" y="9174"/>
                  <a:pt x="4700" y="8888"/>
                </a:cubicBezTo>
                <a:cubicBezTo>
                  <a:pt x="5110" y="8513"/>
                  <a:pt x="5383" y="8018"/>
                  <a:pt x="5647" y="7532"/>
                </a:cubicBezTo>
                <a:lnTo>
                  <a:pt x="5647" y="7532"/>
                </a:lnTo>
                <a:cubicBezTo>
                  <a:pt x="5442" y="8086"/>
                  <a:pt x="5229" y="8675"/>
                  <a:pt x="5297" y="9263"/>
                </a:cubicBezTo>
                <a:cubicBezTo>
                  <a:pt x="5374" y="9860"/>
                  <a:pt x="5818" y="10449"/>
                  <a:pt x="6415" y="10475"/>
                </a:cubicBezTo>
                <a:cubicBezTo>
                  <a:pt x="6429" y="10475"/>
                  <a:pt x="6443" y="10476"/>
                  <a:pt x="6457" y="10476"/>
                </a:cubicBezTo>
                <a:cubicBezTo>
                  <a:pt x="7009" y="10476"/>
                  <a:pt x="7462" y="9993"/>
                  <a:pt x="7711" y="9494"/>
                </a:cubicBezTo>
                <a:cubicBezTo>
                  <a:pt x="7959" y="8973"/>
                  <a:pt x="8087" y="8393"/>
                  <a:pt x="8411" y="7924"/>
                </a:cubicBezTo>
                <a:lnTo>
                  <a:pt x="8411" y="7924"/>
                </a:lnTo>
                <a:cubicBezTo>
                  <a:pt x="8334" y="9024"/>
                  <a:pt x="8658" y="10116"/>
                  <a:pt x="9332" y="10995"/>
                </a:cubicBezTo>
                <a:cubicBezTo>
                  <a:pt x="9552" y="11285"/>
                  <a:pt x="9883" y="11570"/>
                  <a:pt x="10229" y="11570"/>
                </a:cubicBezTo>
                <a:cubicBezTo>
                  <a:pt x="10299" y="11570"/>
                  <a:pt x="10370" y="11558"/>
                  <a:pt x="10441" y="11532"/>
                </a:cubicBezTo>
                <a:cubicBezTo>
                  <a:pt x="10748" y="11430"/>
                  <a:pt x="10901" y="11089"/>
                  <a:pt x="11012" y="10782"/>
                </a:cubicBezTo>
                <a:cubicBezTo>
                  <a:pt x="11337" y="9843"/>
                  <a:pt x="11499" y="8854"/>
                  <a:pt x="11473" y="7856"/>
                </a:cubicBezTo>
                <a:lnTo>
                  <a:pt x="11473" y="7856"/>
                </a:lnTo>
                <a:cubicBezTo>
                  <a:pt x="11712" y="8436"/>
                  <a:pt x="12010" y="9101"/>
                  <a:pt x="12462" y="9536"/>
                </a:cubicBezTo>
                <a:cubicBezTo>
                  <a:pt x="12775" y="9832"/>
                  <a:pt x="13206" y="10025"/>
                  <a:pt x="13622" y="10025"/>
                </a:cubicBezTo>
                <a:cubicBezTo>
                  <a:pt x="13818" y="10025"/>
                  <a:pt x="14010" y="9982"/>
                  <a:pt x="14186" y="9886"/>
                </a:cubicBezTo>
                <a:cubicBezTo>
                  <a:pt x="14621" y="9639"/>
                  <a:pt x="14842" y="9127"/>
                  <a:pt x="14859" y="8632"/>
                </a:cubicBezTo>
                <a:cubicBezTo>
                  <a:pt x="14885" y="8137"/>
                  <a:pt x="14749" y="7651"/>
                  <a:pt x="14604" y="7173"/>
                </a:cubicBezTo>
                <a:lnTo>
                  <a:pt x="14604" y="7173"/>
                </a:lnTo>
                <a:cubicBezTo>
                  <a:pt x="14876" y="7660"/>
                  <a:pt x="15226" y="8095"/>
                  <a:pt x="15636" y="8470"/>
                </a:cubicBezTo>
                <a:cubicBezTo>
                  <a:pt x="15876" y="8688"/>
                  <a:pt x="16170" y="8900"/>
                  <a:pt x="16488" y="8900"/>
                </a:cubicBezTo>
                <a:cubicBezTo>
                  <a:pt x="16531" y="8900"/>
                  <a:pt x="16573" y="8896"/>
                  <a:pt x="16617" y="8888"/>
                </a:cubicBezTo>
                <a:cubicBezTo>
                  <a:pt x="17018" y="8803"/>
                  <a:pt x="17248" y="8385"/>
                  <a:pt x="17359" y="7984"/>
                </a:cubicBezTo>
                <a:cubicBezTo>
                  <a:pt x="17615" y="7054"/>
                  <a:pt x="17495" y="6056"/>
                  <a:pt x="17035" y="5203"/>
                </a:cubicBezTo>
                <a:lnTo>
                  <a:pt x="17035" y="5203"/>
                </a:lnTo>
                <a:cubicBezTo>
                  <a:pt x="17495" y="5962"/>
                  <a:pt x="18229" y="6517"/>
                  <a:pt x="19022" y="6918"/>
                </a:cubicBezTo>
                <a:cubicBezTo>
                  <a:pt x="19212" y="7015"/>
                  <a:pt x="19423" y="7096"/>
                  <a:pt x="19628" y="7096"/>
                </a:cubicBezTo>
                <a:cubicBezTo>
                  <a:pt x="19709" y="7096"/>
                  <a:pt x="19789" y="7083"/>
                  <a:pt x="19867" y="7054"/>
                </a:cubicBezTo>
                <a:cubicBezTo>
                  <a:pt x="20174" y="6926"/>
                  <a:pt x="20319" y="6585"/>
                  <a:pt x="20387" y="6261"/>
                </a:cubicBezTo>
                <a:cubicBezTo>
                  <a:pt x="20454" y="5923"/>
                  <a:pt x="20463" y="5577"/>
                  <a:pt x="20422" y="5231"/>
                </a:cubicBezTo>
                <a:lnTo>
                  <a:pt x="20422" y="5231"/>
                </a:lnTo>
                <a:cubicBezTo>
                  <a:pt x="20653" y="5605"/>
                  <a:pt x="21045" y="5902"/>
                  <a:pt x="21479" y="5902"/>
                </a:cubicBezTo>
                <a:cubicBezTo>
                  <a:pt x="22042" y="5902"/>
                  <a:pt x="22468" y="5425"/>
                  <a:pt x="22681" y="4879"/>
                </a:cubicBezTo>
                <a:cubicBezTo>
                  <a:pt x="22954" y="5305"/>
                  <a:pt x="23321" y="5664"/>
                  <a:pt x="23748" y="5937"/>
                </a:cubicBezTo>
                <a:cubicBezTo>
                  <a:pt x="23995" y="6077"/>
                  <a:pt x="24275" y="6147"/>
                  <a:pt x="24557" y="6147"/>
                </a:cubicBezTo>
                <a:cubicBezTo>
                  <a:pt x="24703" y="6147"/>
                  <a:pt x="24850" y="6128"/>
                  <a:pt x="24993" y="6090"/>
                </a:cubicBezTo>
                <a:lnTo>
                  <a:pt x="24993" y="6090"/>
                </a:lnTo>
                <a:cubicBezTo>
                  <a:pt x="24865" y="6261"/>
                  <a:pt x="24788" y="6457"/>
                  <a:pt x="24754" y="6670"/>
                </a:cubicBezTo>
                <a:cubicBezTo>
                  <a:pt x="24669" y="7250"/>
                  <a:pt x="25019" y="7881"/>
                  <a:pt x="25565" y="8069"/>
                </a:cubicBezTo>
                <a:cubicBezTo>
                  <a:pt x="25677" y="8103"/>
                  <a:pt x="25791" y="8120"/>
                  <a:pt x="25905" y="8120"/>
                </a:cubicBezTo>
                <a:cubicBezTo>
                  <a:pt x="26299" y="8120"/>
                  <a:pt x="26679" y="7921"/>
                  <a:pt x="26904" y="7583"/>
                </a:cubicBezTo>
                <a:lnTo>
                  <a:pt x="26904" y="7583"/>
                </a:lnTo>
                <a:cubicBezTo>
                  <a:pt x="26708" y="8009"/>
                  <a:pt x="26529" y="8461"/>
                  <a:pt x="26529" y="8939"/>
                </a:cubicBezTo>
                <a:cubicBezTo>
                  <a:pt x="26529" y="9477"/>
                  <a:pt x="26819" y="10065"/>
                  <a:pt x="27339" y="10227"/>
                </a:cubicBezTo>
                <a:cubicBezTo>
                  <a:pt x="27434" y="10257"/>
                  <a:pt x="27530" y="10271"/>
                  <a:pt x="27626" y="10271"/>
                </a:cubicBezTo>
                <a:cubicBezTo>
                  <a:pt x="28048" y="10271"/>
                  <a:pt x="28464" y="10003"/>
                  <a:pt x="28721" y="9656"/>
                </a:cubicBezTo>
                <a:cubicBezTo>
                  <a:pt x="29045" y="9229"/>
                  <a:pt x="29156" y="8700"/>
                  <a:pt x="29267" y="8171"/>
                </a:cubicBezTo>
                <a:cubicBezTo>
                  <a:pt x="29267" y="8862"/>
                  <a:pt x="29668" y="9553"/>
                  <a:pt x="30299" y="9835"/>
                </a:cubicBezTo>
                <a:cubicBezTo>
                  <a:pt x="30492" y="9922"/>
                  <a:pt x="30704" y="9964"/>
                  <a:pt x="30917" y="9964"/>
                </a:cubicBezTo>
                <a:cubicBezTo>
                  <a:pt x="31392" y="9964"/>
                  <a:pt x="31870" y="9754"/>
                  <a:pt x="32141" y="9366"/>
                </a:cubicBezTo>
                <a:cubicBezTo>
                  <a:pt x="32465" y="8871"/>
                  <a:pt x="32431" y="8231"/>
                  <a:pt x="32056" y="7779"/>
                </a:cubicBezTo>
                <a:lnTo>
                  <a:pt x="32056" y="7779"/>
                </a:lnTo>
                <a:cubicBezTo>
                  <a:pt x="32261" y="7950"/>
                  <a:pt x="32483" y="8095"/>
                  <a:pt x="32730" y="8206"/>
                </a:cubicBezTo>
                <a:cubicBezTo>
                  <a:pt x="32890" y="8268"/>
                  <a:pt x="33069" y="8306"/>
                  <a:pt x="33244" y="8306"/>
                </a:cubicBezTo>
                <a:cubicBezTo>
                  <a:pt x="33452" y="8306"/>
                  <a:pt x="33656" y="8253"/>
                  <a:pt x="33822" y="8129"/>
                </a:cubicBezTo>
                <a:cubicBezTo>
                  <a:pt x="34274" y="7796"/>
                  <a:pt x="34274" y="7131"/>
                  <a:pt x="34137" y="6576"/>
                </a:cubicBezTo>
                <a:cubicBezTo>
                  <a:pt x="34726" y="6269"/>
                  <a:pt x="35118" y="5800"/>
                  <a:pt x="35519" y="5263"/>
                </a:cubicBezTo>
                <a:lnTo>
                  <a:pt x="35519" y="5263"/>
                </a:lnTo>
                <a:cubicBezTo>
                  <a:pt x="35076" y="6431"/>
                  <a:pt x="35442" y="7796"/>
                  <a:pt x="36304" y="8709"/>
                </a:cubicBezTo>
                <a:cubicBezTo>
                  <a:pt x="37490" y="7771"/>
                  <a:pt x="38274" y="6508"/>
                  <a:pt x="38505" y="5007"/>
                </a:cubicBezTo>
                <a:cubicBezTo>
                  <a:pt x="38530" y="6056"/>
                  <a:pt x="38991" y="7054"/>
                  <a:pt x="39784" y="7651"/>
                </a:cubicBezTo>
                <a:cubicBezTo>
                  <a:pt x="39648" y="8086"/>
                  <a:pt x="39588" y="8538"/>
                  <a:pt x="39597" y="8990"/>
                </a:cubicBezTo>
                <a:cubicBezTo>
                  <a:pt x="39606" y="8990"/>
                  <a:pt x="39616" y="8990"/>
                  <a:pt x="39625" y="8990"/>
                </a:cubicBezTo>
                <a:cubicBezTo>
                  <a:pt x="40766" y="8990"/>
                  <a:pt x="41872" y="8480"/>
                  <a:pt x="42684" y="7677"/>
                </a:cubicBezTo>
                <a:lnTo>
                  <a:pt x="42684" y="7677"/>
                </a:lnTo>
                <a:cubicBezTo>
                  <a:pt x="42352" y="8572"/>
                  <a:pt x="42343" y="9545"/>
                  <a:pt x="42667" y="10440"/>
                </a:cubicBezTo>
                <a:cubicBezTo>
                  <a:pt x="43691" y="10014"/>
                  <a:pt x="44570" y="9374"/>
                  <a:pt x="45141" y="8427"/>
                </a:cubicBezTo>
                <a:cubicBezTo>
                  <a:pt x="45465" y="9204"/>
                  <a:pt x="46071" y="9860"/>
                  <a:pt x="46898" y="10040"/>
                </a:cubicBezTo>
                <a:cubicBezTo>
                  <a:pt x="47129" y="9306"/>
                  <a:pt x="47214" y="8547"/>
                  <a:pt x="47154" y="7779"/>
                </a:cubicBezTo>
                <a:lnTo>
                  <a:pt x="47154" y="7779"/>
                </a:lnTo>
                <a:cubicBezTo>
                  <a:pt x="47333" y="8419"/>
                  <a:pt x="47965" y="8897"/>
                  <a:pt x="48604" y="9084"/>
                </a:cubicBezTo>
                <a:cubicBezTo>
                  <a:pt x="49189" y="8157"/>
                  <a:pt x="49389" y="7116"/>
                  <a:pt x="49261" y="6024"/>
                </a:cubicBezTo>
                <a:lnTo>
                  <a:pt x="49261" y="6024"/>
                </a:lnTo>
                <a:cubicBezTo>
                  <a:pt x="49374" y="6848"/>
                  <a:pt x="49870" y="7577"/>
                  <a:pt x="50600" y="7984"/>
                </a:cubicBezTo>
                <a:cubicBezTo>
                  <a:pt x="51087" y="7378"/>
                  <a:pt x="51411" y="6662"/>
                  <a:pt x="51556" y="5894"/>
                </a:cubicBezTo>
                <a:cubicBezTo>
                  <a:pt x="51590" y="6465"/>
                  <a:pt x="51650" y="7037"/>
                  <a:pt x="51743" y="7600"/>
                </a:cubicBezTo>
                <a:cubicBezTo>
                  <a:pt x="51146" y="8683"/>
                  <a:pt x="50762" y="9869"/>
                  <a:pt x="50617" y="11097"/>
                </a:cubicBezTo>
                <a:cubicBezTo>
                  <a:pt x="51479" y="10867"/>
                  <a:pt x="52298" y="10483"/>
                  <a:pt x="53031" y="9963"/>
                </a:cubicBezTo>
                <a:cubicBezTo>
                  <a:pt x="53125" y="10961"/>
                  <a:pt x="53424" y="11933"/>
                  <a:pt x="53919" y="12812"/>
                </a:cubicBezTo>
                <a:cubicBezTo>
                  <a:pt x="54499" y="12036"/>
                  <a:pt x="54934" y="11157"/>
                  <a:pt x="55190" y="10227"/>
                </a:cubicBezTo>
                <a:cubicBezTo>
                  <a:pt x="55608" y="11345"/>
                  <a:pt x="56529" y="12198"/>
                  <a:pt x="57629" y="12692"/>
                </a:cubicBezTo>
                <a:cubicBezTo>
                  <a:pt x="57902" y="11592"/>
                  <a:pt x="57885" y="10347"/>
                  <a:pt x="57655" y="9229"/>
                </a:cubicBezTo>
                <a:lnTo>
                  <a:pt x="57655" y="9229"/>
                </a:lnTo>
                <a:cubicBezTo>
                  <a:pt x="58431" y="9801"/>
                  <a:pt x="59335" y="10176"/>
                  <a:pt x="60248" y="10492"/>
                </a:cubicBezTo>
                <a:cubicBezTo>
                  <a:pt x="60282" y="9698"/>
                  <a:pt x="60111" y="8897"/>
                  <a:pt x="59745" y="8189"/>
                </a:cubicBezTo>
                <a:lnTo>
                  <a:pt x="59745" y="8189"/>
                </a:lnTo>
                <a:cubicBezTo>
                  <a:pt x="60111" y="8709"/>
                  <a:pt x="60529" y="9204"/>
                  <a:pt x="60990" y="9647"/>
                </a:cubicBezTo>
                <a:cubicBezTo>
                  <a:pt x="61544" y="10142"/>
                  <a:pt x="62218" y="10534"/>
                  <a:pt x="62952" y="10628"/>
                </a:cubicBezTo>
                <a:cubicBezTo>
                  <a:pt x="63225" y="9391"/>
                  <a:pt x="63242" y="8112"/>
                  <a:pt x="63003" y="6866"/>
                </a:cubicBezTo>
                <a:lnTo>
                  <a:pt x="63003" y="6866"/>
                </a:lnTo>
                <a:cubicBezTo>
                  <a:pt x="63336" y="7404"/>
                  <a:pt x="63720" y="7916"/>
                  <a:pt x="64163" y="8376"/>
                </a:cubicBezTo>
                <a:cubicBezTo>
                  <a:pt x="64590" y="8845"/>
                  <a:pt x="65136" y="9238"/>
                  <a:pt x="65767" y="9357"/>
                </a:cubicBezTo>
                <a:cubicBezTo>
                  <a:pt x="65724" y="8803"/>
                  <a:pt x="65639" y="8248"/>
                  <a:pt x="65511" y="7711"/>
                </a:cubicBezTo>
                <a:cubicBezTo>
                  <a:pt x="65409" y="7165"/>
                  <a:pt x="65178" y="6662"/>
                  <a:pt x="64846" y="6227"/>
                </a:cubicBezTo>
                <a:lnTo>
                  <a:pt x="64846" y="6227"/>
                </a:lnTo>
                <a:cubicBezTo>
                  <a:pt x="65451" y="6295"/>
                  <a:pt x="66014" y="6312"/>
                  <a:pt x="66620" y="6380"/>
                </a:cubicBezTo>
                <a:cubicBezTo>
                  <a:pt x="66743" y="6397"/>
                  <a:pt x="66869" y="6411"/>
                  <a:pt x="66992" y="6411"/>
                </a:cubicBezTo>
                <a:cubicBezTo>
                  <a:pt x="67123" y="6411"/>
                  <a:pt x="67251" y="6395"/>
                  <a:pt x="67370" y="6346"/>
                </a:cubicBezTo>
                <a:cubicBezTo>
                  <a:pt x="67601" y="6261"/>
                  <a:pt x="67806" y="6022"/>
                  <a:pt x="67754" y="5775"/>
                </a:cubicBezTo>
                <a:cubicBezTo>
                  <a:pt x="67652" y="5212"/>
                  <a:pt x="67771" y="4529"/>
                  <a:pt x="67652" y="3975"/>
                </a:cubicBezTo>
                <a:cubicBezTo>
                  <a:pt x="67533" y="3412"/>
                  <a:pt x="67225" y="2866"/>
                  <a:pt x="66722" y="2584"/>
                </a:cubicBezTo>
                <a:cubicBezTo>
                  <a:pt x="66362" y="2378"/>
                  <a:pt x="65940" y="2327"/>
                  <a:pt x="65521" y="2327"/>
                </a:cubicBezTo>
                <a:cubicBezTo>
                  <a:pt x="65403" y="2327"/>
                  <a:pt x="65286" y="2331"/>
                  <a:pt x="65170" y="2337"/>
                </a:cubicBezTo>
                <a:cubicBezTo>
                  <a:pt x="63711" y="2388"/>
                  <a:pt x="62261" y="2593"/>
                  <a:pt x="60836" y="2943"/>
                </a:cubicBezTo>
                <a:cubicBezTo>
                  <a:pt x="60751" y="2968"/>
                  <a:pt x="60657" y="2985"/>
                  <a:pt x="60563" y="3011"/>
                </a:cubicBezTo>
                <a:cubicBezTo>
                  <a:pt x="60094" y="2550"/>
                  <a:pt x="59395" y="2226"/>
                  <a:pt x="58781" y="2013"/>
                </a:cubicBezTo>
                <a:cubicBezTo>
                  <a:pt x="58186" y="1817"/>
                  <a:pt x="57549" y="1776"/>
                  <a:pt x="56915" y="1776"/>
                </a:cubicBezTo>
                <a:cubicBezTo>
                  <a:pt x="56749" y="1776"/>
                  <a:pt x="56583" y="1779"/>
                  <a:pt x="56418" y="1782"/>
                </a:cubicBezTo>
                <a:cubicBezTo>
                  <a:pt x="55573" y="1799"/>
                  <a:pt x="54720" y="1817"/>
                  <a:pt x="53893" y="1996"/>
                </a:cubicBezTo>
                <a:cubicBezTo>
                  <a:pt x="53287" y="2132"/>
                  <a:pt x="52707" y="2380"/>
                  <a:pt x="52187" y="2729"/>
                </a:cubicBezTo>
                <a:cubicBezTo>
                  <a:pt x="51368" y="2098"/>
                  <a:pt x="50447" y="1620"/>
                  <a:pt x="49457" y="1322"/>
                </a:cubicBezTo>
                <a:cubicBezTo>
                  <a:pt x="47376" y="682"/>
                  <a:pt x="45158" y="682"/>
                  <a:pt x="42975" y="682"/>
                </a:cubicBezTo>
                <a:lnTo>
                  <a:pt x="42548" y="682"/>
                </a:lnTo>
                <a:cubicBezTo>
                  <a:pt x="41235" y="474"/>
                  <a:pt x="39851" y="301"/>
                  <a:pt x="38519" y="301"/>
                </a:cubicBezTo>
                <a:cubicBezTo>
                  <a:pt x="36581" y="301"/>
                  <a:pt x="34752" y="667"/>
                  <a:pt x="33412" y="1825"/>
                </a:cubicBezTo>
                <a:cubicBezTo>
                  <a:pt x="32892" y="2277"/>
                  <a:pt x="32457" y="2815"/>
                  <a:pt x="32107" y="3412"/>
                </a:cubicBezTo>
                <a:cubicBezTo>
                  <a:pt x="31638" y="3002"/>
                  <a:pt x="31109" y="2670"/>
                  <a:pt x="30538" y="2422"/>
                </a:cubicBezTo>
                <a:cubicBezTo>
                  <a:pt x="29707" y="2055"/>
                  <a:pt x="28808" y="1868"/>
                  <a:pt x="27908" y="1868"/>
                </a:cubicBezTo>
                <a:cubicBezTo>
                  <a:pt x="27615" y="1868"/>
                  <a:pt x="27322" y="1888"/>
                  <a:pt x="27032" y="1927"/>
                </a:cubicBezTo>
                <a:cubicBezTo>
                  <a:pt x="26094" y="2072"/>
                  <a:pt x="25172" y="2328"/>
                  <a:pt x="24302" y="2704"/>
                </a:cubicBezTo>
                <a:cubicBezTo>
                  <a:pt x="23910" y="2866"/>
                  <a:pt x="23202" y="2917"/>
                  <a:pt x="22733" y="3130"/>
                </a:cubicBezTo>
                <a:cubicBezTo>
                  <a:pt x="22588" y="2533"/>
                  <a:pt x="22281" y="1979"/>
                  <a:pt x="21837" y="1552"/>
                </a:cubicBezTo>
                <a:cubicBezTo>
                  <a:pt x="20975" y="725"/>
                  <a:pt x="19730" y="435"/>
                  <a:pt x="18544" y="264"/>
                </a:cubicBezTo>
                <a:cubicBezTo>
                  <a:pt x="16895" y="42"/>
                  <a:pt x="15231" y="0"/>
                  <a:pt x="1356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216356">
            <a:off x="4680482" y="3517508"/>
            <a:ext cx="4585592" cy="1980155"/>
          </a:xfrm>
          <a:custGeom>
            <a:avLst/>
            <a:gdLst/>
            <a:ahLst/>
            <a:cxnLst/>
            <a:rect l="l" t="t" r="r" b="b"/>
            <a:pathLst>
              <a:path w="85327" h="36846" extrusionOk="0">
                <a:moveTo>
                  <a:pt x="36774" y="21266"/>
                </a:moveTo>
                <a:cubicBezTo>
                  <a:pt x="37013" y="22332"/>
                  <a:pt x="37413" y="23348"/>
                  <a:pt x="37968" y="24277"/>
                </a:cubicBezTo>
                <a:cubicBezTo>
                  <a:pt x="37792" y="24077"/>
                  <a:pt x="37593" y="23983"/>
                  <a:pt x="37391" y="23983"/>
                </a:cubicBezTo>
                <a:cubicBezTo>
                  <a:pt x="37241" y="23983"/>
                  <a:pt x="37090" y="24034"/>
                  <a:pt x="36944" y="24132"/>
                </a:cubicBezTo>
                <a:cubicBezTo>
                  <a:pt x="36684" y="23983"/>
                  <a:pt x="36392" y="23885"/>
                  <a:pt x="36126" y="23885"/>
                </a:cubicBezTo>
                <a:cubicBezTo>
                  <a:pt x="35922" y="23885"/>
                  <a:pt x="35733" y="23944"/>
                  <a:pt x="35588" y="24081"/>
                </a:cubicBezTo>
                <a:cubicBezTo>
                  <a:pt x="36091" y="23194"/>
                  <a:pt x="36484" y="22247"/>
                  <a:pt x="36774" y="21266"/>
                </a:cubicBezTo>
                <a:close/>
                <a:moveTo>
                  <a:pt x="76217" y="1"/>
                </a:moveTo>
                <a:cubicBezTo>
                  <a:pt x="74400" y="2483"/>
                  <a:pt x="73461" y="5494"/>
                  <a:pt x="73564" y="8565"/>
                </a:cubicBezTo>
                <a:cubicBezTo>
                  <a:pt x="73120" y="6151"/>
                  <a:pt x="72148" y="3771"/>
                  <a:pt x="70647" y="1826"/>
                </a:cubicBezTo>
                <a:cubicBezTo>
                  <a:pt x="69836" y="4743"/>
                  <a:pt x="69802" y="7831"/>
                  <a:pt x="70553" y="10766"/>
                </a:cubicBezTo>
                <a:cubicBezTo>
                  <a:pt x="69725" y="8608"/>
                  <a:pt x="68488" y="6731"/>
                  <a:pt x="66919" y="5051"/>
                </a:cubicBezTo>
                <a:lnTo>
                  <a:pt x="66919" y="5051"/>
                </a:lnTo>
                <a:cubicBezTo>
                  <a:pt x="67354" y="7874"/>
                  <a:pt x="68540" y="10629"/>
                  <a:pt x="70177" y="12975"/>
                </a:cubicBezTo>
                <a:cubicBezTo>
                  <a:pt x="68983" y="13436"/>
                  <a:pt x="68070" y="14408"/>
                  <a:pt x="67678" y="15628"/>
                </a:cubicBezTo>
                <a:cubicBezTo>
                  <a:pt x="68019" y="14169"/>
                  <a:pt x="68002" y="12634"/>
                  <a:pt x="67490" y="11226"/>
                </a:cubicBezTo>
                <a:cubicBezTo>
                  <a:pt x="65554" y="12472"/>
                  <a:pt x="63959" y="14562"/>
                  <a:pt x="63311" y="16771"/>
                </a:cubicBezTo>
                <a:cubicBezTo>
                  <a:pt x="63891" y="14152"/>
                  <a:pt x="63737" y="11226"/>
                  <a:pt x="62765" y="8727"/>
                </a:cubicBezTo>
                <a:cubicBezTo>
                  <a:pt x="61127" y="10825"/>
                  <a:pt x="60129" y="13350"/>
                  <a:pt x="59873" y="16003"/>
                </a:cubicBezTo>
                <a:cubicBezTo>
                  <a:pt x="59694" y="14254"/>
                  <a:pt x="59336" y="12352"/>
                  <a:pt x="58568" y="10774"/>
                </a:cubicBezTo>
                <a:cubicBezTo>
                  <a:pt x="57416" y="12608"/>
                  <a:pt x="56930" y="14647"/>
                  <a:pt x="56998" y="16813"/>
                </a:cubicBezTo>
                <a:cubicBezTo>
                  <a:pt x="55480" y="14169"/>
                  <a:pt x="53066" y="12156"/>
                  <a:pt x="50089" y="11516"/>
                </a:cubicBezTo>
                <a:lnTo>
                  <a:pt x="50089" y="11516"/>
                </a:lnTo>
                <a:cubicBezTo>
                  <a:pt x="50354" y="14323"/>
                  <a:pt x="52170" y="16933"/>
                  <a:pt x="54584" y="18392"/>
                </a:cubicBezTo>
                <a:cubicBezTo>
                  <a:pt x="54269" y="19236"/>
                  <a:pt x="54346" y="20140"/>
                  <a:pt x="54636" y="20993"/>
                </a:cubicBezTo>
                <a:cubicBezTo>
                  <a:pt x="54064" y="20285"/>
                  <a:pt x="53313" y="19748"/>
                  <a:pt x="52409" y="19663"/>
                </a:cubicBezTo>
                <a:cubicBezTo>
                  <a:pt x="51607" y="20498"/>
                  <a:pt x="51147" y="21479"/>
                  <a:pt x="51172" y="22648"/>
                </a:cubicBezTo>
                <a:cubicBezTo>
                  <a:pt x="50865" y="18699"/>
                  <a:pt x="48605" y="15005"/>
                  <a:pt x="45329" y="12787"/>
                </a:cubicBezTo>
                <a:lnTo>
                  <a:pt x="45329" y="12787"/>
                </a:lnTo>
                <a:cubicBezTo>
                  <a:pt x="45133" y="14945"/>
                  <a:pt x="45619" y="17351"/>
                  <a:pt x="46720" y="19219"/>
                </a:cubicBezTo>
                <a:cubicBezTo>
                  <a:pt x="46208" y="19876"/>
                  <a:pt x="46063" y="20635"/>
                  <a:pt x="46148" y="21471"/>
                </a:cubicBezTo>
                <a:cubicBezTo>
                  <a:pt x="44835" y="19918"/>
                  <a:pt x="43086" y="18784"/>
                  <a:pt x="41133" y="18221"/>
                </a:cubicBezTo>
                <a:lnTo>
                  <a:pt x="41133" y="18221"/>
                </a:lnTo>
                <a:cubicBezTo>
                  <a:pt x="41295" y="20208"/>
                  <a:pt x="41585" y="22298"/>
                  <a:pt x="42139" y="24209"/>
                </a:cubicBezTo>
                <a:cubicBezTo>
                  <a:pt x="40988" y="22230"/>
                  <a:pt x="39196" y="20874"/>
                  <a:pt x="37038" y="20183"/>
                </a:cubicBezTo>
                <a:cubicBezTo>
                  <a:pt x="37226" y="19245"/>
                  <a:pt x="37320" y="18281"/>
                  <a:pt x="37303" y="17317"/>
                </a:cubicBezTo>
                <a:lnTo>
                  <a:pt x="37303" y="17317"/>
                </a:lnTo>
                <a:cubicBezTo>
                  <a:pt x="35179" y="19006"/>
                  <a:pt x="33379" y="21189"/>
                  <a:pt x="32244" y="23646"/>
                </a:cubicBezTo>
                <a:cubicBezTo>
                  <a:pt x="32432" y="23100"/>
                  <a:pt x="32304" y="22495"/>
                  <a:pt x="31912" y="22077"/>
                </a:cubicBezTo>
                <a:cubicBezTo>
                  <a:pt x="31601" y="21739"/>
                  <a:pt x="31124" y="21507"/>
                  <a:pt x="30664" y="21507"/>
                </a:cubicBezTo>
                <a:cubicBezTo>
                  <a:pt x="30555" y="21507"/>
                  <a:pt x="30447" y="21520"/>
                  <a:pt x="30342" y="21548"/>
                </a:cubicBezTo>
                <a:cubicBezTo>
                  <a:pt x="31434" y="20200"/>
                  <a:pt x="32295" y="18682"/>
                  <a:pt x="32901" y="17052"/>
                </a:cubicBezTo>
                <a:cubicBezTo>
                  <a:pt x="32995" y="16856"/>
                  <a:pt x="33046" y="16634"/>
                  <a:pt x="33055" y="16413"/>
                </a:cubicBezTo>
                <a:cubicBezTo>
                  <a:pt x="33063" y="16191"/>
                  <a:pt x="32961" y="15978"/>
                  <a:pt x="32782" y="15841"/>
                </a:cubicBezTo>
                <a:cubicBezTo>
                  <a:pt x="32679" y="15777"/>
                  <a:pt x="32563" y="15753"/>
                  <a:pt x="32443" y="15753"/>
                </a:cubicBezTo>
                <a:cubicBezTo>
                  <a:pt x="32294" y="15753"/>
                  <a:pt x="32139" y="15790"/>
                  <a:pt x="31997" y="15833"/>
                </a:cubicBezTo>
                <a:cubicBezTo>
                  <a:pt x="31204" y="16071"/>
                  <a:pt x="30479" y="16472"/>
                  <a:pt x="29864" y="17018"/>
                </a:cubicBezTo>
                <a:cubicBezTo>
                  <a:pt x="29826" y="16614"/>
                  <a:pt x="29405" y="16359"/>
                  <a:pt x="28993" y="16359"/>
                </a:cubicBezTo>
                <a:cubicBezTo>
                  <a:pt x="28945" y="16359"/>
                  <a:pt x="28897" y="16363"/>
                  <a:pt x="28849" y="16370"/>
                </a:cubicBezTo>
                <a:cubicBezTo>
                  <a:pt x="28406" y="16438"/>
                  <a:pt x="28047" y="16788"/>
                  <a:pt x="27698" y="17078"/>
                </a:cubicBezTo>
                <a:cubicBezTo>
                  <a:pt x="28116" y="15764"/>
                  <a:pt x="28261" y="14382"/>
                  <a:pt x="28124" y="13009"/>
                </a:cubicBezTo>
                <a:cubicBezTo>
                  <a:pt x="28090" y="12702"/>
                  <a:pt x="27971" y="12310"/>
                  <a:pt x="27655" y="12293"/>
                </a:cubicBezTo>
                <a:cubicBezTo>
                  <a:pt x="27647" y="12292"/>
                  <a:pt x="27638" y="12292"/>
                  <a:pt x="27630" y="12292"/>
                </a:cubicBezTo>
                <a:cubicBezTo>
                  <a:pt x="27403" y="12292"/>
                  <a:pt x="27224" y="12513"/>
                  <a:pt x="27101" y="12711"/>
                </a:cubicBezTo>
                <a:cubicBezTo>
                  <a:pt x="26341" y="13930"/>
                  <a:pt x="25736" y="15227"/>
                  <a:pt x="25420" y="16634"/>
                </a:cubicBezTo>
                <a:cubicBezTo>
                  <a:pt x="25488" y="16259"/>
                  <a:pt x="25514" y="15833"/>
                  <a:pt x="25258" y="15551"/>
                </a:cubicBezTo>
                <a:cubicBezTo>
                  <a:pt x="25111" y="15394"/>
                  <a:pt x="24902" y="15325"/>
                  <a:pt x="24688" y="15325"/>
                </a:cubicBezTo>
                <a:cubicBezTo>
                  <a:pt x="24529" y="15325"/>
                  <a:pt x="24367" y="15363"/>
                  <a:pt x="24226" y="15432"/>
                </a:cubicBezTo>
                <a:cubicBezTo>
                  <a:pt x="23893" y="15585"/>
                  <a:pt x="23706" y="15909"/>
                  <a:pt x="23458" y="16182"/>
                </a:cubicBezTo>
                <a:cubicBezTo>
                  <a:pt x="24712" y="13888"/>
                  <a:pt x="25719" y="11465"/>
                  <a:pt x="26452" y="8949"/>
                </a:cubicBezTo>
                <a:cubicBezTo>
                  <a:pt x="26563" y="8599"/>
                  <a:pt x="26580" y="8087"/>
                  <a:pt x="26222" y="7993"/>
                </a:cubicBezTo>
                <a:cubicBezTo>
                  <a:pt x="26189" y="7984"/>
                  <a:pt x="26155" y="7979"/>
                  <a:pt x="26122" y="7979"/>
                </a:cubicBezTo>
                <a:cubicBezTo>
                  <a:pt x="25926" y="7979"/>
                  <a:pt x="25736" y="8137"/>
                  <a:pt x="25582" y="8283"/>
                </a:cubicBezTo>
                <a:cubicBezTo>
                  <a:pt x="23322" y="10535"/>
                  <a:pt x="20985" y="12813"/>
                  <a:pt x="19040" y="15346"/>
                </a:cubicBezTo>
                <a:cubicBezTo>
                  <a:pt x="19569" y="14604"/>
                  <a:pt x="19952" y="13768"/>
                  <a:pt x="20174" y="12890"/>
                </a:cubicBezTo>
                <a:cubicBezTo>
                  <a:pt x="20277" y="12497"/>
                  <a:pt x="20311" y="12011"/>
                  <a:pt x="19995" y="11764"/>
                </a:cubicBezTo>
                <a:cubicBezTo>
                  <a:pt x="19842" y="11644"/>
                  <a:pt x="19642" y="11612"/>
                  <a:pt x="19445" y="11612"/>
                </a:cubicBezTo>
                <a:cubicBezTo>
                  <a:pt x="19389" y="11612"/>
                  <a:pt x="19333" y="11615"/>
                  <a:pt x="19279" y="11619"/>
                </a:cubicBezTo>
                <a:cubicBezTo>
                  <a:pt x="17871" y="11713"/>
                  <a:pt x="16651" y="12420"/>
                  <a:pt x="15790" y="13538"/>
                </a:cubicBezTo>
                <a:cubicBezTo>
                  <a:pt x="16259" y="11226"/>
                  <a:pt x="16728" y="8889"/>
                  <a:pt x="16711" y="6526"/>
                </a:cubicBezTo>
                <a:cubicBezTo>
                  <a:pt x="16702" y="5989"/>
                  <a:pt x="16583" y="5323"/>
                  <a:pt x="16071" y="5153"/>
                </a:cubicBezTo>
                <a:cubicBezTo>
                  <a:pt x="16000" y="5130"/>
                  <a:pt x="15926" y="5120"/>
                  <a:pt x="15853" y="5120"/>
                </a:cubicBezTo>
                <a:cubicBezTo>
                  <a:pt x="15594" y="5120"/>
                  <a:pt x="15336" y="5250"/>
                  <a:pt x="15150" y="5443"/>
                </a:cubicBezTo>
                <a:cubicBezTo>
                  <a:pt x="14920" y="5682"/>
                  <a:pt x="14783" y="6006"/>
                  <a:pt x="14664" y="6321"/>
                </a:cubicBezTo>
                <a:cubicBezTo>
                  <a:pt x="13760" y="8659"/>
                  <a:pt x="13137" y="11107"/>
                  <a:pt x="12813" y="13606"/>
                </a:cubicBezTo>
                <a:cubicBezTo>
                  <a:pt x="10023" y="13632"/>
                  <a:pt x="6509" y="13657"/>
                  <a:pt x="4385" y="15474"/>
                </a:cubicBezTo>
                <a:cubicBezTo>
                  <a:pt x="3233" y="16464"/>
                  <a:pt x="2508" y="17854"/>
                  <a:pt x="1937" y="19262"/>
                </a:cubicBezTo>
                <a:cubicBezTo>
                  <a:pt x="598" y="22554"/>
                  <a:pt x="1" y="26094"/>
                  <a:pt x="180" y="29643"/>
                </a:cubicBezTo>
                <a:cubicBezTo>
                  <a:pt x="222" y="30368"/>
                  <a:pt x="316" y="31144"/>
                  <a:pt x="802" y="31690"/>
                </a:cubicBezTo>
                <a:cubicBezTo>
                  <a:pt x="1306" y="32244"/>
                  <a:pt x="2099" y="32406"/>
                  <a:pt x="2841" y="32526"/>
                </a:cubicBezTo>
                <a:cubicBezTo>
                  <a:pt x="9017" y="33575"/>
                  <a:pt x="15278" y="34121"/>
                  <a:pt x="21539" y="34172"/>
                </a:cubicBezTo>
                <a:cubicBezTo>
                  <a:pt x="21870" y="34175"/>
                  <a:pt x="22200" y="34176"/>
                  <a:pt x="22531" y="34176"/>
                </a:cubicBezTo>
                <a:cubicBezTo>
                  <a:pt x="26491" y="34176"/>
                  <a:pt x="30451" y="33995"/>
                  <a:pt x="34411" y="33814"/>
                </a:cubicBezTo>
                <a:cubicBezTo>
                  <a:pt x="35042" y="33780"/>
                  <a:pt x="35716" y="33729"/>
                  <a:pt x="36322" y="33550"/>
                </a:cubicBezTo>
                <a:cubicBezTo>
                  <a:pt x="37047" y="33874"/>
                  <a:pt x="37951" y="33976"/>
                  <a:pt x="38761" y="34019"/>
                </a:cubicBezTo>
                <a:cubicBezTo>
                  <a:pt x="49245" y="34548"/>
                  <a:pt x="59762" y="34812"/>
                  <a:pt x="70143" y="36347"/>
                </a:cubicBezTo>
                <a:cubicBezTo>
                  <a:pt x="71738" y="36584"/>
                  <a:pt x="73367" y="36845"/>
                  <a:pt x="74970" y="36845"/>
                </a:cubicBezTo>
                <a:cubicBezTo>
                  <a:pt x="76025" y="36845"/>
                  <a:pt x="77069" y="36732"/>
                  <a:pt x="78085" y="36424"/>
                </a:cubicBezTo>
                <a:cubicBezTo>
                  <a:pt x="82469" y="35076"/>
                  <a:pt x="85079" y="30257"/>
                  <a:pt x="85199" y="25668"/>
                </a:cubicBezTo>
                <a:cubicBezTo>
                  <a:pt x="85327" y="21079"/>
                  <a:pt x="83476" y="16677"/>
                  <a:pt x="81454" y="12557"/>
                </a:cubicBezTo>
                <a:cubicBezTo>
                  <a:pt x="79424" y="8437"/>
                  <a:pt x="77019" y="4522"/>
                  <a:pt x="7621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250045">
            <a:off x="2065242" y="4483521"/>
            <a:ext cx="1077256" cy="878620"/>
          </a:xfrm>
          <a:custGeom>
            <a:avLst/>
            <a:gdLst/>
            <a:ahLst/>
            <a:cxnLst/>
            <a:rect l="l" t="t" r="r" b="b"/>
            <a:pathLst>
              <a:path w="13428" h="10952" extrusionOk="0">
                <a:moveTo>
                  <a:pt x="13427" y="0"/>
                </a:moveTo>
                <a:lnTo>
                  <a:pt x="13427" y="0"/>
                </a:lnTo>
                <a:cubicBezTo>
                  <a:pt x="12651" y="580"/>
                  <a:pt x="11926" y="1211"/>
                  <a:pt x="11243" y="1894"/>
                </a:cubicBezTo>
                <a:cubicBezTo>
                  <a:pt x="10100" y="3037"/>
                  <a:pt x="6117" y="5596"/>
                  <a:pt x="4266" y="6159"/>
                </a:cubicBezTo>
                <a:cubicBezTo>
                  <a:pt x="2423" y="6730"/>
                  <a:pt x="385" y="8778"/>
                  <a:pt x="1" y="9784"/>
                </a:cubicBezTo>
                <a:cubicBezTo>
                  <a:pt x="1" y="9784"/>
                  <a:pt x="7401" y="10951"/>
                  <a:pt x="9509" y="10951"/>
                </a:cubicBezTo>
                <a:cubicBezTo>
                  <a:pt x="9751" y="10951"/>
                  <a:pt x="9923" y="10936"/>
                  <a:pt x="10007" y="10902"/>
                </a:cubicBezTo>
                <a:cubicBezTo>
                  <a:pt x="10817" y="10569"/>
                  <a:pt x="11431" y="6875"/>
                  <a:pt x="11619" y="5212"/>
                </a:cubicBezTo>
                <a:cubicBezTo>
                  <a:pt x="11815" y="3557"/>
                  <a:pt x="13427" y="0"/>
                  <a:pt x="134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250051">
            <a:off x="2506629" y="4514434"/>
            <a:ext cx="597184" cy="802325"/>
          </a:xfrm>
          <a:custGeom>
            <a:avLst/>
            <a:gdLst/>
            <a:ahLst/>
            <a:cxnLst/>
            <a:rect l="l" t="t" r="r" b="b"/>
            <a:pathLst>
              <a:path w="7934" h="10569" fill="none" extrusionOk="0">
                <a:moveTo>
                  <a:pt x="1" y="10569"/>
                </a:moveTo>
                <a:cubicBezTo>
                  <a:pt x="1" y="10569"/>
                  <a:pt x="4232" y="3881"/>
                  <a:pt x="7934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250045">
            <a:off x="2704844" y="4859062"/>
            <a:ext cx="27691" cy="128754"/>
          </a:xfrm>
          <a:custGeom>
            <a:avLst/>
            <a:gdLst/>
            <a:ahLst/>
            <a:cxnLst/>
            <a:rect l="l" t="t" r="r" b="b"/>
            <a:pathLst>
              <a:path w="1" h="2339" fill="none" extrusionOk="0">
                <a:moveTo>
                  <a:pt x="1" y="1"/>
                </a:moveTo>
                <a:lnTo>
                  <a:pt x="1" y="2338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249990">
            <a:off x="2642553" y="5033208"/>
            <a:ext cx="267974" cy="98587"/>
          </a:xfrm>
          <a:custGeom>
            <a:avLst/>
            <a:gdLst/>
            <a:ahLst/>
            <a:cxnLst/>
            <a:rect l="l" t="t" r="r" b="b"/>
            <a:pathLst>
              <a:path w="4317" h="1229" fill="none" extrusionOk="0">
                <a:moveTo>
                  <a:pt x="1" y="1229"/>
                </a:moveTo>
                <a:cubicBezTo>
                  <a:pt x="1" y="1229"/>
                  <a:pt x="2773" y="742"/>
                  <a:pt x="4317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-250045">
            <a:off x="2294293" y="5063065"/>
            <a:ext cx="151304" cy="275812"/>
          </a:xfrm>
          <a:custGeom>
            <a:avLst/>
            <a:gdLst/>
            <a:ahLst/>
            <a:cxnLst/>
            <a:rect l="l" t="t" r="r" b="b"/>
            <a:pathLst>
              <a:path w="1886" h="3438" fill="none" extrusionOk="0">
                <a:moveTo>
                  <a:pt x="0" y="0"/>
                </a:moveTo>
                <a:cubicBezTo>
                  <a:pt x="0" y="0"/>
                  <a:pt x="1407" y="2926"/>
                  <a:pt x="1885" y="3438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432458" y="4660719"/>
            <a:ext cx="761095" cy="719538"/>
          </a:xfrm>
          <a:custGeom>
            <a:avLst/>
            <a:gdLst/>
            <a:ahLst/>
            <a:cxnLst/>
            <a:rect l="l" t="t" r="r" b="b"/>
            <a:pathLst>
              <a:path w="9487" h="8969" extrusionOk="0">
                <a:moveTo>
                  <a:pt x="9486" y="0"/>
                </a:moveTo>
                <a:cubicBezTo>
                  <a:pt x="9486" y="0"/>
                  <a:pt x="4803" y="1860"/>
                  <a:pt x="3336" y="3011"/>
                </a:cubicBezTo>
                <a:cubicBezTo>
                  <a:pt x="1860" y="4163"/>
                  <a:pt x="1" y="6918"/>
                  <a:pt x="154" y="8019"/>
                </a:cubicBezTo>
                <a:cubicBezTo>
                  <a:pt x="154" y="8019"/>
                  <a:pt x="4964" y="8969"/>
                  <a:pt x="7350" y="8969"/>
                </a:cubicBezTo>
                <a:cubicBezTo>
                  <a:pt x="7980" y="8969"/>
                  <a:pt x="8440" y="8903"/>
                  <a:pt x="8599" y="8735"/>
                </a:cubicBezTo>
                <a:cubicBezTo>
                  <a:pt x="9358" y="7933"/>
                  <a:pt x="9486" y="1"/>
                  <a:pt x="948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1749350" y="4711701"/>
            <a:ext cx="418301" cy="643678"/>
          </a:xfrm>
          <a:custGeom>
            <a:avLst/>
            <a:gdLst/>
            <a:ahLst/>
            <a:cxnLst/>
            <a:rect l="l" t="t" r="r" b="b"/>
            <a:pathLst>
              <a:path w="5545" h="8651" fill="none" extrusionOk="0">
                <a:moveTo>
                  <a:pt x="0" y="8650"/>
                </a:moveTo>
                <a:cubicBezTo>
                  <a:pt x="0" y="8650"/>
                  <a:pt x="4675" y="2833"/>
                  <a:pt x="5545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ubTitle" idx="1"/>
          </p:nvPr>
        </p:nvSpPr>
        <p:spPr>
          <a:xfrm>
            <a:off x="1283250" y="3319775"/>
            <a:ext cx="6526500" cy="4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900">
                <a:solidFill>
                  <a:schemeClr val="accent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 rot="2983975" flipH="1">
            <a:off x="-146375" y="3077469"/>
            <a:ext cx="1892575" cy="2758140"/>
            <a:chOff x="4572000" y="5120400"/>
            <a:chExt cx="1490156" cy="2171565"/>
          </a:xfrm>
        </p:grpSpPr>
        <p:sp>
          <p:nvSpPr>
            <p:cNvPr id="26" name="Google Shape;26;p2"/>
            <p:cNvSpPr/>
            <p:nvPr/>
          </p:nvSpPr>
          <p:spPr>
            <a:xfrm>
              <a:off x="5107578" y="5120400"/>
              <a:ext cx="954577" cy="2150046"/>
            </a:xfrm>
            <a:custGeom>
              <a:avLst/>
              <a:gdLst/>
              <a:ahLst/>
              <a:cxnLst/>
              <a:rect l="l" t="t" r="r" b="b"/>
              <a:pathLst>
                <a:path w="7541" h="16985" extrusionOk="0">
                  <a:moveTo>
                    <a:pt x="5443" y="0"/>
                  </a:moveTo>
                  <a:cubicBezTo>
                    <a:pt x="5443" y="0"/>
                    <a:pt x="3267" y="4121"/>
                    <a:pt x="3319" y="4999"/>
                  </a:cubicBezTo>
                  <a:cubicBezTo>
                    <a:pt x="3370" y="5878"/>
                    <a:pt x="3566" y="7405"/>
                    <a:pt x="3302" y="7959"/>
                  </a:cubicBezTo>
                  <a:cubicBezTo>
                    <a:pt x="3029" y="8514"/>
                    <a:pt x="2261" y="8931"/>
                    <a:pt x="2338" y="10040"/>
                  </a:cubicBezTo>
                  <a:cubicBezTo>
                    <a:pt x="2414" y="11141"/>
                    <a:pt x="2031" y="12429"/>
                    <a:pt x="1578" y="12924"/>
                  </a:cubicBezTo>
                  <a:cubicBezTo>
                    <a:pt x="1126" y="13427"/>
                    <a:pt x="0" y="15116"/>
                    <a:pt x="504" y="16097"/>
                  </a:cubicBezTo>
                  <a:cubicBezTo>
                    <a:pt x="765" y="16614"/>
                    <a:pt x="1285" y="16985"/>
                    <a:pt x="1951" y="16985"/>
                  </a:cubicBezTo>
                  <a:cubicBezTo>
                    <a:pt x="2547" y="16985"/>
                    <a:pt x="3260" y="16688"/>
                    <a:pt x="4010" y="15935"/>
                  </a:cubicBezTo>
                  <a:cubicBezTo>
                    <a:pt x="4521" y="15414"/>
                    <a:pt x="5562" y="14442"/>
                    <a:pt x="5673" y="12779"/>
                  </a:cubicBezTo>
                  <a:cubicBezTo>
                    <a:pt x="5792" y="11124"/>
                    <a:pt x="6244" y="11260"/>
                    <a:pt x="6406" y="10305"/>
                  </a:cubicBezTo>
                  <a:cubicBezTo>
                    <a:pt x="6569" y="9349"/>
                    <a:pt x="6193" y="8966"/>
                    <a:pt x="6569" y="8206"/>
                  </a:cubicBezTo>
                  <a:cubicBezTo>
                    <a:pt x="6952" y="7456"/>
                    <a:pt x="7541" y="6381"/>
                    <a:pt x="6824" y="4334"/>
                  </a:cubicBezTo>
                  <a:cubicBezTo>
                    <a:pt x="6116" y="2295"/>
                    <a:pt x="5443" y="0"/>
                    <a:pt x="54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364545" y="5180146"/>
              <a:ext cx="538999" cy="2090178"/>
            </a:xfrm>
            <a:custGeom>
              <a:avLst/>
              <a:gdLst/>
              <a:ahLst/>
              <a:cxnLst/>
              <a:rect l="l" t="t" r="r" b="b"/>
              <a:pathLst>
                <a:path w="4258" h="16984" fill="none" extrusionOk="0">
                  <a:moveTo>
                    <a:pt x="1" y="16984"/>
                  </a:moveTo>
                  <a:cubicBezTo>
                    <a:pt x="1" y="16984"/>
                    <a:pt x="4257" y="9384"/>
                    <a:pt x="3413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636332" y="5485334"/>
              <a:ext cx="312285" cy="298108"/>
            </a:xfrm>
            <a:custGeom>
              <a:avLst/>
              <a:gdLst/>
              <a:ahLst/>
              <a:cxnLst/>
              <a:rect l="l" t="t" r="r" b="b"/>
              <a:pathLst>
                <a:path w="2798" h="2355" fill="none" extrusionOk="0">
                  <a:moveTo>
                    <a:pt x="2798" y="1451"/>
                  </a:moveTo>
                  <a:cubicBezTo>
                    <a:pt x="2798" y="1451"/>
                    <a:pt x="1774" y="2091"/>
                    <a:pt x="1391" y="2355"/>
                  </a:cubicBezTo>
                  <a:cubicBezTo>
                    <a:pt x="1007" y="1528"/>
                    <a:pt x="538" y="734"/>
                    <a:pt x="0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-742207">
              <a:off x="5721255" y="6041511"/>
              <a:ext cx="250636" cy="151271"/>
            </a:xfrm>
            <a:custGeom>
              <a:avLst/>
              <a:gdLst/>
              <a:ahLst/>
              <a:cxnLst/>
              <a:rect l="l" t="t" r="r" b="b"/>
              <a:pathLst>
                <a:path w="1980" h="1195" fill="none" extrusionOk="0">
                  <a:moveTo>
                    <a:pt x="1980" y="0"/>
                  </a:moveTo>
                  <a:cubicBezTo>
                    <a:pt x="1980" y="0"/>
                    <a:pt x="785" y="1058"/>
                    <a:pt x="1" y="1194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-78">
              <a:off x="5560133" y="5755036"/>
              <a:ext cx="201139" cy="298108"/>
            </a:xfrm>
            <a:custGeom>
              <a:avLst/>
              <a:gdLst/>
              <a:ahLst/>
              <a:cxnLst/>
              <a:rect l="l" t="t" r="r" b="b"/>
              <a:pathLst>
                <a:path w="1827" h="2355" fill="none" extrusionOk="0">
                  <a:moveTo>
                    <a:pt x="1826" y="2354"/>
                  </a:moveTo>
                  <a:cubicBezTo>
                    <a:pt x="1826" y="2354"/>
                    <a:pt x="555" y="1007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492793" y="6201868"/>
              <a:ext cx="172915" cy="317602"/>
            </a:xfrm>
            <a:custGeom>
              <a:avLst/>
              <a:gdLst/>
              <a:ahLst/>
              <a:cxnLst/>
              <a:rect l="l" t="t" r="r" b="b"/>
              <a:pathLst>
                <a:path w="1366" h="2509" fill="none" extrusionOk="0">
                  <a:moveTo>
                    <a:pt x="1365" y="2508"/>
                  </a:moveTo>
                  <a:cubicBezTo>
                    <a:pt x="1365" y="2508"/>
                    <a:pt x="265" y="1289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649062" y="6424725"/>
              <a:ext cx="227536" cy="154569"/>
            </a:xfrm>
            <a:custGeom>
              <a:avLst/>
              <a:gdLst/>
              <a:ahLst/>
              <a:cxnLst/>
              <a:rect l="l" t="t" r="r" b="b"/>
              <a:pathLst>
                <a:path w="2210" h="1221" fill="none" extrusionOk="0">
                  <a:moveTo>
                    <a:pt x="0" y="1221"/>
                  </a:moveTo>
                  <a:cubicBezTo>
                    <a:pt x="0" y="1221"/>
                    <a:pt x="1288" y="658"/>
                    <a:pt x="2209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402529" y="6612691"/>
              <a:ext cx="123028" cy="298108"/>
            </a:xfrm>
            <a:custGeom>
              <a:avLst/>
              <a:gdLst/>
              <a:ahLst/>
              <a:cxnLst/>
              <a:rect l="l" t="t" r="r" b="b"/>
              <a:pathLst>
                <a:path w="1170" h="2355" fill="none" extrusionOk="0">
                  <a:moveTo>
                    <a:pt x="1170" y="2354"/>
                  </a:moveTo>
                  <a:cubicBezTo>
                    <a:pt x="1170" y="2354"/>
                    <a:pt x="214" y="1049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 rot="81">
              <a:off x="5488723" y="6788655"/>
              <a:ext cx="278650" cy="213929"/>
            </a:xfrm>
            <a:custGeom>
              <a:avLst/>
              <a:gdLst/>
              <a:ahLst/>
              <a:cxnLst/>
              <a:rect l="l" t="t" r="r" b="b"/>
              <a:pathLst>
                <a:path w="2620" h="1690" fill="none" extrusionOk="0">
                  <a:moveTo>
                    <a:pt x="1" y="1689"/>
                  </a:moveTo>
                  <a:cubicBezTo>
                    <a:pt x="1" y="1689"/>
                    <a:pt x="1715" y="922"/>
                    <a:pt x="2619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572000" y="5288884"/>
              <a:ext cx="660900" cy="2003081"/>
            </a:xfrm>
            <a:custGeom>
              <a:avLst/>
              <a:gdLst/>
              <a:ahLst/>
              <a:cxnLst/>
              <a:rect l="l" t="t" r="r" b="b"/>
              <a:pathLst>
                <a:path w="5221" h="15824" extrusionOk="0">
                  <a:moveTo>
                    <a:pt x="3191" y="0"/>
                  </a:moveTo>
                  <a:cubicBezTo>
                    <a:pt x="3191" y="0"/>
                    <a:pt x="2423" y="2508"/>
                    <a:pt x="2116" y="3131"/>
                  </a:cubicBezTo>
                  <a:cubicBezTo>
                    <a:pt x="1800" y="3753"/>
                    <a:pt x="785" y="5204"/>
                    <a:pt x="1050" y="6150"/>
                  </a:cubicBezTo>
                  <a:cubicBezTo>
                    <a:pt x="1306" y="7097"/>
                    <a:pt x="1570" y="9102"/>
                    <a:pt x="1178" y="9801"/>
                  </a:cubicBezTo>
                  <a:cubicBezTo>
                    <a:pt x="777" y="10501"/>
                    <a:pt x="0" y="12625"/>
                    <a:pt x="256" y="13333"/>
                  </a:cubicBezTo>
                  <a:cubicBezTo>
                    <a:pt x="504" y="14032"/>
                    <a:pt x="2739" y="15823"/>
                    <a:pt x="2739" y="15823"/>
                  </a:cubicBezTo>
                  <a:cubicBezTo>
                    <a:pt x="3268" y="15499"/>
                    <a:pt x="4351" y="13887"/>
                    <a:pt x="4393" y="12821"/>
                  </a:cubicBezTo>
                  <a:cubicBezTo>
                    <a:pt x="4428" y="11763"/>
                    <a:pt x="4155" y="10509"/>
                    <a:pt x="4274" y="9869"/>
                  </a:cubicBezTo>
                  <a:cubicBezTo>
                    <a:pt x="4402" y="9238"/>
                    <a:pt x="5221" y="7737"/>
                    <a:pt x="4811" y="6483"/>
                  </a:cubicBezTo>
                  <a:cubicBezTo>
                    <a:pt x="4393" y="5229"/>
                    <a:pt x="4146" y="3958"/>
                    <a:pt x="4146" y="3250"/>
                  </a:cubicBezTo>
                  <a:cubicBezTo>
                    <a:pt x="4155" y="2534"/>
                    <a:pt x="3779" y="1331"/>
                    <a:pt x="3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878715" y="5372136"/>
              <a:ext cx="151269" cy="1886417"/>
            </a:xfrm>
            <a:custGeom>
              <a:avLst/>
              <a:gdLst/>
              <a:ahLst/>
              <a:cxnLst/>
              <a:rect l="l" t="t" r="r" b="b"/>
              <a:pathLst>
                <a:path w="1195" h="15560" fill="none" extrusionOk="0">
                  <a:moveTo>
                    <a:pt x="0" y="15559"/>
                  </a:moveTo>
                  <a:cubicBezTo>
                    <a:pt x="0" y="15559"/>
                    <a:pt x="1194" y="8001"/>
                    <a:pt x="921" y="5366"/>
                  </a:cubicBezTo>
                  <a:cubicBezTo>
                    <a:pt x="759" y="3583"/>
                    <a:pt x="708" y="1792"/>
                    <a:pt x="768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6">
              <a:off x="4945620" y="6642399"/>
              <a:ext cx="117212" cy="158867"/>
            </a:xfrm>
            <a:custGeom>
              <a:avLst/>
              <a:gdLst/>
              <a:ahLst/>
              <a:cxnLst/>
              <a:rect l="l" t="t" r="r" b="b"/>
              <a:pathLst>
                <a:path w="1451" h="1255" fill="none" extrusionOk="0">
                  <a:moveTo>
                    <a:pt x="1450" y="0"/>
                  </a:moveTo>
                  <a:lnTo>
                    <a:pt x="0" y="1254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779302" y="6432314"/>
              <a:ext cx="173967" cy="271145"/>
            </a:xfrm>
            <a:custGeom>
              <a:avLst/>
              <a:gdLst/>
              <a:ahLst/>
              <a:cxnLst/>
              <a:rect l="l" t="t" r="r" b="b"/>
              <a:pathLst>
                <a:path w="1656" h="2142" fill="none" extrusionOk="0">
                  <a:moveTo>
                    <a:pt x="1656" y="2142"/>
                  </a:moveTo>
                  <a:cubicBezTo>
                    <a:pt x="1656" y="2142"/>
                    <a:pt x="214" y="564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249">
              <a:off x="4988840" y="6146241"/>
              <a:ext cx="164433" cy="198738"/>
            </a:xfrm>
            <a:custGeom>
              <a:avLst/>
              <a:gdLst/>
              <a:ahLst/>
              <a:cxnLst/>
              <a:rect l="l" t="t" r="r" b="b"/>
              <a:pathLst>
                <a:path w="1587" h="1570" fill="none" extrusionOk="0">
                  <a:moveTo>
                    <a:pt x="0" y="1570"/>
                  </a:moveTo>
                  <a:cubicBezTo>
                    <a:pt x="0" y="1570"/>
                    <a:pt x="1228" y="606"/>
                    <a:pt x="1587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-84">
              <a:off x="4801036" y="5840664"/>
              <a:ext cx="195398" cy="372540"/>
            </a:xfrm>
            <a:custGeom>
              <a:avLst/>
              <a:gdLst/>
              <a:ahLst/>
              <a:cxnLst/>
              <a:rect l="l" t="t" r="r" b="b"/>
              <a:pathLst>
                <a:path w="1920" h="2943" fill="none" extrusionOk="0">
                  <a:moveTo>
                    <a:pt x="1920" y="2943"/>
                  </a:moveTo>
                  <a:cubicBezTo>
                    <a:pt x="1920" y="2943"/>
                    <a:pt x="197" y="1186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-188">
              <a:off x="4992007" y="5797368"/>
              <a:ext cx="82008" cy="144822"/>
            </a:xfrm>
            <a:custGeom>
              <a:avLst/>
              <a:gdLst/>
              <a:ahLst/>
              <a:cxnLst/>
              <a:rect l="l" t="t" r="r" b="b"/>
              <a:pathLst>
                <a:path w="897" h="1144" fill="none" extrusionOk="0">
                  <a:moveTo>
                    <a:pt x="1" y="1144"/>
                  </a:moveTo>
                  <a:cubicBezTo>
                    <a:pt x="1" y="1144"/>
                    <a:pt x="709" y="453"/>
                    <a:pt x="896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900349" y="5574926"/>
              <a:ext cx="75698" cy="123294"/>
            </a:xfrm>
            <a:custGeom>
              <a:avLst/>
              <a:gdLst/>
              <a:ahLst/>
              <a:cxnLst/>
              <a:rect l="l" t="t" r="r" b="b"/>
              <a:pathLst>
                <a:path w="598" h="974" fill="none" extrusionOk="0">
                  <a:moveTo>
                    <a:pt x="597" y="973"/>
                  </a:moveTo>
                  <a:cubicBezTo>
                    <a:pt x="597" y="973"/>
                    <a:pt x="94" y="351"/>
                    <a:pt x="0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" name="Google Shape;43;p2"/>
          <p:cNvSpPr/>
          <p:nvPr/>
        </p:nvSpPr>
        <p:spPr>
          <a:xfrm>
            <a:off x="51176" y="4089822"/>
            <a:ext cx="1030731" cy="1211718"/>
          </a:xfrm>
          <a:custGeom>
            <a:avLst/>
            <a:gdLst/>
            <a:ahLst/>
            <a:cxnLst/>
            <a:rect l="l" t="t" r="r" b="b"/>
            <a:pathLst>
              <a:path w="12848" h="15104" extrusionOk="0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172325" y="4122675"/>
            <a:ext cx="877675" cy="1109311"/>
          </a:xfrm>
          <a:custGeom>
            <a:avLst/>
            <a:gdLst/>
            <a:ahLst/>
            <a:cxnLst/>
            <a:rect l="l" t="t" r="r" b="b"/>
            <a:pathLst>
              <a:path w="11338" h="14237" fill="none" extrusionOk="0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" name="Google Shape;1657;p56"/>
          <p:cNvSpPr/>
          <p:nvPr/>
        </p:nvSpPr>
        <p:spPr>
          <a:xfrm flipH="1">
            <a:off x="5639530" y="3474702"/>
            <a:ext cx="1622870" cy="1871699"/>
          </a:xfrm>
          <a:custGeom>
            <a:avLst/>
            <a:gdLst/>
            <a:ahLst/>
            <a:cxnLst/>
            <a:rect l="l" t="t" r="r" b="b"/>
            <a:pathLst>
              <a:path w="20303" h="23416" extrusionOk="0">
                <a:moveTo>
                  <a:pt x="12233" y="7268"/>
                </a:moveTo>
                <a:lnTo>
                  <a:pt x="12233" y="7268"/>
                </a:lnTo>
                <a:cubicBezTo>
                  <a:pt x="12139" y="7379"/>
                  <a:pt x="12045" y="7481"/>
                  <a:pt x="11960" y="7601"/>
                </a:cubicBezTo>
                <a:lnTo>
                  <a:pt x="11175" y="7276"/>
                </a:lnTo>
                <a:lnTo>
                  <a:pt x="12233" y="7268"/>
                </a:lnTo>
                <a:close/>
                <a:moveTo>
                  <a:pt x="4650" y="0"/>
                </a:moveTo>
                <a:lnTo>
                  <a:pt x="5554" y="2124"/>
                </a:lnTo>
                <a:cubicBezTo>
                  <a:pt x="5554" y="2124"/>
                  <a:pt x="5563" y="2124"/>
                  <a:pt x="5579" y="2124"/>
                </a:cubicBezTo>
                <a:cubicBezTo>
                  <a:pt x="5791" y="2124"/>
                  <a:pt x="7260" y="2139"/>
                  <a:pt x="7584" y="2542"/>
                </a:cubicBezTo>
                <a:lnTo>
                  <a:pt x="5844" y="2849"/>
                </a:lnTo>
                <a:cubicBezTo>
                  <a:pt x="5844" y="2849"/>
                  <a:pt x="6833" y="4607"/>
                  <a:pt x="7072" y="5007"/>
                </a:cubicBezTo>
                <a:cubicBezTo>
                  <a:pt x="7072" y="5007"/>
                  <a:pt x="7382" y="4985"/>
                  <a:pt x="7705" y="4985"/>
                </a:cubicBezTo>
                <a:cubicBezTo>
                  <a:pt x="7974" y="4985"/>
                  <a:pt x="8252" y="5000"/>
                  <a:pt x="8369" y="5059"/>
                </a:cubicBezTo>
                <a:lnTo>
                  <a:pt x="7302" y="5477"/>
                </a:lnTo>
                <a:cubicBezTo>
                  <a:pt x="7302" y="5477"/>
                  <a:pt x="8232" y="6816"/>
                  <a:pt x="8437" y="7268"/>
                </a:cubicBezTo>
                <a:lnTo>
                  <a:pt x="9529" y="7268"/>
                </a:lnTo>
                <a:lnTo>
                  <a:pt x="8642" y="7635"/>
                </a:lnTo>
                <a:lnTo>
                  <a:pt x="9478" y="8863"/>
                </a:lnTo>
                <a:cubicBezTo>
                  <a:pt x="8394" y="7370"/>
                  <a:pt x="6373" y="5110"/>
                  <a:pt x="3575" y="4172"/>
                </a:cubicBezTo>
                <a:cubicBezTo>
                  <a:pt x="3352" y="4058"/>
                  <a:pt x="3082" y="4012"/>
                  <a:pt x="2791" y="4012"/>
                </a:cubicBezTo>
                <a:cubicBezTo>
                  <a:pt x="1577" y="4012"/>
                  <a:pt x="1" y="4811"/>
                  <a:pt x="1" y="4811"/>
                </a:cubicBezTo>
                <a:lnTo>
                  <a:pt x="1911" y="6108"/>
                </a:lnTo>
                <a:cubicBezTo>
                  <a:pt x="1911" y="6108"/>
                  <a:pt x="3073" y="5343"/>
                  <a:pt x="3680" y="5343"/>
                </a:cubicBezTo>
                <a:cubicBezTo>
                  <a:pt x="3739" y="5343"/>
                  <a:pt x="3792" y="5350"/>
                  <a:pt x="3839" y="5366"/>
                </a:cubicBezTo>
                <a:lnTo>
                  <a:pt x="2543" y="6560"/>
                </a:lnTo>
                <a:cubicBezTo>
                  <a:pt x="2543" y="6560"/>
                  <a:pt x="4325" y="7507"/>
                  <a:pt x="4743" y="7720"/>
                </a:cubicBezTo>
                <a:cubicBezTo>
                  <a:pt x="4743" y="7720"/>
                  <a:pt x="5579" y="7080"/>
                  <a:pt x="5861" y="7055"/>
                </a:cubicBezTo>
                <a:lnTo>
                  <a:pt x="5861" y="7055"/>
                </a:lnTo>
                <a:lnTo>
                  <a:pt x="5196" y="7984"/>
                </a:lnTo>
                <a:cubicBezTo>
                  <a:pt x="5196" y="7984"/>
                  <a:pt x="6697" y="8607"/>
                  <a:pt x="7115" y="8872"/>
                </a:cubicBezTo>
                <a:lnTo>
                  <a:pt x="8036" y="8292"/>
                </a:lnTo>
                <a:lnTo>
                  <a:pt x="7482" y="9076"/>
                </a:lnTo>
                <a:lnTo>
                  <a:pt x="8949" y="9690"/>
                </a:lnTo>
                <a:lnTo>
                  <a:pt x="8949" y="14356"/>
                </a:lnTo>
                <a:cubicBezTo>
                  <a:pt x="8949" y="15568"/>
                  <a:pt x="9657" y="16600"/>
                  <a:pt x="9657" y="16600"/>
                </a:cubicBezTo>
                <a:lnTo>
                  <a:pt x="9657" y="23415"/>
                </a:lnTo>
                <a:lnTo>
                  <a:pt x="10697" y="23415"/>
                </a:lnTo>
                <a:lnTo>
                  <a:pt x="10697" y="16497"/>
                </a:lnTo>
                <a:cubicBezTo>
                  <a:pt x="11132" y="15960"/>
                  <a:pt x="11440" y="15320"/>
                  <a:pt x="11593" y="14638"/>
                </a:cubicBezTo>
                <a:cubicBezTo>
                  <a:pt x="11815" y="13563"/>
                  <a:pt x="11363" y="9793"/>
                  <a:pt x="11363" y="9793"/>
                </a:cubicBezTo>
                <a:lnTo>
                  <a:pt x="13052" y="8974"/>
                </a:lnTo>
                <a:lnTo>
                  <a:pt x="12463" y="8215"/>
                </a:lnTo>
                <a:lnTo>
                  <a:pt x="13410" y="8752"/>
                </a:lnTo>
                <a:cubicBezTo>
                  <a:pt x="13811" y="8462"/>
                  <a:pt x="15287" y="7754"/>
                  <a:pt x="15287" y="7754"/>
                </a:cubicBezTo>
                <a:lnTo>
                  <a:pt x="14570" y="6876"/>
                </a:lnTo>
                <a:lnTo>
                  <a:pt x="14570" y="6876"/>
                </a:lnTo>
                <a:cubicBezTo>
                  <a:pt x="14852" y="6884"/>
                  <a:pt x="15713" y="7473"/>
                  <a:pt x="15713" y="7473"/>
                </a:cubicBezTo>
                <a:cubicBezTo>
                  <a:pt x="16131" y="7234"/>
                  <a:pt x="17854" y="6202"/>
                  <a:pt x="17854" y="6202"/>
                </a:cubicBezTo>
                <a:lnTo>
                  <a:pt x="16506" y="5076"/>
                </a:lnTo>
                <a:cubicBezTo>
                  <a:pt x="16561" y="5054"/>
                  <a:pt x="16627" y="5044"/>
                  <a:pt x="16700" y="5044"/>
                </a:cubicBezTo>
                <a:cubicBezTo>
                  <a:pt x="17312" y="5044"/>
                  <a:pt x="18468" y="5724"/>
                  <a:pt x="18468" y="5724"/>
                </a:cubicBezTo>
                <a:lnTo>
                  <a:pt x="20302" y="4325"/>
                </a:lnTo>
                <a:cubicBezTo>
                  <a:pt x="20302" y="4325"/>
                  <a:pt x="18817" y="3672"/>
                  <a:pt x="17628" y="3672"/>
                </a:cubicBezTo>
                <a:cubicBezTo>
                  <a:pt x="17279" y="3672"/>
                  <a:pt x="16956" y="3728"/>
                  <a:pt x="16703" y="3873"/>
                </a:cubicBezTo>
                <a:cubicBezTo>
                  <a:pt x="14843" y="4615"/>
                  <a:pt x="13376" y="5929"/>
                  <a:pt x="12310" y="7183"/>
                </a:cubicBezTo>
                <a:cubicBezTo>
                  <a:pt x="12574" y="6662"/>
                  <a:pt x="13401" y="5477"/>
                  <a:pt x="13401" y="5477"/>
                </a:cubicBezTo>
                <a:lnTo>
                  <a:pt x="12335" y="5059"/>
                </a:lnTo>
                <a:cubicBezTo>
                  <a:pt x="12448" y="5000"/>
                  <a:pt x="12724" y="4985"/>
                  <a:pt x="12992" y="4985"/>
                </a:cubicBezTo>
                <a:cubicBezTo>
                  <a:pt x="13314" y="4985"/>
                  <a:pt x="13623" y="5007"/>
                  <a:pt x="13623" y="5007"/>
                </a:cubicBezTo>
                <a:cubicBezTo>
                  <a:pt x="13871" y="4598"/>
                  <a:pt x="14852" y="2849"/>
                  <a:pt x="14852" y="2849"/>
                </a:cubicBezTo>
                <a:lnTo>
                  <a:pt x="13120" y="2542"/>
                </a:lnTo>
                <a:cubicBezTo>
                  <a:pt x="13436" y="2139"/>
                  <a:pt x="14904" y="2124"/>
                  <a:pt x="15116" y="2124"/>
                </a:cubicBezTo>
                <a:cubicBezTo>
                  <a:pt x="15133" y="2124"/>
                  <a:pt x="15142" y="2124"/>
                  <a:pt x="15142" y="2124"/>
                </a:cubicBezTo>
                <a:lnTo>
                  <a:pt x="16046" y="0"/>
                </a:lnTo>
                <a:lnTo>
                  <a:pt x="16046" y="0"/>
                </a:lnTo>
                <a:cubicBezTo>
                  <a:pt x="16046" y="0"/>
                  <a:pt x="13342" y="282"/>
                  <a:pt x="12693" y="1399"/>
                </a:cubicBezTo>
                <a:cubicBezTo>
                  <a:pt x="11132" y="3361"/>
                  <a:pt x="10552" y="5809"/>
                  <a:pt x="10348" y="7635"/>
                </a:cubicBezTo>
                <a:cubicBezTo>
                  <a:pt x="10143" y="5809"/>
                  <a:pt x="9563" y="3361"/>
                  <a:pt x="8002" y="1399"/>
                </a:cubicBezTo>
                <a:cubicBezTo>
                  <a:pt x="7362" y="282"/>
                  <a:pt x="4650" y="0"/>
                  <a:pt x="465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8" name="Google Shape;1658;p56"/>
          <p:cNvSpPr/>
          <p:nvPr/>
        </p:nvSpPr>
        <p:spPr>
          <a:xfrm flipH="1">
            <a:off x="6512225" y="2768382"/>
            <a:ext cx="2174851" cy="2506529"/>
          </a:xfrm>
          <a:custGeom>
            <a:avLst/>
            <a:gdLst/>
            <a:ahLst/>
            <a:cxnLst/>
            <a:rect l="l" t="t" r="r" b="b"/>
            <a:pathLst>
              <a:path w="20311" h="23408" extrusionOk="0">
                <a:moveTo>
                  <a:pt x="12233" y="7268"/>
                </a:moveTo>
                <a:lnTo>
                  <a:pt x="12233" y="7268"/>
                </a:lnTo>
                <a:cubicBezTo>
                  <a:pt x="12139" y="7371"/>
                  <a:pt x="12054" y="7482"/>
                  <a:pt x="11968" y="7592"/>
                </a:cubicBezTo>
                <a:lnTo>
                  <a:pt x="11184" y="7277"/>
                </a:lnTo>
                <a:lnTo>
                  <a:pt x="12233" y="7268"/>
                </a:lnTo>
                <a:close/>
                <a:moveTo>
                  <a:pt x="4658" y="1"/>
                </a:moveTo>
                <a:lnTo>
                  <a:pt x="5562" y="2125"/>
                </a:lnTo>
                <a:cubicBezTo>
                  <a:pt x="5562" y="2125"/>
                  <a:pt x="5572" y="2125"/>
                  <a:pt x="5589" y="2125"/>
                </a:cubicBezTo>
                <a:cubicBezTo>
                  <a:pt x="5804" y="2125"/>
                  <a:pt x="7268" y="2139"/>
                  <a:pt x="7584" y="2534"/>
                </a:cubicBezTo>
                <a:lnTo>
                  <a:pt x="5852" y="2850"/>
                </a:lnTo>
                <a:cubicBezTo>
                  <a:pt x="5852" y="2850"/>
                  <a:pt x="6833" y="4598"/>
                  <a:pt x="7081" y="5008"/>
                </a:cubicBezTo>
                <a:cubicBezTo>
                  <a:pt x="7081" y="5008"/>
                  <a:pt x="7402" y="4982"/>
                  <a:pt x="7730" y="4982"/>
                </a:cubicBezTo>
                <a:cubicBezTo>
                  <a:pt x="7992" y="4982"/>
                  <a:pt x="8259" y="4998"/>
                  <a:pt x="8369" y="5059"/>
                </a:cubicBezTo>
                <a:lnTo>
                  <a:pt x="7303" y="5477"/>
                </a:lnTo>
                <a:cubicBezTo>
                  <a:pt x="7303" y="5477"/>
                  <a:pt x="8232" y="6808"/>
                  <a:pt x="8446" y="7268"/>
                </a:cubicBezTo>
                <a:lnTo>
                  <a:pt x="9529" y="7268"/>
                </a:lnTo>
                <a:lnTo>
                  <a:pt x="8642" y="7635"/>
                </a:lnTo>
                <a:lnTo>
                  <a:pt x="9486" y="8863"/>
                </a:lnTo>
                <a:cubicBezTo>
                  <a:pt x="8403" y="7371"/>
                  <a:pt x="6381" y="5110"/>
                  <a:pt x="3583" y="4163"/>
                </a:cubicBezTo>
                <a:cubicBezTo>
                  <a:pt x="3361" y="4050"/>
                  <a:pt x="3090" y="4004"/>
                  <a:pt x="2799" y="4004"/>
                </a:cubicBezTo>
                <a:cubicBezTo>
                  <a:pt x="1583" y="4004"/>
                  <a:pt x="1" y="4803"/>
                  <a:pt x="1" y="4803"/>
                </a:cubicBezTo>
                <a:lnTo>
                  <a:pt x="1912" y="6100"/>
                </a:lnTo>
                <a:cubicBezTo>
                  <a:pt x="1912" y="6100"/>
                  <a:pt x="3081" y="5335"/>
                  <a:pt x="3682" y="5335"/>
                </a:cubicBezTo>
                <a:cubicBezTo>
                  <a:pt x="3740" y="5335"/>
                  <a:pt x="3793" y="5342"/>
                  <a:pt x="3839" y="5358"/>
                </a:cubicBezTo>
                <a:lnTo>
                  <a:pt x="2543" y="6552"/>
                </a:lnTo>
                <a:cubicBezTo>
                  <a:pt x="2543" y="6552"/>
                  <a:pt x="4326" y="7499"/>
                  <a:pt x="4752" y="7712"/>
                </a:cubicBezTo>
                <a:cubicBezTo>
                  <a:pt x="4752" y="7712"/>
                  <a:pt x="5579" y="7081"/>
                  <a:pt x="5869" y="7055"/>
                </a:cubicBezTo>
                <a:lnTo>
                  <a:pt x="5869" y="7055"/>
                </a:lnTo>
                <a:lnTo>
                  <a:pt x="5196" y="7976"/>
                </a:lnTo>
                <a:cubicBezTo>
                  <a:pt x="5196" y="7976"/>
                  <a:pt x="6705" y="8599"/>
                  <a:pt x="7123" y="8863"/>
                </a:cubicBezTo>
                <a:lnTo>
                  <a:pt x="8036" y="8283"/>
                </a:lnTo>
                <a:lnTo>
                  <a:pt x="8036" y="8283"/>
                </a:lnTo>
                <a:lnTo>
                  <a:pt x="7490" y="9068"/>
                </a:lnTo>
                <a:lnTo>
                  <a:pt x="8949" y="9682"/>
                </a:lnTo>
                <a:lnTo>
                  <a:pt x="8949" y="14348"/>
                </a:lnTo>
                <a:cubicBezTo>
                  <a:pt x="8949" y="15560"/>
                  <a:pt x="9665" y="16600"/>
                  <a:pt x="9665" y="16600"/>
                </a:cubicBezTo>
                <a:lnTo>
                  <a:pt x="9665" y="23407"/>
                </a:lnTo>
                <a:lnTo>
                  <a:pt x="10697" y="23407"/>
                </a:lnTo>
                <a:lnTo>
                  <a:pt x="10697" y="16498"/>
                </a:lnTo>
                <a:cubicBezTo>
                  <a:pt x="11141" y="15952"/>
                  <a:pt x="11448" y="15312"/>
                  <a:pt x="11602" y="14638"/>
                </a:cubicBezTo>
                <a:cubicBezTo>
                  <a:pt x="11815" y="13555"/>
                  <a:pt x="11371" y="9785"/>
                  <a:pt x="11371" y="9785"/>
                </a:cubicBezTo>
                <a:lnTo>
                  <a:pt x="13052" y="8974"/>
                </a:lnTo>
                <a:lnTo>
                  <a:pt x="12463" y="8215"/>
                </a:lnTo>
                <a:lnTo>
                  <a:pt x="12463" y="8215"/>
                </a:lnTo>
                <a:lnTo>
                  <a:pt x="13410" y="8744"/>
                </a:lnTo>
                <a:cubicBezTo>
                  <a:pt x="13811" y="8454"/>
                  <a:pt x="15287" y="7755"/>
                  <a:pt x="15287" y="7755"/>
                </a:cubicBezTo>
                <a:lnTo>
                  <a:pt x="14570" y="6867"/>
                </a:lnTo>
                <a:lnTo>
                  <a:pt x="14570" y="6867"/>
                </a:lnTo>
                <a:cubicBezTo>
                  <a:pt x="14860" y="6876"/>
                  <a:pt x="15713" y="7465"/>
                  <a:pt x="15713" y="7465"/>
                </a:cubicBezTo>
                <a:cubicBezTo>
                  <a:pt x="16131" y="7234"/>
                  <a:pt x="17863" y="6202"/>
                  <a:pt x="17863" y="6202"/>
                </a:cubicBezTo>
                <a:lnTo>
                  <a:pt x="16506" y="5068"/>
                </a:lnTo>
                <a:cubicBezTo>
                  <a:pt x="16560" y="5047"/>
                  <a:pt x="16623" y="5038"/>
                  <a:pt x="16694" y="5038"/>
                </a:cubicBezTo>
                <a:cubicBezTo>
                  <a:pt x="17304" y="5038"/>
                  <a:pt x="18468" y="5716"/>
                  <a:pt x="18468" y="5716"/>
                </a:cubicBezTo>
                <a:lnTo>
                  <a:pt x="20311" y="4325"/>
                </a:lnTo>
                <a:cubicBezTo>
                  <a:pt x="20311" y="4325"/>
                  <a:pt x="18825" y="3669"/>
                  <a:pt x="17633" y="3669"/>
                </a:cubicBezTo>
                <a:cubicBezTo>
                  <a:pt x="17282" y="3669"/>
                  <a:pt x="16957" y="3726"/>
                  <a:pt x="16703" y="3873"/>
                </a:cubicBezTo>
                <a:cubicBezTo>
                  <a:pt x="14852" y="4607"/>
                  <a:pt x="13376" y="5921"/>
                  <a:pt x="12310" y="7183"/>
                </a:cubicBezTo>
                <a:cubicBezTo>
                  <a:pt x="12583" y="6663"/>
                  <a:pt x="13401" y="5477"/>
                  <a:pt x="13401" y="5477"/>
                </a:cubicBezTo>
                <a:lnTo>
                  <a:pt x="12335" y="5059"/>
                </a:lnTo>
                <a:cubicBezTo>
                  <a:pt x="12449" y="4998"/>
                  <a:pt x="12718" y="4982"/>
                  <a:pt x="12981" y="4982"/>
                </a:cubicBezTo>
                <a:cubicBezTo>
                  <a:pt x="13311" y="4982"/>
                  <a:pt x="13632" y="5008"/>
                  <a:pt x="13632" y="5008"/>
                </a:cubicBezTo>
                <a:cubicBezTo>
                  <a:pt x="13871" y="4598"/>
                  <a:pt x="14860" y="2850"/>
                  <a:pt x="14860" y="2850"/>
                </a:cubicBezTo>
                <a:lnTo>
                  <a:pt x="13120" y="2534"/>
                </a:lnTo>
                <a:cubicBezTo>
                  <a:pt x="13444" y="2139"/>
                  <a:pt x="14909" y="2125"/>
                  <a:pt x="15124" y="2125"/>
                </a:cubicBezTo>
                <a:cubicBezTo>
                  <a:pt x="15141" y="2125"/>
                  <a:pt x="15150" y="2125"/>
                  <a:pt x="15150" y="2125"/>
                </a:cubicBezTo>
                <a:lnTo>
                  <a:pt x="16054" y="1"/>
                </a:lnTo>
                <a:lnTo>
                  <a:pt x="16054" y="1"/>
                </a:lnTo>
                <a:cubicBezTo>
                  <a:pt x="16054" y="1"/>
                  <a:pt x="13350" y="282"/>
                  <a:pt x="12702" y="1400"/>
                </a:cubicBezTo>
                <a:cubicBezTo>
                  <a:pt x="11141" y="3362"/>
                  <a:pt x="10552" y="5801"/>
                  <a:pt x="10356" y="7627"/>
                </a:cubicBezTo>
                <a:cubicBezTo>
                  <a:pt x="10152" y="5801"/>
                  <a:pt x="9572" y="3362"/>
                  <a:pt x="8011" y="1400"/>
                </a:cubicBezTo>
                <a:cubicBezTo>
                  <a:pt x="7362" y="282"/>
                  <a:pt x="4658" y="1"/>
                  <a:pt x="465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9" name="Google Shape;1659;p56"/>
          <p:cNvSpPr/>
          <p:nvPr/>
        </p:nvSpPr>
        <p:spPr>
          <a:xfrm rot="-175543">
            <a:off x="5064378" y="3583463"/>
            <a:ext cx="4308870" cy="1860661"/>
          </a:xfrm>
          <a:custGeom>
            <a:avLst/>
            <a:gdLst/>
            <a:ahLst/>
            <a:cxnLst/>
            <a:rect l="l" t="t" r="r" b="b"/>
            <a:pathLst>
              <a:path w="85327" h="36846" extrusionOk="0">
                <a:moveTo>
                  <a:pt x="36774" y="21266"/>
                </a:moveTo>
                <a:cubicBezTo>
                  <a:pt x="37013" y="22332"/>
                  <a:pt x="37413" y="23348"/>
                  <a:pt x="37968" y="24277"/>
                </a:cubicBezTo>
                <a:cubicBezTo>
                  <a:pt x="37792" y="24077"/>
                  <a:pt x="37593" y="23983"/>
                  <a:pt x="37391" y="23983"/>
                </a:cubicBezTo>
                <a:cubicBezTo>
                  <a:pt x="37241" y="23983"/>
                  <a:pt x="37090" y="24034"/>
                  <a:pt x="36944" y="24132"/>
                </a:cubicBezTo>
                <a:cubicBezTo>
                  <a:pt x="36684" y="23983"/>
                  <a:pt x="36392" y="23885"/>
                  <a:pt x="36126" y="23885"/>
                </a:cubicBezTo>
                <a:cubicBezTo>
                  <a:pt x="35922" y="23885"/>
                  <a:pt x="35733" y="23944"/>
                  <a:pt x="35588" y="24081"/>
                </a:cubicBezTo>
                <a:cubicBezTo>
                  <a:pt x="36091" y="23194"/>
                  <a:pt x="36484" y="22247"/>
                  <a:pt x="36774" y="21266"/>
                </a:cubicBezTo>
                <a:close/>
                <a:moveTo>
                  <a:pt x="76217" y="1"/>
                </a:moveTo>
                <a:cubicBezTo>
                  <a:pt x="74400" y="2483"/>
                  <a:pt x="73461" y="5494"/>
                  <a:pt x="73564" y="8565"/>
                </a:cubicBezTo>
                <a:cubicBezTo>
                  <a:pt x="73120" y="6151"/>
                  <a:pt x="72148" y="3771"/>
                  <a:pt x="70647" y="1826"/>
                </a:cubicBezTo>
                <a:cubicBezTo>
                  <a:pt x="69836" y="4743"/>
                  <a:pt x="69802" y="7831"/>
                  <a:pt x="70553" y="10766"/>
                </a:cubicBezTo>
                <a:cubicBezTo>
                  <a:pt x="69725" y="8608"/>
                  <a:pt x="68488" y="6731"/>
                  <a:pt x="66919" y="5051"/>
                </a:cubicBezTo>
                <a:lnTo>
                  <a:pt x="66919" y="5051"/>
                </a:lnTo>
                <a:cubicBezTo>
                  <a:pt x="67354" y="7874"/>
                  <a:pt x="68540" y="10629"/>
                  <a:pt x="70177" y="12975"/>
                </a:cubicBezTo>
                <a:cubicBezTo>
                  <a:pt x="68983" y="13436"/>
                  <a:pt x="68070" y="14408"/>
                  <a:pt x="67678" y="15628"/>
                </a:cubicBezTo>
                <a:cubicBezTo>
                  <a:pt x="68019" y="14169"/>
                  <a:pt x="68002" y="12634"/>
                  <a:pt x="67490" y="11226"/>
                </a:cubicBezTo>
                <a:cubicBezTo>
                  <a:pt x="65554" y="12472"/>
                  <a:pt x="63959" y="14562"/>
                  <a:pt x="63311" y="16771"/>
                </a:cubicBezTo>
                <a:cubicBezTo>
                  <a:pt x="63891" y="14152"/>
                  <a:pt x="63737" y="11226"/>
                  <a:pt x="62765" y="8727"/>
                </a:cubicBezTo>
                <a:cubicBezTo>
                  <a:pt x="61127" y="10825"/>
                  <a:pt x="60129" y="13350"/>
                  <a:pt x="59873" y="16003"/>
                </a:cubicBezTo>
                <a:cubicBezTo>
                  <a:pt x="59694" y="14254"/>
                  <a:pt x="59336" y="12352"/>
                  <a:pt x="58568" y="10774"/>
                </a:cubicBezTo>
                <a:cubicBezTo>
                  <a:pt x="57416" y="12608"/>
                  <a:pt x="56930" y="14647"/>
                  <a:pt x="56998" y="16813"/>
                </a:cubicBezTo>
                <a:cubicBezTo>
                  <a:pt x="55480" y="14169"/>
                  <a:pt x="53066" y="12156"/>
                  <a:pt x="50089" y="11516"/>
                </a:cubicBezTo>
                <a:lnTo>
                  <a:pt x="50089" y="11516"/>
                </a:lnTo>
                <a:cubicBezTo>
                  <a:pt x="50354" y="14323"/>
                  <a:pt x="52170" y="16933"/>
                  <a:pt x="54584" y="18392"/>
                </a:cubicBezTo>
                <a:cubicBezTo>
                  <a:pt x="54269" y="19236"/>
                  <a:pt x="54346" y="20140"/>
                  <a:pt x="54636" y="20993"/>
                </a:cubicBezTo>
                <a:cubicBezTo>
                  <a:pt x="54064" y="20285"/>
                  <a:pt x="53313" y="19748"/>
                  <a:pt x="52409" y="19663"/>
                </a:cubicBezTo>
                <a:cubicBezTo>
                  <a:pt x="51607" y="20498"/>
                  <a:pt x="51147" y="21479"/>
                  <a:pt x="51172" y="22648"/>
                </a:cubicBezTo>
                <a:cubicBezTo>
                  <a:pt x="50865" y="18699"/>
                  <a:pt x="48605" y="15005"/>
                  <a:pt x="45329" y="12787"/>
                </a:cubicBezTo>
                <a:lnTo>
                  <a:pt x="45329" y="12787"/>
                </a:lnTo>
                <a:cubicBezTo>
                  <a:pt x="45133" y="14945"/>
                  <a:pt x="45619" y="17351"/>
                  <a:pt x="46720" y="19219"/>
                </a:cubicBezTo>
                <a:cubicBezTo>
                  <a:pt x="46208" y="19876"/>
                  <a:pt x="46063" y="20635"/>
                  <a:pt x="46148" y="21471"/>
                </a:cubicBezTo>
                <a:cubicBezTo>
                  <a:pt x="44835" y="19918"/>
                  <a:pt x="43086" y="18784"/>
                  <a:pt x="41133" y="18221"/>
                </a:cubicBezTo>
                <a:lnTo>
                  <a:pt x="41133" y="18221"/>
                </a:lnTo>
                <a:cubicBezTo>
                  <a:pt x="41295" y="20208"/>
                  <a:pt x="41585" y="22298"/>
                  <a:pt x="42139" y="24209"/>
                </a:cubicBezTo>
                <a:cubicBezTo>
                  <a:pt x="40988" y="22230"/>
                  <a:pt x="39196" y="20874"/>
                  <a:pt x="37038" y="20183"/>
                </a:cubicBezTo>
                <a:cubicBezTo>
                  <a:pt x="37226" y="19245"/>
                  <a:pt x="37320" y="18281"/>
                  <a:pt x="37303" y="17317"/>
                </a:cubicBezTo>
                <a:lnTo>
                  <a:pt x="37303" y="17317"/>
                </a:lnTo>
                <a:cubicBezTo>
                  <a:pt x="35179" y="19006"/>
                  <a:pt x="33379" y="21189"/>
                  <a:pt x="32244" y="23646"/>
                </a:cubicBezTo>
                <a:cubicBezTo>
                  <a:pt x="32432" y="23100"/>
                  <a:pt x="32304" y="22495"/>
                  <a:pt x="31912" y="22077"/>
                </a:cubicBezTo>
                <a:cubicBezTo>
                  <a:pt x="31601" y="21739"/>
                  <a:pt x="31124" y="21507"/>
                  <a:pt x="30664" y="21507"/>
                </a:cubicBezTo>
                <a:cubicBezTo>
                  <a:pt x="30555" y="21507"/>
                  <a:pt x="30447" y="21520"/>
                  <a:pt x="30342" y="21548"/>
                </a:cubicBezTo>
                <a:cubicBezTo>
                  <a:pt x="31434" y="20200"/>
                  <a:pt x="32295" y="18682"/>
                  <a:pt x="32901" y="17052"/>
                </a:cubicBezTo>
                <a:cubicBezTo>
                  <a:pt x="32995" y="16856"/>
                  <a:pt x="33046" y="16634"/>
                  <a:pt x="33055" y="16413"/>
                </a:cubicBezTo>
                <a:cubicBezTo>
                  <a:pt x="33063" y="16191"/>
                  <a:pt x="32961" y="15978"/>
                  <a:pt x="32782" y="15841"/>
                </a:cubicBezTo>
                <a:cubicBezTo>
                  <a:pt x="32679" y="15777"/>
                  <a:pt x="32563" y="15753"/>
                  <a:pt x="32443" y="15753"/>
                </a:cubicBezTo>
                <a:cubicBezTo>
                  <a:pt x="32294" y="15753"/>
                  <a:pt x="32139" y="15790"/>
                  <a:pt x="31997" y="15833"/>
                </a:cubicBezTo>
                <a:cubicBezTo>
                  <a:pt x="31204" y="16071"/>
                  <a:pt x="30479" y="16472"/>
                  <a:pt x="29864" y="17018"/>
                </a:cubicBezTo>
                <a:cubicBezTo>
                  <a:pt x="29826" y="16614"/>
                  <a:pt x="29405" y="16359"/>
                  <a:pt x="28993" y="16359"/>
                </a:cubicBezTo>
                <a:cubicBezTo>
                  <a:pt x="28945" y="16359"/>
                  <a:pt x="28897" y="16363"/>
                  <a:pt x="28849" y="16370"/>
                </a:cubicBezTo>
                <a:cubicBezTo>
                  <a:pt x="28406" y="16438"/>
                  <a:pt x="28047" y="16788"/>
                  <a:pt x="27698" y="17078"/>
                </a:cubicBezTo>
                <a:cubicBezTo>
                  <a:pt x="28116" y="15764"/>
                  <a:pt x="28261" y="14382"/>
                  <a:pt x="28124" y="13009"/>
                </a:cubicBezTo>
                <a:cubicBezTo>
                  <a:pt x="28090" y="12702"/>
                  <a:pt x="27971" y="12310"/>
                  <a:pt x="27655" y="12293"/>
                </a:cubicBezTo>
                <a:cubicBezTo>
                  <a:pt x="27647" y="12292"/>
                  <a:pt x="27638" y="12292"/>
                  <a:pt x="27630" y="12292"/>
                </a:cubicBezTo>
                <a:cubicBezTo>
                  <a:pt x="27403" y="12292"/>
                  <a:pt x="27224" y="12513"/>
                  <a:pt x="27101" y="12711"/>
                </a:cubicBezTo>
                <a:cubicBezTo>
                  <a:pt x="26341" y="13930"/>
                  <a:pt x="25736" y="15227"/>
                  <a:pt x="25420" y="16634"/>
                </a:cubicBezTo>
                <a:cubicBezTo>
                  <a:pt x="25488" y="16259"/>
                  <a:pt x="25514" y="15833"/>
                  <a:pt x="25258" y="15551"/>
                </a:cubicBezTo>
                <a:cubicBezTo>
                  <a:pt x="25111" y="15394"/>
                  <a:pt x="24902" y="15325"/>
                  <a:pt x="24688" y="15325"/>
                </a:cubicBezTo>
                <a:cubicBezTo>
                  <a:pt x="24529" y="15325"/>
                  <a:pt x="24367" y="15363"/>
                  <a:pt x="24226" y="15432"/>
                </a:cubicBezTo>
                <a:cubicBezTo>
                  <a:pt x="23893" y="15585"/>
                  <a:pt x="23706" y="15909"/>
                  <a:pt x="23458" y="16182"/>
                </a:cubicBezTo>
                <a:cubicBezTo>
                  <a:pt x="24712" y="13888"/>
                  <a:pt x="25719" y="11465"/>
                  <a:pt x="26452" y="8949"/>
                </a:cubicBezTo>
                <a:cubicBezTo>
                  <a:pt x="26563" y="8599"/>
                  <a:pt x="26580" y="8087"/>
                  <a:pt x="26222" y="7993"/>
                </a:cubicBezTo>
                <a:cubicBezTo>
                  <a:pt x="26189" y="7984"/>
                  <a:pt x="26155" y="7979"/>
                  <a:pt x="26122" y="7979"/>
                </a:cubicBezTo>
                <a:cubicBezTo>
                  <a:pt x="25926" y="7979"/>
                  <a:pt x="25736" y="8137"/>
                  <a:pt x="25582" y="8283"/>
                </a:cubicBezTo>
                <a:cubicBezTo>
                  <a:pt x="23322" y="10535"/>
                  <a:pt x="20985" y="12813"/>
                  <a:pt x="19040" y="15346"/>
                </a:cubicBezTo>
                <a:cubicBezTo>
                  <a:pt x="19569" y="14604"/>
                  <a:pt x="19952" y="13768"/>
                  <a:pt x="20174" y="12890"/>
                </a:cubicBezTo>
                <a:cubicBezTo>
                  <a:pt x="20277" y="12497"/>
                  <a:pt x="20311" y="12011"/>
                  <a:pt x="19995" y="11764"/>
                </a:cubicBezTo>
                <a:cubicBezTo>
                  <a:pt x="19842" y="11644"/>
                  <a:pt x="19642" y="11612"/>
                  <a:pt x="19445" y="11612"/>
                </a:cubicBezTo>
                <a:cubicBezTo>
                  <a:pt x="19389" y="11612"/>
                  <a:pt x="19333" y="11615"/>
                  <a:pt x="19279" y="11619"/>
                </a:cubicBezTo>
                <a:cubicBezTo>
                  <a:pt x="17871" y="11713"/>
                  <a:pt x="16651" y="12420"/>
                  <a:pt x="15790" y="13538"/>
                </a:cubicBezTo>
                <a:cubicBezTo>
                  <a:pt x="16259" y="11226"/>
                  <a:pt x="16728" y="8889"/>
                  <a:pt x="16711" y="6526"/>
                </a:cubicBezTo>
                <a:cubicBezTo>
                  <a:pt x="16702" y="5989"/>
                  <a:pt x="16583" y="5323"/>
                  <a:pt x="16071" y="5153"/>
                </a:cubicBezTo>
                <a:cubicBezTo>
                  <a:pt x="16000" y="5130"/>
                  <a:pt x="15926" y="5120"/>
                  <a:pt x="15853" y="5120"/>
                </a:cubicBezTo>
                <a:cubicBezTo>
                  <a:pt x="15594" y="5120"/>
                  <a:pt x="15336" y="5250"/>
                  <a:pt x="15150" y="5443"/>
                </a:cubicBezTo>
                <a:cubicBezTo>
                  <a:pt x="14920" y="5682"/>
                  <a:pt x="14783" y="6006"/>
                  <a:pt x="14664" y="6321"/>
                </a:cubicBezTo>
                <a:cubicBezTo>
                  <a:pt x="13760" y="8659"/>
                  <a:pt x="13137" y="11107"/>
                  <a:pt x="12813" y="13606"/>
                </a:cubicBezTo>
                <a:cubicBezTo>
                  <a:pt x="10023" y="13632"/>
                  <a:pt x="6509" y="13657"/>
                  <a:pt x="4385" y="15474"/>
                </a:cubicBezTo>
                <a:cubicBezTo>
                  <a:pt x="3233" y="16464"/>
                  <a:pt x="2508" y="17854"/>
                  <a:pt x="1937" y="19262"/>
                </a:cubicBezTo>
                <a:cubicBezTo>
                  <a:pt x="598" y="22554"/>
                  <a:pt x="1" y="26094"/>
                  <a:pt x="180" y="29643"/>
                </a:cubicBezTo>
                <a:cubicBezTo>
                  <a:pt x="222" y="30368"/>
                  <a:pt x="316" y="31144"/>
                  <a:pt x="802" y="31690"/>
                </a:cubicBezTo>
                <a:cubicBezTo>
                  <a:pt x="1306" y="32244"/>
                  <a:pt x="2099" y="32406"/>
                  <a:pt x="2841" y="32526"/>
                </a:cubicBezTo>
                <a:cubicBezTo>
                  <a:pt x="9017" y="33575"/>
                  <a:pt x="15278" y="34121"/>
                  <a:pt x="21539" y="34172"/>
                </a:cubicBezTo>
                <a:cubicBezTo>
                  <a:pt x="21870" y="34175"/>
                  <a:pt x="22200" y="34176"/>
                  <a:pt x="22531" y="34176"/>
                </a:cubicBezTo>
                <a:cubicBezTo>
                  <a:pt x="26491" y="34176"/>
                  <a:pt x="30451" y="33995"/>
                  <a:pt x="34411" y="33814"/>
                </a:cubicBezTo>
                <a:cubicBezTo>
                  <a:pt x="35042" y="33780"/>
                  <a:pt x="35716" y="33729"/>
                  <a:pt x="36322" y="33550"/>
                </a:cubicBezTo>
                <a:cubicBezTo>
                  <a:pt x="37047" y="33874"/>
                  <a:pt x="37951" y="33976"/>
                  <a:pt x="38761" y="34019"/>
                </a:cubicBezTo>
                <a:cubicBezTo>
                  <a:pt x="49245" y="34548"/>
                  <a:pt x="59762" y="34812"/>
                  <a:pt x="70143" y="36347"/>
                </a:cubicBezTo>
                <a:cubicBezTo>
                  <a:pt x="71738" y="36584"/>
                  <a:pt x="73367" y="36845"/>
                  <a:pt x="74970" y="36845"/>
                </a:cubicBezTo>
                <a:cubicBezTo>
                  <a:pt x="76025" y="36845"/>
                  <a:pt x="77069" y="36732"/>
                  <a:pt x="78085" y="36424"/>
                </a:cubicBezTo>
                <a:cubicBezTo>
                  <a:pt x="82469" y="35076"/>
                  <a:pt x="85079" y="30257"/>
                  <a:pt x="85199" y="25668"/>
                </a:cubicBezTo>
                <a:cubicBezTo>
                  <a:pt x="85327" y="21079"/>
                  <a:pt x="83476" y="16677"/>
                  <a:pt x="81454" y="12557"/>
                </a:cubicBezTo>
                <a:cubicBezTo>
                  <a:pt x="79424" y="8437"/>
                  <a:pt x="77019" y="4522"/>
                  <a:pt x="7621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0" name="Google Shape;1660;p56"/>
          <p:cNvSpPr/>
          <p:nvPr/>
        </p:nvSpPr>
        <p:spPr>
          <a:xfrm rot="10800000" flipH="1">
            <a:off x="4080500" y="4274603"/>
            <a:ext cx="1231023" cy="1071809"/>
          </a:xfrm>
          <a:custGeom>
            <a:avLst/>
            <a:gdLst/>
            <a:ahLst/>
            <a:cxnLst/>
            <a:rect l="l" t="t" r="r" b="b"/>
            <a:pathLst>
              <a:path w="23041" h="20061" extrusionOk="0">
                <a:moveTo>
                  <a:pt x="12615" y="1"/>
                </a:moveTo>
                <a:cubicBezTo>
                  <a:pt x="11335" y="1"/>
                  <a:pt x="10061" y="78"/>
                  <a:pt x="8812" y="330"/>
                </a:cubicBezTo>
                <a:cubicBezTo>
                  <a:pt x="6782" y="731"/>
                  <a:pt x="4931" y="1764"/>
                  <a:pt x="3618" y="3359"/>
                </a:cubicBezTo>
                <a:cubicBezTo>
                  <a:pt x="1178" y="6336"/>
                  <a:pt x="1" y="10149"/>
                  <a:pt x="351" y="13979"/>
                </a:cubicBezTo>
                <a:cubicBezTo>
                  <a:pt x="5400" y="12597"/>
                  <a:pt x="7465" y="12401"/>
                  <a:pt x="11346" y="8886"/>
                </a:cubicBezTo>
                <a:lnTo>
                  <a:pt x="11346" y="8886"/>
                </a:lnTo>
                <a:cubicBezTo>
                  <a:pt x="8667" y="12861"/>
                  <a:pt x="10118" y="15395"/>
                  <a:pt x="11184" y="20061"/>
                </a:cubicBezTo>
                <a:cubicBezTo>
                  <a:pt x="15167" y="17698"/>
                  <a:pt x="18230" y="14047"/>
                  <a:pt x="19867" y="9722"/>
                </a:cubicBezTo>
                <a:cubicBezTo>
                  <a:pt x="20200" y="11155"/>
                  <a:pt x="21155" y="12366"/>
                  <a:pt x="22478" y="13023"/>
                </a:cubicBezTo>
                <a:cubicBezTo>
                  <a:pt x="22904" y="10891"/>
                  <a:pt x="23041" y="8588"/>
                  <a:pt x="22785" y="6430"/>
                </a:cubicBezTo>
                <a:cubicBezTo>
                  <a:pt x="22529" y="4263"/>
                  <a:pt x="21480" y="2079"/>
                  <a:pt x="19577" y="1013"/>
                </a:cubicBezTo>
                <a:cubicBezTo>
                  <a:pt x="18204" y="245"/>
                  <a:pt x="16566" y="134"/>
                  <a:pt x="14997" y="66"/>
                </a:cubicBezTo>
                <a:cubicBezTo>
                  <a:pt x="14204" y="30"/>
                  <a:pt x="13408" y="1"/>
                  <a:pt x="126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1" name="Google Shape;1661;p56"/>
          <p:cNvGrpSpPr/>
          <p:nvPr/>
        </p:nvGrpSpPr>
        <p:grpSpPr>
          <a:xfrm rot="-423967">
            <a:off x="8258233" y="3619566"/>
            <a:ext cx="1202284" cy="1547770"/>
            <a:chOff x="8607977" y="1775069"/>
            <a:chExt cx="1107026" cy="1425009"/>
          </a:xfrm>
        </p:grpSpPr>
        <p:sp>
          <p:nvSpPr>
            <p:cNvPr id="1662" name="Google Shape;1662;p56"/>
            <p:cNvSpPr/>
            <p:nvPr/>
          </p:nvSpPr>
          <p:spPr>
            <a:xfrm>
              <a:off x="8607977" y="1775069"/>
              <a:ext cx="1107026" cy="1425009"/>
            </a:xfrm>
            <a:custGeom>
              <a:avLst/>
              <a:gdLst/>
              <a:ahLst/>
              <a:cxnLst/>
              <a:rect l="l" t="t" r="r" b="b"/>
              <a:pathLst>
                <a:path w="9828" h="12651" extrusionOk="0">
                  <a:moveTo>
                    <a:pt x="1" y="1"/>
                  </a:moveTo>
                  <a:cubicBezTo>
                    <a:pt x="1" y="1"/>
                    <a:pt x="905" y="2654"/>
                    <a:pt x="1835" y="3745"/>
                  </a:cubicBezTo>
                  <a:cubicBezTo>
                    <a:pt x="2756" y="4837"/>
                    <a:pt x="3703" y="7345"/>
                    <a:pt x="3984" y="8957"/>
                  </a:cubicBezTo>
                  <a:cubicBezTo>
                    <a:pt x="4257" y="10569"/>
                    <a:pt x="7456" y="12463"/>
                    <a:pt x="8591" y="12651"/>
                  </a:cubicBezTo>
                  <a:cubicBezTo>
                    <a:pt x="8591" y="12651"/>
                    <a:pt x="9828" y="5639"/>
                    <a:pt x="9111" y="4743"/>
                  </a:cubicBezTo>
                  <a:cubicBezTo>
                    <a:pt x="8403" y="3839"/>
                    <a:pt x="5324" y="2986"/>
                    <a:pt x="4778" y="2466"/>
                  </a:cubicBezTo>
                  <a:cubicBezTo>
                    <a:pt x="4232" y="194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6"/>
            <p:cNvSpPr/>
            <p:nvPr/>
          </p:nvSpPr>
          <p:spPr>
            <a:xfrm>
              <a:off x="8633101" y="1812598"/>
              <a:ext cx="999226" cy="1004171"/>
            </a:xfrm>
            <a:custGeom>
              <a:avLst/>
              <a:gdLst/>
              <a:ahLst/>
              <a:cxnLst/>
              <a:rect l="l" t="t" r="r" b="b"/>
              <a:pathLst>
                <a:path w="9094" h="9248" fill="none" extrusionOk="0">
                  <a:moveTo>
                    <a:pt x="9094" y="9247"/>
                  </a:moveTo>
                  <a:cubicBezTo>
                    <a:pt x="9094" y="9247"/>
                    <a:pt x="3660" y="2944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6"/>
            <p:cNvSpPr/>
            <p:nvPr/>
          </p:nvSpPr>
          <p:spPr>
            <a:xfrm>
              <a:off x="9146051" y="2115124"/>
              <a:ext cx="100024" cy="274050"/>
            </a:xfrm>
            <a:custGeom>
              <a:avLst/>
              <a:gdLst/>
              <a:ahLst/>
              <a:cxnLst/>
              <a:rect l="l" t="t" r="r" b="b"/>
              <a:pathLst>
                <a:path w="888" h="2987" fill="none" extrusionOk="0">
                  <a:moveTo>
                    <a:pt x="1" y="1"/>
                  </a:moveTo>
                  <a:lnTo>
                    <a:pt x="888" y="2986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6"/>
            <p:cNvSpPr/>
            <p:nvPr/>
          </p:nvSpPr>
          <p:spPr>
            <a:xfrm>
              <a:off x="9037476" y="2527398"/>
              <a:ext cx="447847" cy="123099"/>
            </a:xfrm>
            <a:custGeom>
              <a:avLst/>
              <a:gdLst/>
              <a:ahLst/>
              <a:cxnLst/>
              <a:rect l="l" t="t" r="r" b="b"/>
              <a:pathLst>
                <a:path w="4436" h="1093" fill="none" extrusionOk="0">
                  <a:moveTo>
                    <a:pt x="4436" y="1093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7" name="Google Shape;1667;p57"/>
          <p:cNvSpPr/>
          <p:nvPr/>
        </p:nvSpPr>
        <p:spPr>
          <a:xfrm flipH="1">
            <a:off x="7865120" y="1280650"/>
            <a:ext cx="760769" cy="4598838"/>
          </a:xfrm>
          <a:custGeom>
            <a:avLst/>
            <a:gdLst/>
            <a:ahLst/>
            <a:cxnLst/>
            <a:rect l="l" t="t" r="r" b="b"/>
            <a:pathLst>
              <a:path w="9137" h="55233" extrusionOk="0">
                <a:moveTo>
                  <a:pt x="7157" y="0"/>
                </a:moveTo>
                <a:cubicBezTo>
                  <a:pt x="5963" y="2935"/>
                  <a:pt x="4504" y="5749"/>
                  <a:pt x="2815" y="8428"/>
                </a:cubicBezTo>
                <a:cubicBezTo>
                  <a:pt x="2935" y="6236"/>
                  <a:pt x="3097" y="4043"/>
                  <a:pt x="3285" y="1868"/>
                </a:cubicBezTo>
                <a:lnTo>
                  <a:pt x="1161" y="1681"/>
                </a:lnTo>
                <a:cubicBezTo>
                  <a:pt x="111" y="13870"/>
                  <a:pt x="0" y="26128"/>
                  <a:pt x="836" y="38343"/>
                </a:cubicBezTo>
                <a:cubicBezTo>
                  <a:pt x="1203" y="43606"/>
                  <a:pt x="1118" y="48869"/>
                  <a:pt x="871" y="55147"/>
                </a:cubicBezTo>
                <a:lnTo>
                  <a:pt x="3003" y="55232"/>
                </a:lnTo>
                <a:cubicBezTo>
                  <a:pt x="3250" y="48878"/>
                  <a:pt x="3336" y="43555"/>
                  <a:pt x="2969" y="38189"/>
                </a:cubicBezTo>
                <a:cubicBezTo>
                  <a:pt x="2380" y="29651"/>
                  <a:pt x="2269" y="21087"/>
                  <a:pt x="2619" y="12531"/>
                </a:cubicBezTo>
                <a:cubicBezTo>
                  <a:pt x="5246" y="8897"/>
                  <a:pt x="7439" y="4965"/>
                  <a:pt x="9136" y="811"/>
                </a:cubicBezTo>
                <a:lnTo>
                  <a:pt x="715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8" name="Google Shape;1668;p57"/>
          <p:cNvSpPr/>
          <p:nvPr/>
        </p:nvSpPr>
        <p:spPr>
          <a:xfrm flipH="1">
            <a:off x="8694091" y="754601"/>
            <a:ext cx="333903" cy="5208381"/>
          </a:xfrm>
          <a:custGeom>
            <a:avLst/>
            <a:gdLst/>
            <a:ahLst/>
            <a:cxnLst/>
            <a:rect l="l" t="t" r="r" b="b"/>
            <a:pathLst>
              <a:path w="4010" h="55156" extrusionOk="0">
                <a:moveTo>
                  <a:pt x="1877" y="0"/>
                </a:moveTo>
                <a:cubicBezTo>
                  <a:pt x="1093" y="12633"/>
                  <a:pt x="1007" y="25301"/>
                  <a:pt x="1630" y="37942"/>
                </a:cubicBezTo>
                <a:cubicBezTo>
                  <a:pt x="1843" y="42301"/>
                  <a:pt x="1169" y="46805"/>
                  <a:pt x="530" y="51155"/>
                </a:cubicBezTo>
                <a:cubicBezTo>
                  <a:pt x="351" y="52375"/>
                  <a:pt x="163" y="53638"/>
                  <a:pt x="1" y="54874"/>
                </a:cubicBezTo>
                <a:lnTo>
                  <a:pt x="2116" y="55156"/>
                </a:lnTo>
                <a:cubicBezTo>
                  <a:pt x="2278" y="53936"/>
                  <a:pt x="2466" y="52682"/>
                  <a:pt x="2645" y="51462"/>
                </a:cubicBezTo>
                <a:cubicBezTo>
                  <a:pt x="3311" y="47018"/>
                  <a:pt x="3993" y="42412"/>
                  <a:pt x="3763" y="37840"/>
                </a:cubicBezTo>
                <a:cubicBezTo>
                  <a:pt x="3148" y="25275"/>
                  <a:pt x="3225" y="12685"/>
                  <a:pt x="4010" y="137"/>
                </a:cubicBezTo>
                <a:lnTo>
                  <a:pt x="187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9" name="Google Shape;1669;p57"/>
          <p:cNvSpPr/>
          <p:nvPr/>
        </p:nvSpPr>
        <p:spPr>
          <a:xfrm flipH="1">
            <a:off x="-44838" y="1926892"/>
            <a:ext cx="431073" cy="1718745"/>
          </a:xfrm>
          <a:custGeom>
            <a:avLst/>
            <a:gdLst/>
            <a:ahLst/>
            <a:cxnLst/>
            <a:rect l="l" t="t" r="r" b="b"/>
            <a:pathLst>
              <a:path w="2236" h="8915" extrusionOk="0">
                <a:moveTo>
                  <a:pt x="529" y="0"/>
                </a:moveTo>
                <a:lnTo>
                  <a:pt x="529" y="0"/>
                </a:lnTo>
                <a:cubicBezTo>
                  <a:pt x="0" y="3984"/>
                  <a:pt x="2235" y="8914"/>
                  <a:pt x="2235" y="8914"/>
                </a:cubicBezTo>
                <a:lnTo>
                  <a:pt x="2235" y="1092"/>
                </a:lnTo>
                <a:cubicBezTo>
                  <a:pt x="1954" y="614"/>
                  <a:pt x="529" y="0"/>
                  <a:pt x="529" y="0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0" name="Google Shape;1670;p57"/>
          <p:cNvSpPr/>
          <p:nvPr/>
        </p:nvSpPr>
        <p:spPr>
          <a:xfrm flipH="1">
            <a:off x="-3467" y="3909568"/>
            <a:ext cx="1818935" cy="1261512"/>
          </a:xfrm>
          <a:custGeom>
            <a:avLst/>
            <a:gdLst/>
            <a:ahLst/>
            <a:cxnLst/>
            <a:rect l="l" t="t" r="r" b="b"/>
            <a:pathLst>
              <a:path w="17983" h="12472" extrusionOk="0">
                <a:moveTo>
                  <a:pt x="1894" y="3788"/>
                </a:moveTo>
                <a:cubicBezTo>
                  <a:pt x="1894" y="3788"/>
                  <a:pt x="1" y="9546"/>
                  <a:pt x="615" y="12472"/>
                </a:cubicBezTo>
                <a:lnTo>
                  <a:pt x="11619" y="12472"/>
                </a:lnTo>
                <a:cubicBezTo>
                  <a:pt x="11619" y="12472"/>
                  <a:pt x="6782" y="6202"/>
                  <a:pt x="1894" y="3788"/>
                </a:cubicBezTo>
                <a:close/>
                <a:moveTo>
                  <a:pt x="13137" y="1"/>
                </a:moveTo>
                <a:cubicBezTo>
                  <a:pt x="13137" y="1"/>
                  <a:pt x="11388" y="9640"/>
                  <a:pt x="12096" y="12472"/>
                </a:cubicBezTo>
                <a:lnTo>
                  <a:pt x="17982" y="12472"/>
                </a:lnTo>
                <a:lnTo>
                  <a:pt x="17982" y="3643"/>
                </a:lnTo>
                <a:cubicBezTo>
                  <a:pt x="17982" y="3643"/>
                  <a:pt x="15653" y="1084"/>
                  <a:pt x="13137" y="1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1" name="Google Shape;1671;p57"/>
          <p:cNvSpPr/>
          <p:nvPr/>
        </p:nvSpPr>
        <p:spPr>
          <a:xfrm rot="10800000" flipH="1">
            <a:off x="7903152" y="4038711"/>
            <a:ext cx="1488333" cy="1295840"/>
          </a:xfrm>
          <a:custGeom>
            <a:avLst/>
            <a:gdLst/>
            <a:ahLst/>
            <a:cxnLst/>
            <a:rect l="l" t="t" r="r" b="b"/>
            <a:pathLst>
              <a:path w="23041" h="20061" extrusionOk="0">
                <a:moveTo>
                  <a:pt x="12615" y="1"/>
                </a:moveTo>
                <a:cubicBezTo>
                  <a:pt x="11335" y="1"/>
                  <a:pt x="10061" y="78"/>
                  <a:pt x="8812" y="330"/>
                </a:cubicBezTo>
                <a:cubicBezTo>
                  <a:pt x="6782" y="731"/>
                  <a:pt x="4931" y="1764"/>
                  <a:pt x="3618" y="3359"/>
                </a:cubicBezTo>
                <a:cubicBezTo>
                  <a:pt x="1178" y="6336"/>
                  <a:pt x="1" y="10149"/>
                  <a:pt x="351" y="13979"/>
                </a:cubicBezTo>
                <a:cubicBezTo>
                  <a:pt x="5400" y="12597"/>
                  <a:pt x="7465" y="12401"/>
                  <a:pt x="11346" y="8886"/>
                </a:cubicBezTo>
                <a:lnTo>
                  <a:pt x="11346" y="8886"/>
                </a:lnTo>
                <a:cubicBezTo>
                  <a:pt x="8667" y="12861"/>
                  <a:pt x="10118" y="15395"/>
                  <a:pt x="11184" y="20061"/>
                </a:cubicBezTo>
                <a:cubicBezTo>
                  <a:pt x="15167" y="17698"/>
                  <a:pt x="18230" y="14047"/>
                  <a:pt x="19867" y="9722"/>
                </a:cubicBezTo>
                <a:cubicBezTo>
                  <a:pt x="20200" y="11155"/>
                  <a:pt x="21155" y="12366"/>
                  <a:pt x="22478" y="13023"/>
                </a:cubicBezTo>
                <a:cubicBezTo>
                  <a:pt x="22904" y="10891"/>
                  <a:pt x="23041" y="8588"/>
                  <a:pt x="22785" y="6430"/>
                </a:cubicBezTo>
                <a:cubicBezTo>
                  <a:pt x="22529" y="4263"/>
                  <a:pt x="21480" y="2079"/>
                  <a:pt x="19577" y="1013"/>
                </a:cubicBezTo>
                <a:cubicBezTo>
                  <a:pt x="18204" y="245"/>
                  <a:pt x="16566" y="134"/>
                  <a:pt x="14997" y="66"/>
                </a:cubicBezTo>
                <a:cubicBezTo>
                  <a:pt x="14204" y="30"/>
                  <a:pt x="13408" y="1"/>
                  <a:pt x="1261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2" name="Google Shape;1672;p57"/>
          <p:cNvSpPr/>
          <p:nvPr/>
        </p:nvSpPr>
        <p:spPr>
          <a:xfrm rot="-826927">
            <a:off x="32799" y="3419798"/>
            <a:ext cx="1168011" cy="1373103"/>
          </a:xfrm>
          <a:custGeom>
            <a:avLst/>
            <a:gdLst/>
            <a:ahLst/>
            <a:cxnLst/>
            <a:rect l="l" t="t" r="r" b="b"/>
            <a:pathLst>
              <a:path w="12848" h="15104" extrusionOk="0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3" name="Google Shape;1673;p57"/>
          <p:cNvSpPr/>
          <p:nvPr/>
        </p:nvSpPr>
        <p:spPr>
          <a:xfrm rot="-826824">
            <a:off x="163682" y="3445593"/>
            <a:ext cx="994569" cy="1257052"/>
          </a:xfrm>
          <a:custGeom>
            <a:avLst/>
            <a:gdLst/>
            <a:ahLst/>
            <a:cxnLst/>
            <a:rect l="l" t="t" r="r" b="b"/>
            <a:pathLst>
              <a:path w="11338" h="14237" fill="none" extrusionOk="0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4" name="Google Shape;1674;p57"/>
          <p:cNvSpPr/>
          <p:nvPr/>
        </p:nvSpPr>
        <p:spPr>
          <a:xfrm rot="-220579">
            <a:off x="-135005" y="4061190"/>
            <a:ext cx="1503640" cy="1226410"/>
          </a:xfrm>
          <a:custGeom>
            <a:avLst/>
            <a:gdLst/>
            <a:ahLst/>
            <a:cxnLst/>
            <a:rect l="l" t="t" r="r" b="b"/>
            <a:pathLst>
              <a:path w="13428" h="10952" extrusionOk="0">
                <a:moveTo>
                  <a:pt x="13427" y="0"/>
                </a:moveTo>
                <a:lnTo>
                  <a:pt x="13427" y="0"/>
                </a:lnTo>
                <a:cubicBezTo>
                  <a:pt x="12651" y="580"/>
                  <a:pt x="11926" y="1211"/>
                  <a:pt x="11243" y="1894"/>
                </a:cubicBezTo>
                <a:cubicBezTo>
                  <a:pt x="10100" y="3037"/>
                  <a:pt x="6117" y="5596"/>
                  <a:pt x="4266" y="6159"/>
                </a:cubicBezTo>
                <a:cubicBezTo>
                  <a:pt x="2423" y="6730"/>
                  <a:pt x="385" y="8778"/>
                  <a:pt x="1" y="9784"/>
                </a:cubicBezTo>
                <a:cubicBezTo>
                  <a:pt x="1" y="9784"/>
                  <a:pt x="7401" y="10951"/>
                  <a:pt x="9509" y="10951"/>
                </a:cubicBezTo>
                <a:cubicBezTo>
                  <a:pt x="9751" y="10951"/>
                  <a:pt x="9923" y="10936"/>
                  <a:pt x="10007" y="10902"/>
                </a:cubicBezTo>
                <a:cubicBezTo>
                  <a:pt x="10817" y="10569"/>
                  <a:pt x="11431" y="6875"/>
                  <a:pt x="11619" y="5212"/>
                </a:cubicBezTo>
                <a:cubicBezTo>
                  <a:pt x="11815" y="3557"/>
                  <a:pt x="13427" y="0"/>
                  <a:pt x="1342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5" name="Google Shape;1675;p57"/>
          <p:cNvSpPr/>
          <p:nvPr/>
        </p:nvSpPr>
        <p:spPr>
          <a:xfrm rot="-220612">
            <a:off x="481156" y="4106760"/>
            <a:ext cx="833556" cy="1119921"/>
          </a:xfrm>
          <a:custGeom>
            <a:avLst/>
            <a:gdLst/>
            <a:ahLst/>
            <a:cxnLst/>
            <a:rect l="l" t="t" r="r" b="b"/>
            <a:pathLst>
              <a:path w="7934" h="10569" fill="none" extrusionOk="0">
                <a:moveTo>
                  <a:pt x="1" y="10569"/>
                </a:moveTo>
                <a:cubicBezTo>
                  <a:pt x="1" y="10569"/>
                  <a:pt x="4232" y="3881"/>
                  <a:pt x="7934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6" name="Google Shape;1676;p57"/>
          <p:cNvSpPr/>
          <p:nvPr/>
        </p:nvSpPr>
        <p:spPr>
          <a:xfrm rot="-220505">
            <a:off x="757734" y="4586779"/>
            <a:ext cx="38651" cy="179724"/>
          </a:xfrm>
          <a:custGeom>
            <a:avLst/>
            <a:gdLst/>
            <a:ahLst/>
            <a:cxnLst/>
            <a:rect l="l" t="t" r="r" b="b"/>
            <a:pathLst>
              <a:path w="1" h="2339" fill="none" extrusionOk="0">
                <a:moveTo>
                  <a:pt x="1" y="1"/>
                </a:moveTo>
                <a:lnTo>
                  <a:pt x="1" y="2338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7" name="Google Shape;1677;p57"/>
          <p:cNvSpPr/>
          <p:nvPr/>
        </p:nvSpPr>
        <p:spPr>
          <a:xfrm rot="-220557">
            <a:off x="668877" y="4830538"/>
            <a:ext cx="374039" cy="137612"/>
          </a:xfrm>
          <a:custGeom>
            <a:avLst/>
            <a:gdLst/>
            <a:ahLst/>
            <a:cxnLst/>
            <a:rect l="l" t="t" r="r" b="b"/>
            <a:pathLst>
              <a:path w="4317" h="1229" fill="none" extrusionOk="0">
                <a:moveTo>
                  <a:pt x="1" y="1229"/>
                </a:moveTo>
                <a:cubicBezTo>
                  <a:pt x="1" y="1229"/>
                  <a:pt x="2773" y="742"/>
                  <a:pt x="4317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spTree>
      <p:nvGrpSpPr>
        <p:cNvPr id="1" name="Shape 1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" name="Google Shape;1679;p58"/>
          <p:cNvSpPr/>
          <p:nvPr/>
        </p:nvSpPr>
        <p:spPr>
          <a:xfrm rot="-540476">
            <a:off x="-521080" y="3923213"/>
            <a:ext cx="1869262" cy="1626038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0" name="Google Shape;1680;p58"/>
          <p:cNvSpPr/>
          <p:nvPr/>
        </p:nvSpPr>
        <p:spPr>
          <a:xfrm>
            <a:off x="7165505" y="3908286"/>
            <a:ext cx="2019985" cy="1400949"/>
          </a:xfrm>
          <a:custGeom>
            <a:avLst/>
            <a:gdLst/>
            <a:ahLst/>
            <a:cxnLst/>
            <a:rect l="l" t="t" r="r" b="b"/>
            <a:pathLst>
              <a:path w="17983" h="12472" extrusionOk="0">
                <a:moveTo>
                  <a:pt x="1894" y="3788"/>
                </a:moveTo>
                <a:cubicBezTo>
                  <a:pt x="1894" y="3788"/>
                  <a:pt x="1" y="9546"/>
                  <a:pt x="615" y="12472"/>
                </a:cubicBezTo>
                <a:lnTo>
                  <a:pt x="11619" y="12472"/>
                </a:lnTo>
                <a:cubicBezTo>
                  <a:pt x="11619" y="12472"/>
                  <a:pt x="6782" y="6202"/>
                  <a:pt x="1894" y="3788"/>
                </a:cubicBezTo>
                <a:close/>
                <a:moveTo>
                  <a:pt x="13137" y="1"/>
                </a:moveTo>
                <a:cubicBezTo>
                  <a:pt x="13137" y="1"/>
                  <a:pt x="11388" y="9640"/>
                  <a:pt x="12096" y="12472"/>
                </a:cubicBezTo>
                <a:lnTo>
                  <a:pt x="17982" y="12472"/>
                </a:lnTo>
                <a:lnTo>
                  <a:pt x="17982" y="3643"/>
                </a:lnTo>
                <a:cubicBezTo>
                  <a:pt x="17982" y="3643"/>
                  <a:pt x="15653" y="1084"/>
                  <a:pt x="13137" y="1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1" name="Google Shape;1681;p58"/>
          <p:cNvSpPr/>
          <p:nvPr/>
        </p:nvSpPr>
        <p:spPr>
          <a:xfrm>
            <a:off x="6464148" y="3559746"/>
            <a:ext cx="2227198" cy="2087137"/>
          </a:xfrm>
          <a:custGeom>
            <a:avLst/>
            <a:gdLst/>
            <a:ahLst/>
            <a:cxnLst/>
            <a:rect l="l" t="t" r="r" b="b"/>
            <a:pathLst>
              <a:path w="20831" h="19521" extrusionOk="0">
                <a:moveTo>
                  <a:pt x="1" y="1"/>
                </a:moveTo>
                <a:cubicBezTo>
                  <a:pt x="1" y="1"/>
                  <a:pt x="2466" y="3933"/>
                  <a:pt x="2943" y="5076"/>
                </a:cubicBezTo>
                <a:cubicBezTo>
                  <a:pt x="3421" y="6211"/>
                  <a:pt x="4180" y="9239"/>
                  <a:pt x="5741" y="9998"/>
                </a:cubicBezTo>
                <a:cubicBezTo>
                  <a:pt x="7311" y="10757"/>
                  <a:pt x="10296" y="12719"/>
                  <a:pt x="10774" y="14058"/>
                </a:cubicBezTo>
                <a:cubicBezTo>
                  <a:pt x="11243" y="15406"/>
                  <a:pt x="13188" y="18912"/>
                  <a:pt x="14425" y="19381"/>
                </a:cubicBezTo>
                <a:cubicBezTo>
                  <a:pt x="14683" y="19481"/>
                  <a:pt x="15105" y="19520"/>
                  <a:pt x="15611" y="19520"/>
                </a:cubicBezTo>
                <a:cubicBezTo>
                  <a:pt x="17526" y="19520"/>
                  <a:pt x="20643" y="18955"/>
                  <a:pt x="20643" y="18955"/>
                </a:cubicBezTo>
                <a:cubicBezTo>
                  <a:pt x="20831" y="17871"/>
                  <a:pt x="19927" y="14553"/>
                  <a:pt x="18553" y="13274"/>
                </a:cubicBezTo>
                <a:cubicBezTo>
                  <a:pt x="17180" y="11994"/>
                  <a:pt x="15184" y="10902"/>
                  <a:pt x="14476" y="9998"/>
                </a:cubicBezTo>
                <a:cubicBezTo>
                  <a:pt x="13760" y="9102"/>
                  <a:pt x="12710" y="6253"/>
                  <a:pt x="10552" y="5358"/>
                </a:cubicBezTo>
                <a:cubicBezTo>
                  <a:pt x="8394" y="4453"/>
                  <a:pt x="6407" y="3310"/>
                  <a:pt x="5460" y="2483"/>
                </a:cubicBezTo>
                <a:cubicBezTo>
                  <a:pt x="4504" y="1664"/>
                  <a:pt x="2474" y="760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2" name="Google Shape;1682;p58"/>
          <p:cNvSpPr/>
          <p:nvPr/>
        </p:nvSpPr>
        <p:spPr>
          <a:xfrm>
            <a:off x="6492494" y="3587371"/>
            <a:ext cx="2102199" cy="2011840"/>
          </a:xfrm>
          <a:custGeom>
            <a:avLst/>
            <a:gdLst/>
            <a:ahLst/>
            <a:cxnLst/>
            <a:rect l="l" t="t" r="r" b="b"/>
            <a:pathLst>
              <a:path w="19927" h="19075" fill="none" extrusionOk="0">
                <a:moveTo>
                  <a:pt x="19927" y="19074"/>
                </a:moveTo>
                <a:cubicBezTo>
                  <a:pt x="19927" y="19074"/>
                  <a:pt x="11200" y="8719"/>
                  <a:pt x="7353" y="6023"/>
                </a:cubicBezTo>
                <a:cubicBezTo>
                  <a:pt x="3515" y="3319"/>
                  <a:pt x="1" y="1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3" name="Google Shape;1683;p58"/>
          <p:cNvSpPr/>
          <p:nvPr/>
        </p:nvSpPr>
        <p:spPr>
          <a:xfrm>
            <a:off x="8205157" y="4790033"/>
            <a:ext cx="107" cy="362236"/>
          </a:xfrm>
          <a:custGeom>
            <a:avLst/>
            <a:gdLst/>
            <a:ahLst/>
            <a:cxnLst/>
            <a:rect l="l" t="t" r="r" b="b"/>
            <a:pathLst>
              <a:path w="1" h="3388" fill="none" extrusionOk="0">
                <a:moveTo>
                  <a:pt x="0" y="1"/>
                </a:moveTo>
                <a:lnTo>
                  <a:pt x="0" y="3387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4" name="Google Shape;1684;p58"/>
          <p:cNvSpPr/>
          <p:nvPr/>
        </p:nvSpPr>
        <p:spPr>
          <a:xfrm>
            <a:off x="7529346" y="4941427"/>
            <a:ext cx="512669" cy="39346"/>
          </a:xfrm>
          <a:custGeom>
            <a:avLst/>
            <a:gdLst/>
            <a:ahLst/>
            <a:cxnLst/>
            <a:rect l="l" t="t" r="r" b="b"/>
            <a:pathLst>
              <a:path w="4795" h="368" fill="none" extrusionOk="0">
                <a:moveTo>
                  <a:pt x="4795" y="274"/>
                </a:moveTo>
                <a:cubicBezTo>
                  <a:pt x="4795" y="274"/>
                  <a:pt x="999" y="368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5" name="Google Shape;1685;p58"/>
          <p:cNvSpPr/>
          <p:nvPr/>
        </p:nvSpPr>
        <p:spPr>
          <a:xfrm>
            <a:off x="7642458" y="4248342"/>
            <a:ext cx="42025" cy="331167"/>
          </a:xfrm>
          <a:custGeom>
            <a:avLst/>
            <a:gdLst/>
            <a:ahLst/>
            <a:cxnLst/>
            <a:rect l="l" t="t" r="r" b="b"/>
            <a:pathLst>
              <a:path w="393" h="3942" fill="none" extrusionOk="0">
                <a:moveTo>
                  <a:pt x="256" y="3941"/>
                </a:moveTo>
                <a:cubicBezTo>
                  <a:pt x="256" y="3941"/>
                  <a:pt x="393" y="1186"/>
                  <a:pt x="0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6" name="Google Shape;1686;p58"/>
          <p:cNvSpPr/>
          <p:nvPr/>
        </p:nvSpPr>
        <p:spPr>
          <a:xfrm>
            <a:off x="6907084" y="4349538"/>
            <a:ext cx="622376" cy="121461"/>
          </a:xfrm>
          <a:custGeom>
            <a:avLst/>
            <a:gdLst/>
            <a:ahLst/>
            <a:cxnLst/>
            <a:rect l="l" t="t" r="r" b="b"/>
            <a:pathLst>
              <a:path w="6160" h="1136" fill="none" extrusionOk="0">
                <a:moveTo>
                  <a:pt x="6160" y="862"/>
                </a:moveTo>
                <a:cubicBezTo>
                  <a:pt x="6160" y="862"/>
                  <a:pt x="1818" y="1135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7" name="Google Shape;1687;p58"/>
          <p:cNvSpPr/>
          <p:nvPr/>
        </p:nvSpPr>
        <p:spPr>
          <a:xfrm>
            <a:off x="7165515" y="3975759"/>
            <a:ext cx="52918" cy="205167"/>
          </a:xfrm>
          <a:custGeom>
            <a:avLst/>
            <a:gdLst/>
            <a:ahLst/>
            <a:cxnLst/>
            <a:rect l="l" t="t" r="r" b="b"/>
            <a:pathLst>
              <a:path w="495" h="2517" fill="none" extrusionOk="0">
                <a:moveTo>
                  <a:pt x="495" y="2517"/>
                </a:moveTo>
                <a:cubicBezTo>
                  <a:pt x="495" y="2517"/>
                  <a:pt x="384" y="785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8" name="Google Shape;1688;p58"/>
          <p:cNvSpPr/>
          <p:nvPr/>
        </p:nvSpPr>
        <p:spPr>
          <a:xfrm>
            <a:off x="6779336" y="3975757"/>
            <a:ext cx="201767" cy="34749"/>
          </a:xfrm>
          <a:custGeom>
            <a:avLst/>
            <a:gdLst/>
            <a:ahLst/>
            <a:cxnLst/>
            <a:rect l="l" t="t" r="r" b="b"/>
            <a:pathLst>
              <a:path w="1997" h="325" fill="none" extrusionOk="0">
                <a:moveTo>
                  <a:pt x="1997" y="324"/>
                </a:moveTo>
                <a:cubicBezTo>
                  <a:pt x="1997" y="324"/>
                  <a:pt x="581" y="273"/>
                  <a:pt x="1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9" name="Google Shape;1689;p58"/>
          <p:cNvSpPr/>
          <p:nvPr/>
        </p:nvSpPr>
        <p:spPr>
          <a:xfrm>
            <a:off x="5810255" y="4409149"/>
            <a:ext cx="1168552" cy="953180"/>
          </a:xfrm>
          <a:custGeom>
            <a:avLst/>
            <a:gdLst/>
            <a:ahLst/>
            <a:cxnLst/>
            <a:rect l="l" t="t" r="r" b="b"/>
            <a:pathLst>
              <a:path w="13427" h="10952" extrusionOk="0">
                <a:moveTo>
                  <a:pt x="0" y="0"/>
                </a:moveTo>
                <a:cubicBezTo>
                  <a:pt x="1" y="0"/>
                  <a:pt x="1613" y="3557"/>
                  <a:pt x="1800" y="5212"/>
                </a:cubicBezTo>
                <a:cubicBezTo>
                  <a:pt x="1996" y="6875"/>
                  <a:pt x="2611" y="10569"/>
                  <a:pt x="3421" y="10902"/>
                </a:cubicBezTo>
                <a:cubicBezTo>
                  <a:pt x="3504" y="10936"/>
                  <a:pt x="3675" y="10951"/>
                  <a:pt x="3916" y="10951"/>
                </a:cubicBezTo>
                <a:cubicBezTo>
                  <a:pt x="6020" y="10951"/>
                  <a:pt x="13427" y="9784"/>
                  <a:pt x="13427" y="9784"/>
                </a:cubicBezTo>
                <a:cubicBezTo>
                  <a:pt x="13043" y="8778"/>
                  <a:pt x="11004" y="6730"/>
                  <a:pt x="9162" y="6159"/>
                </a:cubicBezTo>
                <a:cubicBezTo>
                  <a:pt x="7311" y="5596"/>
                  <a:pt x="3319" y="3037"/>
                  <a:pt x="2184" y="1894"/>
                </a:cubicBezTo>
                <a:cubicBezTo>
                  <a:pt x="1502" y="1211"/>
                  <a:pt x="768" y="580"/>
                  <a:pt x="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0" name="Google Shape;1690;p58"/>
          <p:cNvSpPr/>
          <p:nvPr/>
        </p:nvSpPr>
        <p:spPr>
          <a:xfrm>
            <a:off x="5837104" y="4448388"/>
            <a:ext cx="662846" cy="880583"/>
          </a:xfrm>
          <a:custGeom>
            <a:avLst/>
            <a:gdLst/>
            <a:ahLst/>
            <a:cxnLst/>
            <a:rect l="l" t="t" r="r" b="b"/>
            <a:pathLst>
              <a:path w="7934" h="10569" fill="none" extrusionOk="0">
                <a:moveTo>
                  <a:pt x="7934" y="10569"/>
                </a:moveTo>
                <a:cubicBezTo>
                  <a:pt x="7934" y="10569"/>
                  <a:pt x="3703" y="3881"/>
                  <a:pt x="1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1" name="Google Shape;1691;p58"/>
          <p:cNvSpPr/>
          <p:nvPr/>
        </p:nvSpPr>
        <p:spPr>
          <a:xfrm>
            <a:off x="6036510" y="5018626"/>
            <a:ext cx="329078" cy="106954"/>
          </a:xfrm>
          <a:custGeom>
            <a:avLst/>
            <a:gdLst/>
            <a:ahLst/>
            <a:cxnLst/>
            <a:rect l="l" t="t" r="r" b="b"/>
            <a:pathLst>
              <a:path w="4325" h="1229" fill="none" extrusionOk="0">
                <a:moveTo>
                  <a:pt x="4325" y="1229"/>
                </a:moveTo>
                <a:cubicBezTo>
                  <a:pt x="4325" y="1229"/>
                  <a:pt x="1544" y="742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2" name="Google Shape;1692;p58"/>
          <p:cNvSpPr/>
          <p:nvPr/>
        </p:nvSpPr>
        <p:spPr>
          <a:xfrm>
            <a:off x="6586726" y="5018628"/>
            <a:ext cx="164922" cy="299218"/>
          </a:xfrm>
          <a:custGeom>
            <a:avLst/>
            <a:gdLst/>
            <a:ahLst/>
            <a:cxnLst/>
            <a:rect l="l" t="t" r="r" b="b"/>
            <a:pathLst>
              <a:path w="1895" h="3438" fill="none" extrusionOk="0">
                <a:moveTo>
                  <a:pt x="1895" y="0"/>
                </a:moveTo>
                <a:cubicBezTo>
                  <a:pt x="1895" y="0"/>
                  <a:pt x="487" y="2926"/>
                  <a:pt x="1" y="3438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3" name="Google Shape;1693;p58"/>
          <p:cNvSpPr/>
          <p:nvPr/>
        </p:nvSpPr>
        <p:spPr>
          <a:xfrm>
            <a:off x="8953335" y="3301975"/>
            <a:ext cx="239068" cy="953170"/>
          </a:xfrm>
          <a:custGeom>
            <a:avLst/>
            <a:gdLst/>
            <a:ahLst/>
            <a:cxnLst/>
            <a:rect l="l" t="t" r="r" b="b"/>
            <a:pathLst>
              <a:path w="2236" h="8915" extrusionOk="0">
                <a:moveTo>
                  <a:pt x="529" y="0"/>
                </a:moveTo>
                <a:lnTo>
                  <a:pt x="529" y="0"/>
                </a:lnTo>
                <a:cubicBezTo>
                  <a:pt x="0" y="3984"/>
                  <a:pt x="2235" y="8914"/>
                  <a:pt x="2235" y="8914"/>
                </a:cubicBezTo>
                <a:lnTo>
                  <a:pt x="2235" y="1092"/>
                </a:lnTo>
                <a:cubicBezTo>
                  <a:pt x="1954" y="614"/>
                  <a:pt x="529" y="0"/>
                  <a:pt x="529" y="0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4" name="Google Shape;1694;p58"/>
          <p:cNvSpPr/>
          <p:nvPr/>
        </p:nvSpPr>
        <p:spPr>
          <a:xfrm>
            <a:off x="6794654" y="4499864"/>
            <a:ext cx="1015182" cy="958943"/>
          </a:xfrm>
          <a:custGeom>
            <a:avLst/>
            <a:gdLst/>
            <a:ahLst/>
            <a:cxnLst/>
            <a:rect l="l" t="t" r="r" b="b"/>
            <a:pathLst>
              <a:path w="9495" h="8969" extrusionOk="0">
                <a:moveTo>
                  <a:pt x="1" y="0"/>
                </a:moveTo>
                <a:cubicBezTo>
                  <a:pt x="1" y="1"/>
                  <a:pt x="137" y="7933"/>
                  <a:pt x="897" y="8735"/>
                </a:cubicBezTo>
                <a:cubicBezTo>
                  <a:pt x="1055" y="8903"/>
                  <a:pt x="1516" y="8969"/>
                  <a:pt x="2146" y="8969"/>
                </a:cubicBezTo>
                <a:cubicBezTo>
                  <a:pt x="4531" y="8969"/>
                  <a:pt x="9341" y="8019"/>
                  <a:pt x="9341" y="8019"/>
                </a:cubicBezTo>
                <a:cubicBezTo>
                  <a:pt x="9495" y="6918"/>
                  <a:pt x="7635" y="4163"/>
                  <a:pt x="6160" y="3011"/>
                </a:cubicBezTo>
                <a:cubicBezTo>
                  <a:pt x="4684" y="1860"/>
                  <a:pt x="1" y="1"/>
                  <a:pt x="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5" name="Google Shape;1695;p58"/>
          <p:cNvSpPr/>
          <p:nvPr/>
        </p:nvSpPr>
        <p:spPr>
          <a:xfrm>
            <a:off x="6822997" y="4529042"/>
            <a:ext cx="564624" cy="896611"/>
          </a:xfrm>
          <a:custGeom>
            <a:avLst/>
            <a:gdLst/>
            <a:ahLst/>
            <a:cxnLst/>
            <a:rect l="l" t="t" r="r" b="b"/>
            <a:pathLst>
              <a:path w="5546" h="8651" fill="none" extrusionOk="0">
                <a:moveTo>
                  <a:pt x="5545" y="8650"/>
                </a:moveTo>
                <a:cubicBezTo>
                  <a:pt x="5545" y="8650"/>
                  <a:pt x="871" y="2833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6" name="Google Shape;1696;p58"/>
          <p:cNvSpPr/>
          <p:nvPr/>
        </p:nvSpPr>
        <p:spPr>
          <a:xfrm rot="-370444" flipH="1">
            <a:off x="-120269" y="232735"/>
            <a:ext cx="6881100" cy="1462590"/>
          </a:xfrm>
          <a:custGeom>
            <a:avLst/>
            <a:gdLst/>
            <a:ahLst/>
            <a:cxnLst/>
            <a:rect l="l" t="t" r="r" b="b"/>
            <a:pathLst>
              <a:path w="74810" h="15901" extrusionOk="0">
                <a:moveTo>
                  <a:pt x="598" y="1"/>
                </a:moveTo>
                <a:lnTo>
                  <a:pt x="1" y="606"/>
                </a:lnTo>
                <a:cubicBezTo>
                  <a:pt x="129" y="743"/>
                  <a:pt x="3370" y="3942"/>
                  <a:pt x="9682" y="7430"/>
                </a:cubicBezTo>
                <a:cubicBezTo>
                  <a:pt x="15491" y="10646"/>
                  <a:pt x="25096" y="14698"/>
                  <a:pt x="37857" y="15739"/>
                </a:cubicBezTo>
                <a:cubicBezTo>
                  <a:pt x="39205" y="15850"/>
                  <a:pt x="40553" y="15901"/>
                  <a:pt x="41892" y="15901"/>
                </a:cubicBezTo>
                <a:cubicBezTo>
                  <a:pt x="50192" y="15901"/>
                  <a:pt x="58005" y="13939"/>
                  <a:pt x="63413" y="12139"/>
                </a:cubicBezTo>
                <a:cubicBezTo>
                  <a:pt x="70203" y="9887"/>
                  <a:pt x="74767" y="7405"/>
                  <a:pt x="74809" y="7379"/>
                </a:cubicBezTo>
                <a:lnTo>
                  <a:pt x="74400" y="6637"/>
                </a:lnTo>
                <a:cubicBezTo>
                  <a:pt x="74357" y="6663"/>
                  <a:pt x="69853" y="9111"/>
                  <a:pt x="63123" y="11337"/>
                </a:cubicBezTo>
                <a:cubicBezTo>
                  <a:pt x="57787" y="13108"/>
                  <a:pt x="50071" y="15044"/>
                  <a:pt x="41894" y="15044"/>
                </a:cubicBezTo>
                <a:cubicBezTo>
                  <a:pt x="40580" y="15044"/>
                  <a:pt x="39255" y="14994"/>
                  <a:pt x="37925" y="14886"/>
                </a:cubicBezTo>
                <a:cubicBezTo>
                  <a:pt x="25335" y="13854"/>
                  <a:pt x="15858" y="9861"/>
                  <a:pt x="10126" y="6697"/>
                </a:cubicBezTo>
                <a:cubicBezTo>
                  <a:pt x="3907" y="3268"/>
                  <a:pt x="632" y="35"/>
                  <a:pt x="59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7" name="Google Shape;1697;p58"/>
          <p:cNvSpPr/>
          <p:nvPr/>
        </p:nvSpPr>
        <p:spPr>
          <a:xfrm rot="-1680788" flipH="1">
            <a:off x="-794074" y="708069"/>
            <a:ext cx="6880928" cy="1462554"/>
          </a:xfrm>
          <a:custGeom>
            <a:avLst/>
            <a:gdLst/>
            <a:ahLst/>
            <a:cxnLst/>
            <a:rect l="l" t="t" r="r" b="b"/>
            <a:pathLst>
              <a:path w="74810" h="15901" extrusionOk="0">
                <a:moveTo>
                  <a:pt x="598" y="1"/>
                </a:moveTo>
                <a:lnTo>
                  <a:pt x="1" y="606"/>
                </a:lnTo>
                <a:cubicBezTo>
                  <a:pt x="129" y="743"/>
                  <a:pt x="3370" y="3942"/>
                  <a:pt x="9682" y="7430"/>
                </a:cubicBezTo>
                <a:cubicBezTo>
                  <a:pt x="15491" y="10646"/>
                  <a:pt x="25096" y="14698"/>
                  <a:pt x="37857" y="15739"/>
                </a:cubicBezTo>
                <a:cubicBezTo>
                  <a:pt x="39205" y="15850"/>
                  <a:pt x="40553" y="15901"/>
                  <a:pt x="41892" y="15901"/>
                </a:cubicBezTo>
                <a:cubicBezTo>
                  <a:pt x="50192" y="15901"/>
                  <a:pt x="58005" y="13939"/>
                  <a:pt x="63413" y="12139"/>
                </a:cubicBezTo>
                <a:cubicBezTo>
                  <a:pt x="70203" y="9887"/>
                  <a:pt x="74767" y="7405"/>
                  <a:pt x="74809" y="7379"/>
                </a:cubicBezTo>
                <a:lnTo>
                  <a:pt x="74400" y="6637"/>
                </a:lnTo>
                <a:cubicBezTo>
                  <a:pt x="74357" y="6663"/>
                  <a:pt x="69853" y="9111"/>
                  <a:pt x="63123" y="11337"/>
                </a:cubicBezTo>
                <a:cubicBezTo>
                  <a:pt x="57787" y="13108"/>
                  <a:pt x="50071" y="15044"/>
                  <a:pt x="41894" y="15044"/>
                </a:cubicBezTo>
                <a:cubicBezTo>
                  <a:pt x="40580" y="15044"/>
                  <a:pt x="39255" y="14994"/>
                  <a:pt x="37925" y="14886"/>
                </a:cubicBezTo>
                <a:cubicBezTo>
                  <a:pt x="25335" y="13854"/>
                  <a:pt x="15858" y="9861"/>
                  <a:pt x="10126" y="6697"/>
                </a:cubicBezTo>
                <a:cubicBezTo>
                  <a:pt x="3907" y="3268"/>
                  <a:pt x="632" y="35"/>
                  <a:pt x="59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_1">
    <p:spTree>
      <p:nvGrpSpPr>
        <p:cNvPr id="1" name="Shape 1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" name="Google Shape;1699;p59"/>
          <p:cNvSpPr/>
          <p:nvPr/>
        </p:nvSpPr>
        <p:spPr>
          <a:xfrm>
            <a:off x="7575494" y="4066419"/>
            <a:ext cx="1644815" cy="1140751"/>
          </a:xfrm>
          <a:custGeom>
            <a:avLst/>
            <a:gdLst/>
            <a:ahLst/>
            <a:cxnLst/>
            <a:rect l="l" t="t" r="r" b="b"/>
            <a:pathLst>
              <a:path w="17983" h="12472" extrusionOk="0">
                <a:moveTo>
                  <a:pt x="1894" y="3788"/>
                </a:moveTo>
                <a:cubicBezTo>
                  <a:pt x="1894" y="3788"/>
                  <a:pt x="1" y="9546"/>
                  <a:pt x="615" y="12472"/>
                </a:cubicBezTo>
                <a:lnTo>
                  <a:pt x="11619" y="12472"/>
                </a:lnTo>
                <a:cubicBezTo>
                  <a:pt x="11619" y="12472"/>
                  <a:pt x="6782" y="6202"/>
                  <a:pt x="1894" y="3788"/>
                </a:cubicBezTo>
                <a:close/>
                <a:moveTo>
                  <a:pt x="13137" y="1"/>
                </a:moveTo>
                <a:cubicBezTo>
                  <a:pt x="13137" y="1"/>
                  <a:pt x="11388" y="9640"/>
                  <a:pt x="12096" y="12472"/>
                </a:cubicBezTo>
                <a:lnTo>
                  <a:pt x="17982" y="12472"/>
                </a:lnTo>
                <a:lnTo>
                  <a:pt x="17982" y="3643"/>
                </a:lnTo>
                <a:cubicBezTo>
                  <a:pt x="17982" y="3643"/>
                  <a:pt x="15653" y="1084"/>
                  <a:pt x="13137" y="1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0" name="Google Shape;1700;p59"/>
          <p:cNvSpPr/>
          <p:nvPr/>
        </p:nvSpPr>
        <p:spPr>
          <a:xfrm>
            <a:off x="7340700" y="2622993"/>
            <a:ext cx="1820885" cy="2318363"/>
          </a:xfrm>
          <a:custGeom>
            <a:avLst/>
            <a:gdLst/>
            <a:ahLst/>
            <a:cxnLst/>
            <a:rect l="l" t="t" r="r" b="b"/>
            <a:pathLst>
              <a:path w="19908" h="25347" extrusionOk="0">
                <a:moveTo>
                  <a:pt x="0" y="1"/>
                </a:moveTo>
                <a:lnTo>
                  <a:pt x="0" y="1"/>
                </a:lnTo>
                <a:cubicBezTo>
                  <a:pt x="0" y="1"/>
                  <a:pt x="2986" y="7678"/>
                  <a:pt x="4223" y="8625"/>
                </a:cubicBezTo>
                <a:cubicBezTo>
                  <a:pt x="5459" y="9572"/>
                  <a:pt x="7737" y="11090"/>
                  <a:pt x="8164" y="12079"/>
                </a:cubicBezTo>
                <a:cubicBezTo>
                  <a:pt x="8590" y="13077"/>
                  <a:pt x="8266" y="14596"/>
                  <a:pt x="9827" y="15782"/>
                </a:cubicBezTo>
                <a:cubicBezTo>
                  <a:pt x="11388" y="16967"/>
                  <a:pt x="12667" y="18955"/>
                  <a:pt x="12812" y="20140"/>
                </a:cubicBezTo>
                <a:cubicBezTo>
                  <a:pt x="12957" y="21326"/>
                  <a:pt x="13904" y="24781"/>
                  <a:pt x="15798" y="25258"/>
                </a:cubicBezTo>
                <a:cubicBezTo>
                  <a:pt x="16033" y="25317"/>
                  <a:pt x="16274" y="25347"/>
                  <a:pt x="16514" y="25347"/>
                </a:cubicBezTo>
                <a:cubicBezTo>
                  <a:pt x="18212" y="25347"/>
                  <a:pt x="19908" y="23861"/>
                  <a:pt x="19654" y="20379"/>
                </a:cubicBezTo>
                <a:cubicBezTo>
                  <a:pt x="19560" y="19100"/>
                  <a:pt x="19457" y="16583"/>
                  <a:pt x="17367" y="14502"/>
                </a:cubicBezTo>
                <a:cubicBezTo>
                  <a:pt x="15278" y="12412"/>
                  <a:pt x="15994" y="11986"/>
                  <a:pt x="14902" y="10663"/>
                </a:cubicBezTo>
                <a:cubicBezTo>
                  <a:pt x="13810" y="9333"/>
                  <a:pt x="12864" y="9384"/>
                  <a:pt x="12292" y="8011"/>
                </a:cubicBezTo>
                <a:cubicBezTo>
                  <a:pt x="11721" y="6629"/>
                  <a:pt x="10961" y="4599"/>
                  <a:pt x="7404" y="3174"/>
                </a:cubicBezTo>
                <a:cubicBezTo>
                  <a:pt x="3847" y="1750"/>
                  <a:pt x="1" y="1"/>
                  <a:pt x="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1" name="Google Shape;1701;p59"/>
          <p:cNvSpPr/>
          <p:nvPr/>
        </p:nvSpPr>
        <p:spPr>
          <a:xfrm>
            <a:off x="7392187" y="2676950"/>
            <a:ext cx="1664210" cy="2163535"/>
          </a:xfrm>
          <a:custGeom>
            <a:avLst/>
            <a:gdLst/>
            <a:ahLst/>
            <a:cxnLst/>
            <a:rect l="l" t="t" r="r" b="b"/>
            <a:pathLst>
              <a:path w="18758" h="24244" fill="none" extrusionOk="0">
                <a:moveTo>
                  <a:pt x="18758" y="24243"/>
                </a:moveTo>
                <a:cubicBezTo>
                  <a:pt x="18758" y="24243"/>
                  <a:pt x="13520" y="9759"/>
                  <a:pt x="0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2" name="Google Shape;1702;p59"/>
          <p:cNvSpPr/>
          <p:nvPr/>
        </p:nvSpPr>
        <p:spPr>
          <a:xfrm>
            <a:off x="7680862" y="2953794"/>
            <a:ext cx="321499" cy="220503"/>
          </a:xfrm>
          <a:custGeom>
            <a:avLst/>
            <a:gdLst/>
            <a:ahLst/>
            <a:cxnLst/>
            <a:rect l="l" t="t" r="r" b="b"/>
            <a:pathLst>
              <a:path w="5179" h="2926" fill="none" extrusionOk="0">
                <a:moveTo>
                  <a:pt x="5178" y="0"/>
                </a:moveTo>
                <a:cubicBezTo>
                  <a:pt x="5178" y="0"/>
                  <a:pt x="4854" y="2107"/>
                  <a:pt x="4760" y="2926"/>
                </a:cubicBezTo>
                <a:cubicBezTo>
                  <a:pt x="3199" y="2474"/>
                  <a:pt x="1613" y="2175"/>
                  <a:pt x="1" y="2039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3" name="Google Shape;1703;p59"/>
          <p:cNvSpPr/>
          <p:nvPr/>
        </p:nvSpPr>
        <p:spPr>
          <a:xfrm>
            <a:off x="8356525" y="3255023"/>
            <a:ext cx="65580" cy="368330"/>
          </a:xfrm>
          <a:custGeom>
            <a:avLst/>
            <a:gdLst/>
            <a:ahLst/>
            <a:cxnLst/>
            <a:rect l="l" t="t" r="r" b="b"/>
            <a:pathLst>
              <a:path w="717" h="4027" fill="none" extrusionOk="0">
                <a:moveTo>
                  <a:pt x="700" y="0"/>
                </a:moveTo>
                <a:cubicBezTo>
                  <a:pt x="700" y="0"/>
                  <a:pt x="717" y="2824"/>
                  <a:pt x="0" y="4026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4" name="Google Shape;1704;p59"/>
          <p:cNvSpPr/>
          <p:nvPr/>
        </p:nvSpPr>
        <p:spPr>
          <a:xfrm>
            <a:off x="7832915" y="3411800"/>
            <a:ext cx="376971" cy="39150"/>
          </a:xfrm>
          <a:custGeom>
            <a:avLst/>
            <a:gdLst/>
            <a:ahLst/>
            <a:cxnLst/>
            <a:rect l="l" t="t" r="r" b="b"/>
            <a:pathLst>
              <a:path w="5281" h="428" fill="none" extrusionOk="0">
                <a:moveTo>
                  <a:pt x="5281" y="291"/>
                </a:moveTo>
                <a:cubicBezTo>
                  <a:pt x="5281" y="291"/>
                  <a:pt x="1997" y="427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5" name="Google Shape;1705;p59"/>
          <p:cNvSpPr/>
          <p:nvPr/>
        </p:nvSpPr>
        <p:spPr>
          <a:xfrm>
            <a:off x="8168462" y="3806650"/>
            <a:ext cx="390202" cy="103824"/>
          </a:xfrm>
          <a:custGeom>
            <a:avLst/>
            <a:gdLst/>
            <a:ahLst/>
            <a:cxnLst/>
            <a:rect l="l" t="t" r="r" b="b"/>
            <a:pathLst>
              <a:path w="4931" h="1135" fill="none" extrusionOk="0">
                <a:moveTo>
                  <a:pt x="4931" y="1083"/>
                </a:moveTo>
                <a:cubicBezTo>
                  <a:pt x="4931" y="1083"/>
                  <a:pt x="2030" y="1135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6" name="Google Shape;1706;p59"/>
          <p:cNvSpPr/>
          <p:nvPr/>
        </p:nvSpPr>
        <p:spPr>
          <a:xfrm>
            <a:off x="8618668" y="3598296"/>
            <a:ext cx="85154" cy="398787"/>
          </a:xfrm>
          <a:custGeom>
            <a:avLst/>
            <a:gdLst/>
            <a:ahLst/>
            <a:cxnLst/>
            <a:rect l="l" t="t" r="r" b="b"/>
            <a:pathLst>
              <a:path w="931" h="4360" fill="none" extrusionOk="0">
                <a:moveTo>
                  <a:pt x="0" y="4359"/>
                </a:moveTo>
                <a:cubicBezTo>
                  <a:pt x="0" y="4359"/>
                  <a:pt x="743" y="1988"/>
                  <a:pt x="93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7" name="Google Shape;1707;p59"/>
          <p:cNvSpPr/>
          <p:nvPr/>
        </p:nvSpPr>
        <p:spPr>
          <a:xfrm>
            <a:off x="8432168" y="4277065"/>
            <a:ext cx="412873" cy="106191"/>
          </a:xfrm>
          <a:custGeom>
            <a:avLst/>
            <a:gdLst/>
            <a:ahLst/>
            <a:cxnLst/>
            <a:rect l="l" t="t" r="r" b="b"/>
            <a:pathLst>
              <a:path w="4514" h="1161" fill="none" extrusionOk="0">
                <a:moveTo>
                  <a:pt x="4513" y="1161"/>
                </a:moveTo>
                <a:cubicBezTo>
                  <a:pt x="4513" y="1161"/>
                  <a:pt x="1639" y="930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8" name="Google Shape;1708;p59"/>
          <p:cNvSpPr/>
          <p:nvPr/>
        </p:nvSpPr>
        <p:spPr>
          <a:xfrm>
            <a:off x="8902663" y="4050224"/>
            <a:ext cx="87450" cy="445456"/>
          </a:xfrm>
          <a:custGeom>
            <a:avLst/>
            <a:gdLst/>
            <a:ahLst/>
            <a:cxnLst/>
            <a:rect l="l" t="t" r="r" b="b"/>
            <a:pathLst>
              <a:path w="956" h="5452" fill="none" extrusionOk="0">
                <a:moveTo>
                  <a:pt x="0" y="5451"/>
                </a:moveTo>
                <a:cubicBezTo>
                  <a:pt x="0" y="5451"/>
                  <a:pt x="956" y="2278"/>
                  <a:pt x="768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9" name="Google Shape;1709;p59"/>
          <p:cNvSpPr/>
          <p:nvPr/>
        </p:nvSpPr>
        <p:spPr>
          <a:xfrm>
            <a:off x="6815592" y="3554575"/>
            <a:ext cx="1905307" cy="1785488"/>
          </a:xfrm>
          <a:custGeom>
            <a:avLst/>
            <a:gdLst/>
            <a:ahLst/>
            <a:cxnLst/>
            <a:rect l="l" t="t" r="r" b="b"/>
            <a:pathLst>
              <a:path w="20831" h="19521" extrusionOk="0">
                <a:moveTo>
                  <a:pt x="1" y="1"/>
                </a:moveTo>
                <a:cubicBezTo>
                  <a:pt x="1" y="1"/>
                  <a:pt x="2466" y="3933"/>
                  <a:pt x="2943" y="5076"/>
                </a:cubicBezTo>
                <a:cubicBezTo>
                  <a:pt x="3421" y="6211"/>
                  <a:pt x="4180" y="9239"/>
                  <a:pt x="5741" y="9998"/>
                </a:cubicBezTo>
                <a:cubicBezTo>
                  <a:pt x="7311" y="10757"/>
                  <a:pt x="10296" y="12719"/>
                  <a:pt x="10774" y="14058"/>
                </a:cubicBezTo>
                <a:cubicBezTo>
                  <a:pt x="11243" y="15406"/>
                  <a:pt x="13188" y="18912"/>
                  <a:pt x="14425" y="19381"/>
                </a:cubicBezTo>
                <a:cubicBezTo>
                  <a:pt x="14683" y="19481"/>
                  <a:pt x="15105" y="19520"/>
                  <a:pt x="15611" y="19520"/>
                </a:cubicBezTo>
                <a:cubicBezTo>
                  <a:pt x="17526" y="19520"/>
                  <a:pt x="20643" y="18955"/>
                  <a:pt x="20643" y="18955"/>
                </a:cubicBezTo>
                <a:cubicBezTo>
                  <a:pt x="20831" y="17871"/>
                  <a:pt x="19927" y="14553"/>
                  <a:pt x="18553" y="13274"/>
                </a:cubicBezTo>
                <a:cubicBezTo>
                  <a:pt x="17180" y="11994"/>
                  <a:pt x="15184" y="10902"/>
                  <a:pt x="14476" y="9998"/>
                </a:cubicBezTo>
                <a:cubicBezTo>
                  <a:pt x="13760" y="9102"/>
                  <a:pt x="12710" y="6253"/>
                  <a:pt x="10552" y="5358"/>
                </a:cubicBezTo>
                <a:cubicBezTo>
                  <a:pt x="8394" y="4453"/>
                  <a:pt x="6407" y="3310"/>
                  <a:pt x="5460" y="2483"/>
                </a:cubicBezTo>
                <a:cubicBezTo>
                  <a:pt x="4504" y="1664"/>
                  <a:pt x="2474" y="760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0" name="Google Shape;1710;p59"/>
          <p:cNvSpPr/>
          <p:nvPr/>
        </p:nvSpPr>
        <p:spPr>
          <a:xfrm>
            <a:off x="6866317" y="3588100"/>
            <a:ext cx="1822623" cy="1744695"/>
          </a:xfrm>
          <a:custGeom>
            <a:avLst/>
            <a:gdLst/>
            <a:ahLst/>
            <a:cxnLst/>
            <a:rect l="l" t="t" r="r" b="b"/>
            <a:pathLst>
              <a:path w="19927" h="19075" fill="none" extrusionOk="0">
                <a:moveTo>
                  <a:pt x="19927" y="19074"/>
                </a:moveTo>
                <a:cubicBezTo>
                  <a:pt x="19927" y="19074"/>
                  <a:pt x="11200" y="8719"/>
                  <a:pt x="7353" y="6023"/>
                </a:cubicBezTo>
                <a:cubicBezTo>
                  <a:pt x="3515" y="3319"/>
                  <a:pt x="1" y="1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1" name="Google Shape;1711;p59"/>
          <p:cNvSpPr/>
          <p:nvPr/>
        </p:nvSpPr>
        <p:spPr>
          <a:xfrm>
            <a:off x="8305030" y="4607075"/>
            <a:ext cx="91" cy="309883"/>
          </a:xfrm>
          <a:custGeom>
            <a:avLst/>
            <a:gdLst/>
            <a:ahLst/>
            <a:cxnLst/>
            <a:rect l="l" t="t" r="r" b="b"/>
            <a:pathLst>
              <a:path w="1" h="3388" fill="none" extrusionOk="0">
                <a:moveTo>
                  <a:pt x="0" y="1"/>
                </a:moveTo>
                <a:lnTo>
                  <a:pt x="0" y="3387"/>
                </a:lnTo>
              </a:path>
            </a:pathLst>
          </a:custGeom>
          <a:noFill/>
          <a:ln w="2775" cap="flat" cmpd="sng">
            <a:solidFill>
              <a:srgbClr val="000000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2" name="Google Shape;1712;p59"/>
          <p:cNvSpPr/>
          <p:nvPr/>
        </p:nvSpPr>
        <p:spPr>
          <a:xfrm>
            <a:off x="7726871" y="4736591"/>
            <a:ext cx="438575" cy="33659"/>
          </a:xfrm>
          <a:custGeom>
            <a:avLst/>
            <a:gdLst/>
            <a:ahLst/>
            <a:cxnLst/>
            <a:rect l="l" t="t" r="r" b="b"/>
            <a:pathLst>
              <a:path w="4795" h="368" fill="none" extrusionOk="0">
                <a:moveTo>
                  <a:pt x="4795" y="274"/>
                </a:moveTo>
                <a:cubicBezTo>
                  <a:pt x="4795" y="274"/>
                  <a:pt x="999" y="368"/>
                  <a:pt x="1" y="1"/>
                </a:cubicBezTo>
              </a:path>
            </a:pathLst>
          </a:custGeom>
          <a:noFill/>
          <a:ln w="2775" cap="flat" cmpd="sng">
            <a:solidFill>
              <a:srgbClr val="000000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3" name="Google Shape;1713;p59"/>
          <p:cNvSpPr/>
          <p:nvPr/>
        </p:nvSpPr>
        <p:spPr>
          <a:xfrm>
            <a:off x="7823638" y="4120901"/>
            <a:ext cx="35950" cy="283400"/>
          </a:xfrm>
          <a:custGeom>
            <a:avLst/>
            <a:gdLst/>
            <a:ahLst/>
            <a:cxnLst/>
            <a:rect l="l" t="t" r="r" b="b"/>
            <a:pathLst>
              <a:path w="393" h="3942" fill="none" extrusionOk="0">
                <a:moveTo>
                  <a:pt x="256" y="3941"/>
                </a:moveTo>
                <a:cubicBezTo>
                  <a:pt x="256" y="3941"/>
                  <a:pt x="393" y="1186"/>
                  <a:pt x="0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4" name="Google Shape;1714;p59"/>
          <p:cNvSpPr/>
          <p:nvPr/>
        </p:nvSpPr>
        <p:spPr>
          <a:xfrm>
            <a:off x="7260387" y="4235700"/>
            <a:ext cx="489042" cy="103924"/>
          </a:xfrm>
          <a:custGeom>
            <a:avLst/>
            <a:gdLst/>
            <a:ahLst/>
            <a:cxnLst/>
            <a:rect l="l" t="t" r="r" b="b"/>
            <a:pathLst>
              <a:path w="6160" h="1136" fill="none" extrusionOk="0">
                <a:moveTo>
                  <a:pt x="6160" y="862"/>
                </a:moveTo>
                <a:cubicBezTo>
                  <a:pt x="6160" y="862"/>
                  <a:pt x="1818" y="1135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5" name="Google Shape;1715;p59"/>
          <p:cNvSpPr/>
          <p:nvPr/>
        </p:nvSpPr>
        <p:spPr>
          <a:xfrm>
            <a:off x="7415613" y="3892448"/>
            <a:ext cx="45275" cy="193551"/>
          </a:xfrm>
          <a:custGeom>
            <a:avLst/>
            <a:gdLst/>
            <a:ahLst/>
            <a:cxnLst/>
            <a:rect l="l" t="t" r="r" b="b"/>
            <a:pathLst>
              <a:path w="495" h="2517" fill="none" extrusionOk="0">
                <a:moveTo>
                  <a:pt x="495" y="2517"/>
                </a:moveTo>
                <a:cubicBezTo>
                  <a:pt x="495" y="2517"/>
                  <a:pt x="384" y="785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6" name="Google Shape;1716;p59"/>
          <p:cNvSpPr/>
          <p:nvPr/>
        </p:nvSpPr>
        <p:spPr>
          <a:xfrm>
            <a:off x="7031038" y="3862718"/>
            <a:ext cx="182656" cy="29726"/>
          </a:xfrm>
          <a:custGeom>
            <a:avLst/>
            <a:gdLst/>
            <a:ahLst/>
            <a:cxnLst/>
            <a:rect l="l" t="t" r="r" b="b"/>
            <a:pathLst>
              <a:path w="1997" h="325" fill="none" extrusionOk="0">
                <a:moveTo>
                  <a:pt x="1997" y="324"/>
                </a:moveTo>
                <a:cubicBezTo>
                  <a:pt x="1997" y="324"/>
                  <a:pt x="581" y="273"/>
                  <a:pt x="1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7" name="Google Shape;1717;p59"/>
          <p:cNvSpPr/>
          <p:nvPr/>
        </p:nvSpPr>
        <p:spPr>
          <a:xfrm>
            <a:off x="6256184" y="4404295"/>
            <a:ext cx="1228101" cy="1001725"/>
          </a:xfrm>
          <a:custGeom>
            <a:avLst/>
            <a:gdLst/>
            <a:ahLst/>
            <a:cxnLst/>
            <a:rect l="l" t="t" r="r" b="b"/>
            <a:pathLst>
              <a:path w="13427" h="10952" extrusionOk="0">
                <a:moveTo>
                  <a:pt x="0" y="0"/>
                </a:moveTo>
                <a:cubicBezTo>
                  <a:pt x="1" y="0"/>
                  <a:pt x="1613" y="3557"/>
                  <a:pt x="1800" y="5212"/>
                </a:cubicBezTo>
                <a:cubicBezTo>
                  <a:pt x="1996" y="6875"/>
                  <a:pt x="2611" y="10569"/>
                  <a:pt x="3421" y="10902"/>
                </a:cubicBezTo>
                <a:cubicBezTo>
                  <a:pt x="3504" y="10936"/>
                  <a:pt x="3675" y="10951"/>
                  <a:pt x="3916" y="10951"/>
                </a:cubicBezTo>
                <a:cubicBezTo>
                  <a:pt x="6020" y="10951"/>
                  <a:pt x="13427" y="9784"/>
                  <a:pt x="13427" y="9784"/>
                </a:cubicBezTo>
                <a:cubicBezTo>
                  <a:pt x="13043" y="8778"/>
                  <a:pt x="11004" y="6730"/>
                  <a:pt x="9162" y="6159"/>
                </a:cubicBezTo>
                <a:cubicBezTo>
                  <a:pt x="7311" y="5596"/>
                  <a:pt x="3319" y="3037"/>
                  <a:pt x="2184" y="1894"/>
                </a:cubicBezTo>
                <a:cubicBezTo>
                  <a:pt x="1502" y="1211"/>
                  <a:pt x="768" y="58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8" name="Google Shape;1718;p59"/>
          <p:cNvSpPr/>
          <p:nvPr/>
        </p:nvSpPr>
        <p:spPr>
          <a:xfrm>
            <a:off x="6295111" y="4459995"/>
            <a:ext cx="725683" cy="966694"/>
          </a:xfrm>
          <a:custGeom>
            <a:avLst/>
            <a:gdLst/>
            <a:ahLst/>
            <a:cxnLst/>
            <a:rect l="l" t="t" r="r" b="b"/>
            <a:pathLst>
              <a:path w="7934" h="10569" fill="none" extrusionOk="0">
                <a:moveTo>
                  <a:pt x="7934" y="10569"/>
                </a:moveTo>
                <a:cubicBezTo>
                  <a:pt x="7934" y="10569"/>
                  <a:pt x="3703" y="3881"/>
                  <a:pt x="1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9" name="Google Shape;1719;p59"/>
          <p:cNvSpPr/>
          <p:nvPr/>
        </p:nvSpPr>
        <p:spPr>
          <a:xfrm>
            <a:off x="6786704" y="4854324"/>
            <a:ext cx="91" cy="213937"/>
          </a:xfrm>
          <a:custGeom>
            <a:avLst/>
            <a:gdLst/>
            <a:ahLst/>
            <a:cxnLst/>
            <a:rect l="l" t="t" r="r" b="b"/>
            <a:pathLst>
              <a:path w="1" h="2339" fill="none" extrusionOk="0">
                <a:moveTo>
                  <a:pt x="0" y="1"/>
                </a:moveTo>
                <a:lnTo>
                  <a:pt x="0" y="2338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0" name="Google Shape;1720;p59"/>
          <p:cNvSpPr/>
          <p:nvPr/>
        </p:nvSpPr>
        <p:spPr>
          <a:xfrm>
            <a:off x="6482264" y="5094357"/>
            <a:ext cx="395586" cy="112410"/>
          </a:xfrm>
          <a:custGeom>
            <a:avLst/>
            <a:gdLst/>
            <a:ahLst/>
            <a:cxnLst/>
            <a:rect l="l" t="t" r="r" b="b"/>
            <a:pathLst>
              <a:path w="4325" h="1229" fill="none" extrusionOk="0">
                <a:moveTo>
                  <a:pt x="4325" y="1229"/>
                </a:moveTo>
                <a:cubicBezTo>
                  <a:pt x="4325" y="1229"/>
                  <a:pt x="1544" y="742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1" name="Google Shape;1721;p59"/>
          <p:cNvSpPr/>
          <p:nvPr/>
        </p:nvSpPr>
        <p:spPr>
          <a:xfrm>
            <a:off x="6997922" y="5075932"/>
            <a:ext cx="173326" cy="314457"/>
          </a:xfrm>
          <a:custGeom>
            <a:avLst/>
            <a:gdLst/>
            <a:ahLst/>
            <a:cxnLst/>
            <a:rect l="l" t="t" r="r" b="b"/>
            <a:pathLst>
              <a:path w="1895" h="3438" fill="none" extrusionOk="0">
                <a:moveTo>
                  <a:pt x="1895" y="0"/>
                </a:moveTo>
                <a:cubicBezTo>
                  <a:pt x="1895" y="0"/>
                  <a:pt x="487" y="2926"/>
                  <a:pt x="1" y="3438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59"/>
          <p:cNvSpPr/>
          <p:nvPr/>
        </p:nvSpPr>
        <p:spPr>
          <a:xfrm>
            <a:off x="8538269" y="2306246"/>
            <a:ext cx="898918" cy="1157124"/>
          </a:xfrm>
          <a:custGeom>
            <a:avLst/>
            <a:gdLst/>
            <a:ahLst/>
            <a:cxnLst/>
            <a:rect l="l" t="t" r="r" b="b"/>
            <a:pathLst>
              <a:path w="9828" h="12651" extrusionOk="0">
                <a:moveTo>
                  <a:pt x="1" y="1"/>
                </a:moveTo>
                <a:cubicBezTo>
                  <a:pt x="1" y="1"/>
                  <a:pt x="905" y="2654"/>
                  <a:pt x="1835" y="3745"/>
                </a:cubicBezTo>
                <a:cubicBezTo>
                  <a:pt x="2756" y="4837"/>
                  <a:pt x="3703" y="7345"/>
                  <a:pt x="3984" y="8957"/>
                </a:cubicBezTo>
                <a:cubicBezTo>
                  <a:pt x="4257" y="10569"/>
                  <a:pt x="7456" y="12463"/>
                  <a:pt x="8591" y="12651"/>
                </a:cubicBezTo>
                <a:cubicBezTo>
                  <a:pt x="8591" y="12651"/>
                  <a:pt x="9828" y="5639"/>
                  <a:pt x="9111" y="4743"/>
                </a:cubicBezTo>
                <a:cubicBezTo>
                  <a:pt x="8403" y="3839"/>
                  <a:pt x="5324" y="2986"/>
                  <a:pt x="4778" y="2466"/>
                </a:cubicBezTo>
                <a:cubicBezTo>
                  <a:pt x="4232" y="1946"/>
                  <a:pt x="1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3" name="Google Shape;1723;p59"/>
          <p:cNvSpPr/>
          <p:nvPr/>
        </p:nvSpPr>
        <p:spPr>
          <a:xfrm>
            <a:off x="8584738" y="2360850"/>
            <a:ext cx="785335" cy="791282"/>
          </a:xfrm>
          <a:custGeom>
            <a:avLst/>
            <a:gdLst/>
            <a:ahLst/>
            <a:cxnLst/>
            <a:rect l="l" t="t" r="r" b="b"/>
            <a:pathLst>
              <a:path w="9094" h="9248" fill="none" extrusionOk="0">
                <a:moveTo>
                  <a:pt x="9094" y="9247"/>
                </a:moveTo>
                <a:cubicBezTo>
                  <a:pt x="9094" y="9247"/>
                  <a:pt x="3660" y="2944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4" name="Google Shape;1724;p59"/>
          <p:cNvSpPr/>
          <p:nvPr/>
        </p:nvSpPr>
        <p:spPr>
          <a:xfrm>
            <a:off x="8975213" y="2563724"/>
            <a:ext cx="81201" cy="241200"/>
          </a:xfrm>
          <a:custGeom>
            <a:avLst/>
            <a:gdLst/>
            <a:ahLst/>
            <a:cxnLst/>
            <a:rect l="l" t="t" r="r" b="b"/>
            <a:pathLst>
              <a:path w="888" h="2987" fill="none" extrusionOk="0">
                <a:moveTo>
                  <a:pt x="1" y="1"/>
                </a:moveTo>
                <a:lnTo>
                  <a:pt x="888" y="298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5" name="Google Shape;1725;p59"/>
          <p:cNvSpPr/>
          <p:nvPr/>
        </p:nvSpPr>
        <p:spPr>
          <a:xfrm>
            <a:off x="8902663" y="2917150"/>
            <a:ext cx="348026" cy="99974"/>
          </a:xfrm>
          <a:custGeom>
            <a:avLst/>
            <a:gdLst/>
            <a:ahLst/>
            <a:cxnLst/>
            <a:rect l="l" t="t" r="r" b="b"/>
            <a:pathLst>
              <a:path w="4436" h="1093" fill="none" extrusionOk="0">
                <a:moveTo>
                  <a:pt x="4436" y="1093"/>
                </a:moveTo>
                <a:lnTo>
                  <a:pt x="0" y="1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6" name="Google Shape;1726;p59"/>
          <p:cNvSpPr/>
          <p:nvPr/>
        </p:nvSpPr>
        <p:spPr>
          <a:xfrm>
            <a:off x="7935963" y="1927851"/>
            <a:ext cx="219333" cy="241193"/>
          </a:xfrm>
          <a:custGeom>
            <a:avLst/>
            <a:gdLst/>
            <a:ahLst/>
            <a:cxnLst/>
            <a:rect l="l" t="t" r="r" b="b"/>
            <a:pathLst>
              <a:path w="2398" h="2637" extrusionOk="0">
                <a:moveTo>
                  <a:pt x="1" y="1"/>
                </a:moveTo>
                <a:cubicBezTo>
                  <a:pt x="1" y="1"/>
                  <a:pt x="43" y="2312"/>
                  <a:pt x="2312" y="2636"/>
                </a:cubicBezTo>
                <a:cubicBezTo>
                  <a:pt x="2312" y="2636"/>
                  <a:pt x="2398" y="862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7" name="Google Shape;1727;p59"/>
          <p:cNvSpPr/>
          <p:nvPr/>
        </p:nvSpPr>
        <p:spPr>
          <a:xfrm>
            <a:off x="8108377" y="1910655"/>
            <a:ext cx="236528" cy="315371"/>
          </a:xfrm>
          <a:custGeom>
            <a:avLst/>
            <a:gdLst/>
            <a:ahLst/>
            <a:cxnLst/>
            <a:rect l="l" t="t" r="r" b="b"/>
            <a:pathLst>
              <a:path w="2586" h="3448" extrusionOk="0">
                <a:moveTo>
                  <a:pt x="1826" y="1"/>
                </a:moveTo>
                <a:cubicBezTo>
                  <a:pt x="1818" y="1"/>
                  <a:pt x="1" y="1434"/>
                  <a:pt x="1118" y="3447"/>
                </a:cubicBezTo>
                <a:cubicBezTo>
                  <a:pt x="1118" y="3447"/>
                  <a:pt x="2585" y="2432"/>
                  <a:pt x="182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8" name="Google Shape;1728;p59"/>
          <p:cNvSpPr/>
          <p:nvPr/>
        </p:nvSpPr>
        <p:spPr>
          <a:xfrm>
            <a:off x="7855656" y="2189352"/>
            <a:ext cx="321499" cy="110764"/>
          </a:xfrm>
          <a:custGeom>
            <a:avLst/>
            <a:gdLst/>
            <a:ahLst/>
            <a:cxnLst/>
            <a:rect l="l" t="t" r="r" b="b"/>
            <a:pathLst>
              <a:path w="3515" h="1211" extrusionOk="0">
                <a:moveTo>
                  <a:pt x="1843" y="0"/>
                </a:moveTo>
                <a:cubicBezTo>
                  <a:pt x="1336" y="0"/>
                  <a:pt x="719" y="128"/>
                  <a:pt x="0" y="502"/>
                </a:cubicBezTo>
                <a:cubicBezTo>
                  <a:pt x="0" y="502"/>
                  <a:pt x="799" y="1211"/>
                  <a:pt x="1870" y="1211"/>
                </a:cubicBezTo>
                <a:cubicBezTo>
                  <a:pt x="2376" y="1211"/>
                  <a:pt x="2943" y="1053"/>
                  <a:pt x="3514" y="588"/>
                </a:cubicBezTo>
                <a:cubicBezTo>
                  <a:pt x="3514" y="588"/>
                  <a:pt x="2931" y="0"/>
                  <a:pt x="18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9" name="Google Shape;1729;p59"/>
          <p:cNvSpPr/>
          <p:nvPr/>
        </p:nvSpPr>
        <p:spPr>
          <a:xfrm>
            <a:off x="8215301" y="2024622"/>
            <a:ext cx="266163" cy="355890"/>
          </a:xfrm>
          <a:custGeom>
            <a:avLst/>
            <a:gdLst/>
            <a:ahLst/>
            <a:cxnLst/>
            <a:rect l="l" t="t" r="r" b="b"/>
            <a:pathLst>
              <a:path w="2910" h="3891" extrusionOk="0">
                <a:moveTo>
                  <a:pt x="2056" y="0"/>
                </a:moveTo>
                <a:cubicBezTo>
                  <a:pt x="2056" y="0"/>
                  <a:pt x="1" y="1621"/>
                  <a:pt x="1254" y="3890"/>
                </a:cubicBezTo>
                <a:cubicBezTo>
                  <a:pt x="1254" y="3890"/>
                  <a:pt x="2909" y="2747"/>
                  <a:pt x="205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0" name="Google Shape;1730;p59"/>
          <p:cNvSpPr/>
          <p:nvPr/>
        </p:nvSpPr>
        <p:spPr>
          <a:xfrm>
            <a:off x="7928920" y="2339357"/>
            <a:ext cx="363665" cy="125033"/>
          </a:xfrm>
          <a:custGeom>
            <a:avLst/>
            <a:gdLst/>
            <a:ahLst/>
            <a:cxnLst/>
            <a:rect l="l" t="t" r="r" b="b"/>
            <a:pathLst>
              <a:path w="3976" h="1367" extrusionOk="0">
                <a:moveTo>
                  <a:pt x="2089" y="0"/>
                </a:moveTo>
                <a:cubicBezTo>
                  <a:pt x="1514" y="0"/>
                  <a:pt x="816" y="145"/>
                  <a:pt x="1" y="568"/>
                </a:cubicBezTo>
                <a:cubicBezTo>
                  <a:pt x="1" y="568"/>
                  <a:pt x="905" y="1367"/>
                  <a:pt x="2116" y="1367"/>
                </a:cubicBezTo>
                <a:cubicBezTo>
                  <a:pt x="2689" y="1367"/>
                  <a:pt x="3330" y="1188"/>
                  <a:pt x="3976" y="662"/>
                </a:cubicBezTo>
                <a:cubicBezTo>
                  <a:pt x="3976" y="662"/>
                  <a:pt x="3318" y="0"/>
                  <a:pt x="208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1" name="Google Shape;1731;p59"/>
          <p:cNvSpPr/>
          <p:nvPr/>
        </p:nvSpPr>
        <p:spPr>
          <a:xfrm>
            <a:off x="8322957" y="2165845"/>
            <a:ext cx="286468" cy="382324"/>
          </a:xfrm>
          <a:custGeom>
            <a:avLst/>
            <a:gdLst/>
            <a:ahLst/>
            <a:cxnLst/>
            <a:rect l="l" t="t" r="r" b="b"/>
            <a:pathLst>
              <a:path w="3132" h="4180" extrusionOk="0">
                <a:moveTo>
                  <a:pt x="2210" y="0"/>
                </a:moveTo>
                <a:cubicBezTo>
                  <a:pt x="2210" y="0"/>
                  <a:pt x="1" y="1741"/>
                  <a:pt x="1357" y="4180"/>
                </a:cubicBezTo>
                <a:cubicBezTo>
                  <a:pt x="1357" y="4180"/>
                  <a:pt x="3131" y="2952"/>
                  <a:pt x="22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2" name="Google Shape;1732;p59"/>
          <p:cNvSpPr/>
          <p:nvPr/>
        </p:nvSpPr>
        <p:spPr>
          <a:xfrm>
            <a:off x="8016362" y="2503447"/>
            <a:ext cx="390190" cy="134454"/>
          </a:xfrm>
          <a:custGeom>
            <a:avLst/>
            <a:gdLst/>
            <a:ahLst/>
            <a:cxnLst/>
            <a:rect l="l" t="t" r="r" b="b"/>
            <a:pathLst>
              <a:path w="4266" h="1470" extrusionOk="0">
                <a:moveTo>
                  <a:pt x="2239" y="1"/>
                </a:moveTo>
                <a:cubicBezTo>
                  <a:pt x="1623" y="1"/>
                  <a:pt x="874" y="155"/>
                  <a:pt x="0" y="608"/>
                </a:cubicBezTo>
                <a:cubicBezTo>
                  <a:pt x="0" y="608"/>
                  <a:pt x="972" y="1470"/>
                  <a:pt x="2271" y="1470"/>
                </a:cubicBezTo>
                <a:cubicBezTo>
                  <a:pt x="2885" y="1470"/>
                  <a:pt x="3573" y="1277"/>
                  <a:pt x="4265" y="711"/>
                </a:cubicBezTo>
                <a:cubicBezTo>
                  <a:pt x="4265" y="711"/>
                  <a:pt x="3559" y="1"/>
                  <a:pt x="22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3" name="Google Shape;1733;p59"/>
          <p:cNvSpPr/>
          <p:nvPr/>
        </p:nvSpPr>
        <p:spPr>
          <a:xfrm>
            <a:off x="8461894" y="2319508"/>
            <a:ext cx="324609" cy="437843"/>
          </a:xfrm>
          <a:custGeom>
            <a:avLst/>
            <a:gdLst/>
            <a:ahLst/>
            <a:cxnLst/>
            <a:rect l="l" t="t" r="r" b="b"/>
            <a:pathLst>
              <a:path w="3549" h="4787" extrusionOk="0">
                <a:moveTo>
                  <a:pt x="2695" y="1"/>
                </a:moveTo>
                <a:cubicBezTo>
                  <a:pt x="2695" y="1"/>
                  <a:pt x="0" y="1852"/>
                  <a:pt x="1382" y="4786"/>
                </a:cubicBezTo>
                <a:cubicBezTo>
                  <a:pt x="1382" y="4786"/>
                  <a:pt x="3548" y="3507"/>
                  <a:pt x="269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4" name="Google Shape;1734;p59"/>
          <p:cNvSpPr/>
          <p:nvPr/>
        </p:nvSpPr>
        <p:spPr>
          <a:xfrm>
            <a:off x="8087340" y="2688025"/>
            <a:ext cx="452569" cy="157869"/>
          </a:xfrm>
          <a:custGeom>
            <a:avLst/>
            <a:gdLst/>
            <a:ahLst/>
            <a:cxnLst/>
            <a:rect l="l" t="t" r="r" b="b"/>
            <a:pathLst>
              <a:path w="4948" h="1726" extrusionOk="0">
                <a:moveTo>
                  <a:pt x="2371" y="0"/>
                </a:moveTo>
                <a:cubicBezTo>
                  <a:pt x="1708" y="0"/>
                  <a:pt x="918" y="147"/>
                  <a:pt x="1" y="552"/>
                </a:cubicBezTo>
                <a:cubicBezTo>
                  <a:pt x="1" y="552"/>
                  <a:pt x="1169" y="1726"/>
                  <a:pt x="2793" y="1726"/>
                </a:cubicBezTo>
                <a:cubicBezTo>
                  <a:pt x="3452" y="1726"/>
                  <a:pt x="4187" y="1532"/>
                  <a:pt x="4948" y="987"/>
                </a:cubicBezTo>
                <a:cubicBezTo>
                  <a:pt x="4948" y="987"/>
                  <a:pt x="4090" y="0"/>
                  <a:pt x="2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5" name="Google Shape;1735;p59"/>
          <p:cNvSpPr/>
          <p:nvPr/>
        </p:nvSpPr>
        <p:spPr>
          <a:xfrm>
            <a:off x="8571837" y="2427987"/>
            <a:ext cx="419824" cy="567266"/>
          </a:xfrm>
          <a:custGeom>
            <a:avLst/>
            <a:gdLst/>
            <a:ahLst/>
            <a:cxnLst/>
            <a:rect l="l" t="t" r="r" b="b"/>
            <a:pathLst>
              <a:path w="4590" h="6202" extrusionOk="0">
                <a:moveTo>
                  <a:pt x="3498" y="0"/>
                </a:moveTo>
                <a:cubicBezTo>
                  <a:pt x="3498" y="1"/>
                  <a:pt x="1" y="2406"/>
                  <a:pt x="1792" y="6202"/>
                </a:cubicBezTo>
                <a:cubicBezTo>
                  <a:pt x="1792" y="6202"/>
                  <a:pt x="4590" y="4538"/>
                  <a:pt x="34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6" name="Google Shape;1736;p59"/>
          <p:cNvSpPr/>
          <p:nvPr/>
        </p:nvSpPr>
        <p:spPr>
          <a:xfrm>
            <a:off x="8087340" y="2905440"/>
            <a:ext cx="586839" cy="204333"/>
          </a:xfrm>
          <a:custGeom>
            <a:avLst/>
            <a:gdLst/>
            <a:ahLst/>
            <a:cxnLst/>
            <a:rect l="l" t="t" r="r" b="b"/>
            <a:pathLst>
              <a:path w="6416" h="2234" extrusionOk="0">
                <a:moveTo>
                  <a:pt x="3062" y="1"/>
                </a:moveTo>
                <a:cubicBezTo>
                  <a:pt x="2205" y="1"/>
                  <a:pt x="1185" y="189"/>
                  <a:pt x="1" y="709"/>
                </a:cubicBezTo>
                <a:cubicBezTo>
                  <a:pt x="1" y="709"/>
                  <a:pt x="1513" y="2234"/>
                  <a:pt x="3621" y="2234"/>
                </a:cubicBezTo>
                <a:cubicBezTo>
                  <a:pt x="4475" y="2234"/>
                  <a:pt x="5426" y="1984"/>
                  <a:pt x="6415" y="1280"/>
                </a:cubicBezTo>
                <a:cubicBezTo>
                  <a:pt x="6415" y="1280"/>
                  <a:pt x="5296" y="1"/>
                  <a:pt x="30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7" name="Google Shape;1737;p59"/>
          <p:cNvSpPr/>
          <p:nvPr/>
        </p:nvSpPr>
        <p:spPr>
          <a:xfrm>
            <a:off x="8716171" y="2687751"/>
            <a:ext cx="457325" cy="618029"/>
          </a:xfrm>
          <a:custGeom>
            <a:avLst/>
            <a:gdLst/>
            <a:ahLst/>
            <a:cxnLst/>
            <a:rect l="l" t="t" r="r" b="b"/>
            <a:pathLst>
              <a:path w="5000" h="6757" extrusionOk="0">
                <a:moveTo>
                  <a:pt x="3805" y="1"/>
                </a:moveTo>
                <a:lnTo>
                  <a:pt x="3805" y="1"/>
                </a:lnTo>
                <a:cubicBezTo>
                  <a:pt x="3805" y="1"/>
                  <a:pt x="1" y="2620"/>
                  <a:pt x="1954" y="6757"/>
                </a:cubicBezTo>
                <a:cubicBezTo>
                  <a:pt x="1954" y="6757"/>
                  <a:pt x="4999" y="4948"/>
                  <a:pt x="380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8" name="Google Shape;1738;p59"/>
          <p:cNvSpPr/>
          <p:nvPr/>
        </p:nvSpPr>
        <p:spPr>
          <a:xfrm>
            <a:off x="8188227" y="3207735"/>
            <a:ext cx="638792" cy="222534"/>
          </a:xfrm>
          <a:custGeom>
            <a:avLst/>
            <a:gdLst/>
            <a:ahLst/>
            <a:cxnLst/>
            <a:rect l="l" t="t" r="r" b="b"/>
            <a:pathLst>
              <a:path w="6984" h="2433" extrusionOk="0">
                <a:moveTo>
                  <a:pt x="3337" y="1"/>
                </a:moveTo>
                <a:cubicBezTo>
                  <a:pt x="2405" y="1"/>
                  <a:pt x="1295" y="206"/>
                  <a:pt x="6" y="773"/>
                </a:cubicBezTo>
                <a:cubicBezTo>
                  <a:pt x="0" y="773"/>
                  <a:pt x="1645" y="2433"/>
                  <a:pt x="3941" y="2433"/>
                </a:cubicBezTo>
                <a:cubicBezTo>
                  <a:pt x="4871" y="2433"/>
                  <a:pt x="5907" y="2160"/>
                  <a:pt x="6984" y="1396"/>
                </a:cubicBezTo>
                <a:cubicBezTo>
                  <a:pt x="6984" y="1396"/>
                  <a:pt x="5767" y="1"/>
                  <a:pt x="33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9" name="Google Shape;1739;p59"/>
          <p:cNvSpPr/>
          <p:nvPr/>
        </p:nvSpPr>
        <p:spPr>
          <a:xfrm>
            <a:off x="8873767" y="3007699"/>
            <a:ext cx="442508" cy="604767"/>
          </a:xfrm>
          <a:custGeom>
            <a:avLst/>
            <a:gdLst/>
            <a:ahLst/>
            <a:cxnLst/>
            <a:rect l="l" t="t" r="r" b="b"/>
            <a:pathLst>
              <a:path w="4838" h="6612" extrusionOk="0">
                <a:moveTo>
                  <a:pt x="3976" y="0"/>
                </a:moveTo>
                <a:cubicBezTo>
                  <a:pt x="3975" y="0"/>
                  <a:pt x="1" y="2355"/>
                  <a:pt x="1673" y="6611"/>
                </a:cubicBezTo>
                <a:cubicBezTo>
                  <a:pt x="1673" y="6611"/>
                  <a:pt x="4837" y="5007"/>
                  <a:pt x="39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0" name="Google Shape;1740;p59"/>
          <p:cNvSpPr/>
          <p:nvPr/>
        </p:nvSpPr>
        <p:spPr>
          <a:xfrm>
            <a:off x="8323780" y="3487164"/>
            <a:ext cx="633578" cy="228022"/>
          </a:xfrm>
          <a:custGeom>
            <a:avLst/>
            <a:gdLst/>
            <a:ahLst/>
            <a:cxnLst/>
            <a:rect l="l" t="t" r="r" b="b"/>
            <a:pathLst>
              <a:path w="6927" h="2493" extrusionOk="0">
                <a:moveTo>
                  <a:pt x="2945" y="1"/>
                </a:moveTo>
                <a:cubicBezTo>
                  <a:pt x="2105" y="1"/>
                  <a:pt x="1125" y="157"/>
                  <a:pt x="0" y="567"/>
                </a:cubicBezTo>
                <a:cubicBezTo>
                  <a:pt x="0" y="567"/>
                  <a:pt x="1676" y="2493"/>
                  <a:pt x="4138" y="2493"/>
                </a:cubicBezTo>
                <a:cubicBezTo>
                  <a:pt x="4987" y="2493"/>
                  <a:pt x="5928" y="2264"/>
                  <a:pt x="6927" y="1651"/>
                </a:cubicBezTo>
                <a:cubicBezTo>
                  <a:pt x="6927" y="1651"/>
                  <a:pt x="5670" y="1"/>
                  <a:pt x="294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1" name="Google Shape;1741;p59"/>
          <p:cNvSpPr/>
          <p:nvPr/>
        </p:nvSpPr>
        <p:spPr>
          <a:xfrm>
            <a:off x="8139659" y="2162736"/>
            <a:ext cx="1230387" cy="2474128"/>
          </a:xfrm>
          <a:custGeom>
            <a:avLst/>
            <a:gdLst/>
            <a:ahLst/>
            <a:cxnLst/>
            <a:rect l="l" t="t" r="r" b="b"/>
            <a:pathLst>
              <a:path w="13452" h="27050" fill="none" extrusionOk="0">
                <a:moveTo>
                  <a:pt x="0" y="0"/>
                </a:moveTo>
                <a:cubicBezTo>
                  <a:pt x="0" y="0"/>
                  <a:pt x="3651" y="4649"/>
                  <a:pt x="6167" y="9341"/>
                </a:cubicBezTo>
                <a:cubicBezTo>
                  <a:pt x="8684" y="14041"/>
                  <a:pt x="12915" y="24430"/>
                  <a:pt x="13452" y="27049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2" name="Google Shape;1742;p59"/>
          <p:cNvSpPr/>
          <p:nvPr/>
        </p:nvSpPr>
        <p:spPr>
          <a:xfrm>
            <a:off x="9015814" y="3524208"/>
            <a:ext cx="204516" cy="815410"/>
          </a:xfrm>
          <a:custGeom>
            <a:avLst/>
            <a:gdLst/>
            <a:ahLst/>
            <a:cxnLst/>
            <a:rect l="l" t="t" r="r" b="b"/>
            <a:pathLst>
              <a:path w="2236" h="8915" extrusionOk="0">
                <a:moveTo>
                  <a:pt x="529" y="0"/>
                </a:moveTo>
                <a:lnTo>
                  <a:pt x="529" y="0"/>
                </a:lnTo>
                <a:cubicBezTo>
                  <a:pt x="0" y="3984"/>
                  <a:pt x="2235" y="8914"/>
                  <a:pt x="2235" y="8914"/>
                </a:cubicBezTo>
                <a:lnTo>
                  <a:pt x="2235" y="1092"/>
                </a:lnTo>
                <a:cubicBezTo>
                  <a:pt x="1954" y="614"/>
                  <a:pt x="529" y="0"/>
                  <a:pt x="529" y="0"/>
                </a:cubicBezTo>
                <a:close/>
              </a:path>
            </a:pathLst>
          </a:custGeom>
          <a:solidFill>
            <a:srgbClr val="1423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3" name="Google Shape;1743;p59"/>
          <p:cNvSpPr/>
          <p:nvPr/>
        </p:nvSpPr>
        <p:spPr>
          <a:xfrm>
            <a:off x="7823642" y="3781685"/>
            <a:ext cx="1175051" cy="1381487"/>
          </a:xfrm>
          <a:custGeom>
            <a:avLst/>
            <a:gdLst/>
            <a:ahLst/>
            <a:cxnLst/>
            <a:rect l="l" t="t" r="r" b="b"/>
            <a:pathLst>
              <a:path w="12847" h="15104" extrusionOk="0">
                <a:moveTo>
                  <a:pt x="0" y="0"/>
                </a:moveTo>
                <a:cubicBezTo>
                  <a:pt x="0" y="0"/>
                  <a:pt x="751" y="5545"/>
                  <a:pt x="1340" y="6577"/>
                </a:cubicBezTo>
                <a:cubicBezTo>
                  <a:pt x="1899" y="7557"/>
                  <a:pt x="7330" y="15104"/>
                  <a:pt x="9986" y="15104"/>
                </a:cubicBezTo>
                <a:cubicBezTo>
                  <a:pt x="10126" y="15104"/>
                  <a:pt x="10258" y="15083"/>
                  <a:pt x="10381" y="15039"/>
                </a:cubicBezTo>
                <a:cubicBezTo>
                  <a:pt x="12847" y="14151"/>
                  <a:pt x="11166" y="9349"/>
                  <a:pt x="11166" y="9349"/>
                </a:cubicBezTo>
                <a:cubicBezTo>
                  <a:pt x="10288" y="7182"/>
                  <a:pt x="7311" y="3284"/>
                  <a:pt x="5263" y="2064"/>
                </a:cubicBezTo>
                <a:cubicBezTo>
                  <a:pt x="3216" y="845"/>
                  <a:pt x="1" y="0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4" name="Google Shape;1744;p59"/>
          <p:cNvSpPr/>
          <p:nvPr/>
        </p:nvSpPr>
        <p:spPr>
          <a:xfrm>
            <a:off x="7878287" y="3837025"/>
            <a:ext cx="982294" cy="1246841"/>
          </a:xfrm>
          <a:custGeom>
            <a:avLst/>
            <a:gdLst/>
            <a:ahLst/>
            <a:cxnLst/>
            <a:rect l="l" t="t" r="r" b="b"/>
            <a:pathLst>
              <a:path w="11337" h="14237" fill="none" extrusionOk="0">
                <a:moveTo>
                  <a:pt x="11337" y="14237"/>
                </a:moveTo>
                <a:cubicBezTo>
                  <a:pt x="11337" y="14237"/>
                  <a:pt x="7038" y="5331"/>
                  <a:pt x="0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5" name="Google Shape;1745;p59"/>
          <p:cNvSpPr/>
          <p:nvPr/>
        </p:nvSpPr>
        <p:spPr>
          <a:xfrm>
            <a:off x="7163530" y="4606343"/>
            <a:ext cx="868460" cy="820350"/>
          </a:xfrm>
          <a:custGeom>
            <a:avLst/>
            <a:gdLst/>
            <a:ahLst/>
            <a:cxnLst/>
            <a:rect l="l" t="t" r="r" b="b"/>
            <a:pathLst>
              <a:path w="9495" h="8969" extrusionOk="0">
                <a:moveTo>
                  <a:pt x="1" y="0"/>
                </a:moveTo>
                <a:cubicBezTo>
                  <a:pt x="1" y="1"/>
                  <a:pt x="137" y="7933"/>
                  <a:pt x="897" y="8735"/>
                </a:cubicBezTo>
                <a:cubicBezTo>
                  <a:pt x="1055" y="8903"/>
                  <a:pt x="1516" y="8969"/>
                  <a:pt x="2146" y="8969"/>
                </a:cubicBezTo>
                <a:cubicBezTo>
                  <a:pt x="4531" y="8969"/>
                  <a:pt x="9341" y="8019"/>
                  <a:pt x="9341" y="8019"/>
                </a:cubicBezTo>
                <a:cubicBezTo>
                  <a:pt x="9495" y="6918"/>
                  <a:pt x="7635" y="4163"/>
                  <a:pt x="6160" y="3011"/>
                </a:cubicBezTo>
                <a:cubicBezTo>
                  <a:pt x="4684" y="1860"/>
                  <a:pt x="1" y="1"/>
                  <a:pt x="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6" name="Google Shape;1746;p59"/>
          <p:cNvSpPr/>
          <p:nvPr/>
        </p:nvSpPr>
        <p:spPr>
          <a:xfrm>
            <a:off x="7191543" y="4648975"/>
            <a:ext cx="507265" cy="791264"/>
          </a:xfrm>
          <a:custGeom>
            <a:avLst/>
            <a:gdLst/>
            <a:ahLst/>
            <a:cxnLst/>
            <a:rect l="l" t="t" r="r" b="b"/>
            <a:pathLst>
              <a:path w="5546" h="8651" fill="none" extrusionOk="0">
                <a:moveTo>
                  <a:pt x="5545" y="8650"/>
                </a:moveTo>
                <a:cubicBezTo>
                  <a:pt x="5545" y="8650"/>
                  <a:pt x="871" y="2833"/>
                  <a:pt x="1" y="1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7" name="Google Shape;1747;p59"/>
          <p:cNvSpPr/>
          <p:nvPr/>
        </p:nvSpPr>
        <p:spPr>
          <a:xfrm>
            <a:off x="6255361" y="4989403"/>
            <a:ext cx="426135" cy="322323"/>
          </a:xfrm>
          <a:custGeom>
            <a:avLst/>
            <a:gdLst/>
            <a:ahLst/>
            <a:cxnLst/>
            <a:rect l="l" t="t" r="r" b="b"/>
            <a:pathLst>
              <a:path w="4659" h="3524" extrusionOk="0">
                <a:moveTo>
                  <a:pt x="1" y="1"/>
                </a:moveTo>
                <a:cubicBezTo>
                  <a:pt x="1" y="1"/>
                  <a:pt x="146" y="3080"/>
                  <a:pt x="1093" y="3387"/>
                </a:cubicBezTo>
                <a:cubicBezTo>
                  <a:pt x="1411" y="3489"/>
                  <a:pt x="1914" y="3524"/>
                  <a:pt x="2442" y="3524"/>
                </a:cubicBezTo>
                <a:cubicBezTo>
                  <a:pt x="3498" y="3524"/>
                  <a:pt x="4658" y="3387"/>
                  <a:pt x="4658" y="3387"/>
                </a:cubicBezTo>
                <a:cubicBezTo>
                  <a:pt x="4658" y="3387"/>
                  <a:pt x="4129" y="2312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8" name="Google Shape;1748;p59"/>
          <p:cNvSpPr/>
          <p:nvPr/>
        </p:nvSpPr>
        <p:spPr>
          <a:xfrm rot="-576410">
            <a:off x="-343346" y="3339569"/>
            <a:ext cx="2423577" cy="2108140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/>
          <p:nvPr/>
        </p:nvSpPr>
        <p:spPr>
          <a:xfrm>
            <a:off x="8261288" y="1532412"/>
            <a:ext cx="1103951" cy="3065270"/>
          </a:xfrm>
          <a:custGeom>
            <a:avLst/>
            <a:gdLst/>
            <a:ahLst/>
            <a:cxnLst/>
            <a:rect l="l" t="t" r="r" b="b"/>
            <a:pathLst>
              <a:path w="14980" h="41594" extrusionOk="0">
                <a:moveTo>
                  <a:pt x="8940" y="1"/>
                </a:moveTo>
                <a:cubicBezTo>
                  <a:pt x="9401" y="3259"/>
                  <a:pt x="9469" y="6569"/>
                  <a:pt x="9128" y="9853"/>
                </a:cubicBezTo>
                <a:cubicBezTo>
                  <a:pt x="7934" y="6918"/>
                  <a:pt x="7123" y="3771"/>
                  <a:pt x="6364" y="700"/>
                </a:cubicBezTo>
                <a:cubicBezTo>
                  <a:pt x="5358" y="1058"/>
                  <a:pt x="4308" y="1323"/>
                  <a:pt x="3242" y="1468"/>
                </a:cubicBezTo>
                <a:cubicBezTo>
                  <a:pt x="4752" y="6355"/>
                  <a:pt x="5520" y="11311"/>
                  <a:pt x="5776" y="16421"/>
                </a:cubicBezTo>
                <a:cubicBezTo>
                  <a:pt x="4411" y="12454"/>
                  <a:pt x="3020" y="8437"/>
                  <a:pt x="1664" y="4470"/>
                </a:cubicBezTo>
                <a:cubicBezTo>
                  <a:pt x="1059" y="4667"/>
                  <a:pt x="606" y="4880"/>
                  <a:pt x="1" y="5084"/>
                </a:cubicBezTo>
                <a:cubicBezTo>
                  <a:pt x="1229" y="11038"/>
                  <a:pt x="3370" y="16762"/>
                  <a:pt x="4769" y="22674"/>
                </a:cubicBezTo>
                <a:cubicBezTo>
                  <a:pt x="5622" y="26316"/>
                  <a:pt x="6211" y="30044"/>
                  <a:pt x="7644" y="33498"/>
                </a:cubicBezTo>
                <a:cubicBezTo>
                  <a:pt x="9077" y="36953"/>
                  <a:pt x="11516" y="40194"/>
                  <a:pt x="14980" y="41593"/>
                </a:cubicBezTo>
                <a:cubicBezTo>
                  <a:pt x="14272" y="39418"/>
                  <a:pt x="14400" y="37183"/>
                  <a:pt x="14024" y="34914"/>
                </a:cubicBezTo>
                <a:cubicBezTo>
                  <a:pt x="12131" y="23501"/>
                  <a:pt x="14468" y="11943"/>
                  <a:pt x="14058" y="367"/>
                </a:cubicBezTo>
                <a:cubicBezTo>
                  <a:pt x="12335" y="111"/>
                  <a:pt x="10672" y="60"/>
                  <a:pt x="894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1"/>
          </p:nvPr>
        </p:nvSpPr>
        <p:spPr>
          <a:xfrm>
            <a:off x="711775" y="2903250"/>
            <a:ext cx="38604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2"/>
          </p:nvPr>
        </p:nvSpPr>
        <p:spPr>
          <a:xfrm>
            <a:off x="4571825" y="2903250"/>
            <a:ext cx="38604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842125" y="2378625"/>
            <a:ext cx="35997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title" idx="3"/>
          </p:nvPr>
        </p:nvSpPr>
        <p:spPr>
          <a:xfrm>
            <a:off x="4702125" y="2378625"/>
            <a:ext cx="35997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title" idx="4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/>
          <p:nvPr/>
        </p:nvSpPr>
        <p:spPr>
          <a:xfrm rot="6935696">
            <a:off x="7510843" y="4324418"/>
            <a:ext cx="732004" cy="1194822"/>
          </a:xfrm>
          <a:custGeom>
            <a:avLst/>
            <a:gdLst/>
            <a:ahLst/>
            <a:cxnLst/>
            <a:rect l="l" t="t" r="r" b="b"/>
            <a:pathLst>
              <a:path w="11030" h="16447" extrusionOk="0">
                <a:moveTo>
                  <a:pt x="5550" y="1"/>
                </a:moveTo>
                <a:cubicBezTo>
                  <a:pt x="5537" y="1"/>
                  <a:pt x="5524" y="1"/>
                  <a:pt x="5511" y="1"/>
                </a:cubicBezTo>
                <a:cubicBezTo>
                  <a:pt x="4547" y="9"/>
                  <a:pt x="3250" y="385"/>
                  <a:pt x="2363" y="768"/>
                </a:cubicBezTo>
                <a:cubicBezTo>
                  <a:pt x="461" y="4138"/>
                  <a:pt x="0" y="8138"/>
                  <a:pt x="1083" y="11849"/>
                </a:cubicBezTo>
                <a:cubicBezTo>
                  <a:pt x="2320" y="10860"/>
                  <a:pt x="3506" y="9614"/>
                  <a:pt x="4504" y="8386"/>
                </a:cubicBezTo>
                <a:cubicBezTo>
                  <a:pt x="4615" y="9904"/>
                  <a:pt x="5656" y="11039"/>
                  <a:pt x="6722" y="12113"/>
                </a:cubicBezTo>
                <a:lnTo>
                  <a:pt x="11030" y="16447"/>
                </a:lnTo>
                <a:cubicBezTo>
                  <a:pt x="10850" y="12190"/>
                  <a:pt x="10594" y="7925"/>
                  <a:pt x="9554" y="3797"/>
                </a:cubicBezTo>
                <a:cubicBezTo>
                  <a:pt x="9289" y="2764"/>
                  <a:pt x="8940" y="1690"/>
                  <a:pt x="8163" y="956"/>
                </a:cubicBezTo>
                <a:cubicBezTo>
                  <a:pt x="7473" y="308"/>
                  <a:pt x="6501" y="1"/>
                  <a:pt x="555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"/>
          <p:cNvSpPr/>
          <p:nvPr/>
        </p:nvSpPr>
        <p:spPr>
          <a:xfrm rot="9347853" flipH="1">
            <a:off x="8198443" y="3942918"/>
            <a:ext cx="564442" cy="1339994"/>
          </a:xfrm>
          <a:custGeom>
            <a:avLst/>
            <a:gdLst/>
            <a:ahLst/>
            <a:cxnLst/>
            <a:rect l="l" t="t" r="r" b="b"/>
            <a:pathLst>
              <a:path w="8505" h="20191" extrusionOk="0">
                <a:moveTo>
                  <a:pt x="4543" y="1"/>
                </a:moveTo>
                <a:cubicBezTo>
                  <a:pt x="4174" y="1"/>
                  <a:pt x="3802" y="56"/>
                  <a:pt x="3438" y="170"/>
                </a:cubicBezTo>
                <a:cubicBezTo>
                  <a:pt x="2124" y="597"/>
                  <a:pt x="1868" y="1740"/>
                  <a:pt x="1433" y="3054"/>
                </a:cubicBezTo>
                <a:cubicBezTo>
                  <a:pt x="188" y="6764"/>
                  <a:pt x="0" y="10756"/>
                  <a:pt x="887" y="14569"/>
                </a:cubicBezTo>
                <a:cubicBezTo>
                  <a:pt x="1706" y="14040"/>
                  <a:pt x="2448" y="13401"/>
                  <a:pt x="3088" y="12667"/>
                </a:cubicBezTo>
                <a:cubicBezTo>
                  <a:pt x="3668" y="15559"/>
                  <a:pt x="5050" y="18084"/>
                  <a:pt x="7123" y="20191"/>
                </a:cubicBezTo>
                <a:cubicBezTo>
                  <a:pt x="7677" y="15644"/>
                  <a:pt x="8317" y="10765"/>
                  <a:pt x="8453" y="6193"/>
                </a:cubicBezTo>
                <a:cubicBezTo>
                  <a:pt x="8505" y="4427"/>
                  <a:pt x="8428" y="2474"/>
                  <a:pt x="7242" y="1168"/>
                </a:cubicBezTo>
                <a:cubicBezTo>
                  <a:pt x="6531" y="413"/>
                  <a:pt x="5550" y="1"/>
                  <a:pt x="454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"/>
          <p:cNvSpPr/>
          <p:nvPr/>
        </p:nvSpPr>
        <p:spPr>
          <a:xfrm rot="-8099900" flipH="1">
            <a:off x="976768" y="4464181"/>
            <a:ext cx="844074" cy="1099284"/>
          </a:xfrm>
          <a:custGeom>
            <a:avLst/>
            <a:gdLst/>
            <a:ahLst/>
            <a:cxnLst/>
            <a:rect l="l" t="t" r="r" b="b"/>
            <a:pathLst>
              <a:path w="13896" h="18097" extrusionOk="0">
                <a:moveTo>
                  <a:pt x="7693" y="1"/>
                </a:moveTo>
                <a:cubicBezTo>
                  <a:pt x="4885" y="1"/>
                  <a:pt x="1999" y="1083"/>
                  <a:pt x="0" y="2956"/>
                </a:cubicBezTo>
                <a:cubicBezTo>
                  <a:pt x="0" y="6163"/>
                  <a:pt x="1493" y="9225"/>
                  <a:pt x="3523" y="11699"/>
                </a:cubicBezTo>
                <a:cubicBezTo>
                  <a:pt x="5553" y="14181"/>
                  <a:pt x="8130" y="16152"/>
                  <a:pt x="10680" y="18096"/>
                </a:cubicBezTo>
                <a:cubicBezTo>
                  <a:pt x="10961" y="14335"/>
                  <a:pt x="10595" y="10556"/>
                  <a:pt x="9614" y="6913"/>
                </a:cubicBezTo>
                <a:lnTo>
                  <a:pt x="9614" y="6913"/>
                </a:lnTo>
                <a:cubicBezTo>
                  <a:pt x="10723" y="8474"/>
                  <a:pt x="11874" y="9822"/>
                  <a:pt x="13427" y="10948"/>
                </a:cubicBezTo>
                <a:cubicBezTo>
                  <a:pt x="13896" y="8756"/>
                  <a:pt x="13853" y="6606"/>
                  <a:pt x="13666" y="4363"/>
                </a:cubicBezTo>
                <a:cubicBezTo>
                  <a:pt x="13597" y="3493"/>
                  <a:pt x="13452" y="2580"/>
                  <a:pt x="12949" y="1872"/>
                </a:cubicBezTo>
                <a:cubicBezTo>
                  <a:pt x="12412" y="1130"/>
                  <a:pt x="11533" y="712"/>
                  <a:pt x="10663" y="439"/>
                </a:cubicBezTo>
                <a:cubicBezTo>
                  <a:pt x="9714" y="142"/>
                  <a:pt x="8708" y="1"/>
                  <a:pt x="769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"/>
          <p:cNvSpPr/>
          <p:nvPr/>
        </p:nvSpPr>
        <p:spPr>
          <a:xfrm rot="10800000">
            <a:off x="-427962" y="3769775"/>
            <a:ext cx="1596050" cy="1389575"/>
          </a:xfrm>
          <a:custGeom>
            <a:avLst/>
            <a:gdLst/>
            <a:ahLst/>
            <a:cxnLst/>
            <a:rect l="l" t="t" r="r" b="b"/>
            <a:pathLst>
              <a:path w="23041" h="20061" extrusionOk="0">
                <a:moveTo>
                  <a:pt x="12615" y="1"/>
                </a:moveTo>
                <a:cubicBezTo>
                  <a:pt x="11335" y="1"/>
                  <a:pt x="10061" y="78"/>
                  <a:pt x="8812" y="330"/>
                </a:cubicBezTo>
                <a:cubicBezTo>
                  <a:pt x="6782" y="731"/>
                  <a:pt x="4931" y="1764"/>
                  <a:pt x="3618" y="3359"/>
                </a:cubicBezTo>
                <a:cubicBezTo>
                  <a:pt x="1178" y="6336"/>
                  <a:pt x="1" y="10149"/>
                  <a:pt x="351" y="13979"/>
                </a:cubicBezTo>
                <a:cubicBezTo>
                  <a:pt x="5400" y="12597"/>
                  <a:pt x="7465" y="12401"/>
                  <a:pt x="11346" y="8886"/>
                </a:cubicBezTo>
                <a:lnTo>
                  <a:pt x="11346" y="8886"/>
                </a:lnTo>
                <a:cubicBezTo>
                  <a:pt x="8667" y="12861"/>
                  <a:pt x="10118" y="15395"/>
                  <a:pt x="11184" y="20061"/>
                </a:cubicBezTo>
                <a:cubicBezTo>
                  <a:pt x="15167" y="17698"/>
                  <a:pt x="18230" y="14047"/>
                  <a:pt x="19867" y="9722"/>
                </a:cubicBezTo>
                <a:cubicBezTo>
                  <a:pt x="20200" y="11155"/>
                  <a:pt x="21155" y="12366"/>
                  <a:pt x="22478" y="13023"/>
                </a:cubicBezTo>
                <a:cubicBezTo>
                  <a:pt x="22904" y="10891"/>
                  <a:pt x="23041" y="8588"/>
                  <a:pt x="22785" y="6430"/>
                </a:cubicBezTo>
                <a:cubicBezTo>
                  <a:pt x="22529" y="4263"/>
                  <a:pt x="21480" y="2079"/>
                  <a:pt x="19577" y="1013"/>
                </a:cubicBezTo>
                <a:cubicBezTo>
                  <a:pt x="18204" y="245"/>
                  <a:pt x="16566" y="134"/>
                  <a:pt x="14997" y="66"/>
                </a:cubicBezTo>
                <a:cubicBezTo>
                  <a:pt x="14204" y="30"/>
                  <a:pt x="13408" y="1"/>
                  <a:pt x="126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" name="Google Shape;129;p5"/>
          <p:cNvGrpSpPr/>
          <p:nvPr/>
        </p:nvGrpSpPr>
        <p:grpSpPr>
          <a:xfrm rot="2169224">
            <a:off x="-1031980" y="3967716"/>
            <a:ext cx="2804091" cy="1428954"/>
            <a:chOff x="-5085215" y="9783160"/>
            <a:chExt cx="2803872" cy="1428842"/>
          </a:xfrm>
        </p:grpSpPr>
        <p:sp>
          <p:nvSpPr>
            <p:cNvPr id="130" name="Google Shape;130;p5"/>
            <p:cNvSpPr/>
            <p:nvPr/>
          </p:nvSpPr>
          <p:spPr>
            <a:xfrm>
              <a:off x="-3677544" y="10289279"/>
              <a:ext cx="1396201" cy="922716"/>
            </a:xfrm>
            <a:custGeom>
              <a:avLst/>
              <a:gdLst/>
              <a:ahLst/>
              <a:cxnLst/>
              <a:rect l="l" t="t" r="r" b="b"/>
              <a:pathLst>
                <a:path w="15313" h="10120" extrusionOk="0">
                  <a:moveTo>
                    <a:pt x="11261" y="0"/>
                  </a:moveTo>
                  <a:cubicBezTo>
                    <a:pt x="10730" y="0"/>
                    <a:pt x="10238" y="86"/>
                    <a:pt x="9853" y="310"/>
                  </a:cubicBezTo>
                  <a:cubicBezTo>
                    <a:pt x="3370" y="2877"/>
                    <a:pt x="1" y="10119"/>
                    <a:pt x="1" y="10119"/>
                  </a:cubicBezTo>
                  <a:lnTo>
                    <a:pt x="4325" y="8029"/>
                  </a:lnTo>
                  <a:lnTo>
                    <a:pt x="3430" y="6878"/>
                  </a:lnTo>
                  <a:lnTo>
                    <a:pt x="4863" y="7688"/>
                  </a:lnTo>
                  <a:cubicBezTo>
                    <a:pt x="5477" y="7253"/>
                    <a:pt x="7703" y="6187"/>
                    <a:pt x="7703" y="6187"/>
                  </a:cubicBezTo>
                  <a:lnTo>
                    <a:pt x="6620" y="4848"/>
                  </a:lnTo>
                  <a:lnTo>
                    <a:pt x="6620" y="4848"/>
                  </a:lnTo>
                  <a:cubicBezTo>
                    <a:pt x="7055" y="4865"/>
                    <a:pt x="8360" y="5752"/>
                    <a:pt x="8360" y="5752"/>
                  </a:cubicBezTo>
                  <a:cubicBezTo>
                    <a:pt x="8983" y="5402"/>
                    <a:pt x="11602" y="3833"/>
                    <a:pt x="11602" y="3833"/>
                  </a:cubicBezTo>
                  <a:lnTo>
                    <a:pt x="9554" y="2127"/>
                  </a:lnTo>
                  <a:cubicBezTo>
                    <a:pt x="9637" y="2094"/>
                    <a:pt x="9736" y="2079"/>
                    <a:pt x="9846" y="2079"/>
                  </a:cubicBezTo>
                  <a:cubicBezTo>
                    <a:pt x="10774" y="2079"/>
                    <a:pt x="12531" y="3108"/>
                    <a:pt x="12531" y="3108"/>
                  </a:cubicBezTo>
                  <a:lnTo>
                    <a:pt x="15312" y="992"/>
                  </a:lnTo>
                  <a:cubicBezTo>
                    <a:pt x="15312" y="992"/>
                    <a:pt x="13063" y="0"/>
                    <a:pt x="112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-3677537" y="10302836"/>
              <a:ext cx="973322" cy="909166"/>
            </a:xfrm>
            <a:custGeom>
              <a:avLst/>
              <a:gdLst/>
              <a:ahLst/>
              <a:cxnLst/>
              <a:rect l="l" t="t" r="r" b="b"/>
              <a:pathLst>
                <a:path w="10843" h="10101" fill="none" extrusionOk="0">
                  <a:moveTo>
                    <a:pt x="1" y="10100"/>
                  </a:moveTo>
                  <a:cubicBezTo>
                    <a:pt x="112" y="9896"/>
                    <a:pt x="4180" y="3225"/>
                    <a:pt x="10842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-3040586" y="10510382"/>
              <a:ext cx="285568" cy="209252"/>
            </a:xfrm>
            <a:custGeom>
              <a:avLst/>
              <a:gdLst/>
              <a:ahLst/>
              <a:cxnLst/>
              <a:rect l="l" t="t" r="r" b="b"/>
              <a:pathLst>
                <a:path w="3132" h="2295" fill="none" extrusionOk="0">
                  <a:moveTo>
                    <a:pt x="1" y="0"/>
                  </a:moveTo>
                  <a:cubicBezTo>
                    <a:pt x="1" y="0"/>
                    <a:pt x="2500" y="1109"/>
                    <a:pt x="3131" y="2295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-2776084" y="10336144"/>
              <a:ext cx="401363" cy="114428"/>
            </a:xfrm>
            <a:custGeom>
              <a:avLst/>
              <a:gdLst/>
              <a:ahLst/>
              <a:cxnLst/>
              <a:rect l="l" t="t" r="r" b="b"/>
              <a:pathLst>
                <a:path w="4402" h="1255" fill="none" extrusionOk="0">
                  <a:moveTo>
                    <a:pt x="0" y="0"/>
                  </a:moveTo>
                  <a:cubicBezTo>
                    <a:pt x="0" y="0"/>
                    <a:pt x="3335" y="214"/>
                    <a:pt x="4402" y="1254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-3269257" y="10710241"/>
              <a:ext cx="178981" cy="200773"/>
            </a:xfrm>
            <a:custGeom>
              <a:avLst/>
              <a:gdLst/>
              <a:ahLst/>
              <a:cxnLst/>
              <a:rect l="l" t="t" r="r" b="b"/>
              <a:pathLst>
                <a:path w="1963" h="2202" fill="none" extrusionOk="0">
                  <a:moveTo>
                    <a:pt x="1" y="0"/>
                  </a:moveTo>
                  <a:lnTo>
                    <a:pt x="1963" y="2201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-3728876" y="9783160"/>
              <a:ext cx="860260" cy="1414801"/>
            </a:xfrm>
            <a:custGeom>
              <a:avLst/>
              <a:gdLst/>
              <a:ahLst/>
              <a:cxnLst/>
              <a:rect l="l" t="t" r="r" b="b"/>
              <a:pathLst>
                <a:path w="9435" h="15517" extrusionOk="0">
                  <a:moveTo>
                    <a:pt x="9435" y="1"/>
                  </a:moveTo>
                  <a:cubicBezTo>
                    <a:pt x="9435" y="1"/>
                    <a:pt x="5340" y="427"/>
                    <a:pt x="4360" y="2116"/>
                  </a:cubicBezTo>
                  <a:cubicBezTo>
                    <a:pt x="1" y="7567"/>
                    <a:pt x="683" y="15517"/>
                    <a:pt x="683" y="15517"/>
                  </a:cubicBezTo>
                  <a:lnTo>
                    <a:pt x="3396" y="11559"/>
                  </a:lnTo>
                  <a:lnTo>
                    <a:pt x="2048" y="11004"/>
                  </a:lnTo>
                  <a:lnTo>
                    <a:pt x="3694" y="11004"/>
                  </a:lnTo>
                  <a:cubicBezTo>
                    <a:pt x="4010" y="10313"/>
                    <a:pt x="5417" y="8283"/>
                    <a:pt x="5417" y="8283"/>
                  </a:cubicBezTo>
                  <a:lnTo>
                    <a:pt x="3805" y="7661"/>
                  </a:lnTo>
                  <a:cubicBezTo>
                    <a:pt x="3979" y="7570"/>
                    <a:pt x="4386" y="7544"/>
                    <a:pt x="4785" y="7544"/>
                  </a:cubicBezTo>
                  <a:cubicBezTo>
                    <a:pt x="5283" y="7544"/>
                    <a:pt x="5767" y="7584"/>
                    <a:pt x="5767" y="7584"/>
                  </a:cubicBezTo>
                  <a:cubicBezTo>
                    <a:pt x="6134" y="6970"/>
                    <a:pt x="7627" y="4308"/>
                    <a:pt x="7627" y="4308"/>
                  </a:cubicBezTo>
                  <a:lnTo>
                    <a:pt x="4999" y="3839"/>
                  </a:lnTo>
                  <a:cubicBezTo>
                    <a:pt x="5482" y="3230"/>
                    <a:pt x="7712" y="3208"/>
                    <a:pt x="8032" y="3208"/>
                  </a:cubicBezTo>
                  <a:cubicBezTo>
                    <a:pt x="8057" y="3208"/>
                    <a:pt x="8070" y="3208"/>
                    <a:pt x="8070" y="3208"/>
                  </a:cubicBezTo>
                  <a:lnTo>
                    <a:pt x="943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-3668157" y="9923506"/>
              <a:ext cx="405845" cy="1274445"/>
            </a:xfrm>
            <a:custGeom>
              <a:avLst/>
              <a:gdLst/>
              <a:ahLst/>
              <a:cxnLst/>
              <a:rect l="l" t="t" r="r" b="b"/>
              <a:pathLst>
                <a:path w="4411" h="14144" fill="none" extrusionOk="0">
                  <a:moveTo>
                    <a:pt x="17" y="14144"/>
                  </a:moveTo>
                  <a:cubicBezTo>
                    <a:pt x="0" y="13913"/>
                    <a:pt x="230" y="6108"/>
                    <a:pt x="4410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-3462915" y="10247521"/>
              <a:ext cx="352492" cy="65374"/>
            </a:xfrm>
            <a:custGeom>
              <a:avLst/>
              <a:gdLst/>
              <a:ahLst/>
              <a:cxnLst/>
              <a:rect l="l" t="t" r="r" b="b"/>
              <a:pathLst>
                <a:path w="3866" h="717" fill="none" extrusionOk="0">
                  <a:moveTo>
                    <a:pt x="1" y="282"/>
                  </a:moveTo>
                  <a:cubicBezTo>
                    <a:pt x="1" y="282"/>
                    <a:pt x="2722" y="0"/>
                    <a:pt x="3865" y="71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 rot="97">
              <a:off x="-3305861" y="9856294"/>
              <a:ext cx="391377" cy="133845"/>
            </a:xfrm>
            <a:custGeom>
              <a:avLst/>
              <a:gdLst/>
              <a:ahLst/>
              <a:cxnLst/>
              <a:rect l="l" t="t" r="r" b="b"/>
              <a:pathLst>
                <a:path w="4436" h="1468" fill="none" extrusionOk="0">
                  <a:moveTo>
                    <a:pt x="0" y="1468"/>
                  </a:moveTo>
                  <a:cubicBezTo>
                    <a:pt x="0" y="1468"/>
                    <a:pt x="2994" y="0"/>
                    <a:pt x="4436" y="376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-3562388" y="10560164"/>
              <a:ext cx="255935" cy="84795"/>
            </a:xfrm>
            <a:custGeom>
              <a:avLst/>
              <a:gdLst/>
              <a:ahLst/>
              <a:cxnLst/>
              <a:rect l="l" t="t" r="r" b="b"/>
              <a:pathLst>
                <a:path w="2807" h="930" fill="none" extrusionOk="0">
                  <a:moveTo>
                    <a:pt x="0" y="0"/>
                  </a:moveTo>
                  <a:lnTo>
                    <a:pt x="2807" y="930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-4442787" y="9783160"/>
              <a:ext cx="859439" cy="1414801"/>
            </a:xfrm>
            <a:custGeom>
              <a:avLst/>
              <a:gdLst/>
              <a:ahLst/>
              <a:cxnLst/>
              <a:rect l="l" t="t" r="r" b="b"/>
              <a:pathLst>
                <a:path w="9426" h="15517" extrusionOk="0">
                  <a:moveTo>
                    <a:pt x="0" y="1"/>
                  </a:moveTo>
                  <a:lnTo>
                    <a:pt x="1365" y="3208"/>
                  </a:lnTo>
                  <a:cubicBezTo>
                    <a:pt x="1365" y="3208"/>
                    <a:pt x="1378" y="3208"/>
                    <a:pt x="1403" y="3208"/>
                  </a:cubicBezTo>
                  <a:cubicBezTo>
                    <a:pt x="1722" y="3208"/>
                    <a:pt x="3945" y="3230"/>
                    <a:pt x="4436" y="3839"/>
                  </a:cubicBezTo>
                  <a:lnTo>
                    <a:pt x="1800" y="4308"/>
                  </a:lnTo>
                  <a:cubicBezTo>
                    <a:pt x="1800" y="4308"/>
                    <a:pt x="3293" y="6970"/>
                    <a:pt x="3668" y="7584"/>
                  </a:cubicBezTo>
                  <a:cubicBezTo>
                    <a:pt x="3668" y="7584"/>
                    <a:pt x="4152" y="7544"/>
                    <a:pt x="4649" y="7544"/>
                  </a:cubicBezTo>
                  <a:cubicBezTo>
                    <a:pt x="5046" y="7544"/>
                    <a:pt x="5451" y="7570"/>
                    <a:pt x="5621" y="7661"/>
                  </a:cubicBezTo>
                  <a:lnTo>
                    <a:pt x="4009" y="8283"/>
                  </a:lnTo>
                  <a:cubicBezTo>
                    <a:pt x="4009" y="8283"/>
                    <a:pt x="5425" y="10313"/>
                    <a:pt x="5741" y="11004"/>
                  </a:cubicBezTo>
                  <a:lnTo>
                    <a:pt x="7379" y="11004"/>
                  </a:lnTo>
                  <a:lnTo>
                    <a:pt x="6039" y="11559"/>
                  </a:lnTo>
                  <a:lnTo>
                    <a:pt x="8752" y="15517"/>
                  </a:lnTo>
                  <a:cubicBezTo>
                    <a:pt x="8752" y="15517"/>
                    <a:pt x="9426" y="7567"/>
                    <a:pt x="5075" y="2116"/>
                  </a:cubicBezTo>
                  <a:cubicBezTo>
                    <a:pt x="4095" y="427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-4045441" y="9908345"/>
              <a:ext cx="401455" cy="1289615"/>
            </a:xfrm>
            <a:custGeom>
              <a:avLst/>
              <a:gdLst/>
              <a:ahLst/>
              <a:cxnLst/>
              <a:rect l="l" t="t" r="r" b="b"/>
              <a:pathLst>
                <a:path w="4403" h="14144" fill="none" extrusionOk="0">
                  <a:moveTo>
                    <a:pt x="4394" y="14144"/>
                  </a:moveTo>
                  <a:cubicBezTo>
                    <a:pt x="4402" y="13913"/>
                    <a:pt x="4181" y="6108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5"/>
            <p:cNvSpPr/>
            <p:nvPr/>
          </p:nvSpPr>
          <p:spPr>
            <a:xfrm rot="-112">
              <a:off x="-4145786" y="10247528"/>
              <a:ext cx="296468" cy="65372"/>
            </a:xfrm>
            <a:custGeom>
              <a:avLst/>
              <a:gdLst/>
              <a:ahLst/>
              <a:cxnLst/>
              <a:rect l="l" t="t" r="r" b="b"/>
              <a:pathLst>
                <a:path w="3857" h="717" fill="none" extrusionOk="0">
                  <a:moveTo>
                    <a:pt x="3857" y="282"/>
                  </a:moveTo>
                  <a:cubicBezTo>
                    <a:pt x="3857" y="282"/>
                    <a:pt x="1135" y="0"/>
                    <a:pt x="1" y="71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5"/>
            <p:cNvSpPr/>
            <p:nvPr/>
          </p:nvSpPr>
          <p:spPr>
            <a:xfrm rot="-106">
              <a:off x="-4354035" y="9856278"/>
              <a:ext cx="361579" cy="133845"/>
            </a:xfrm>
            <a:custGeom>
              <a:avLst/>
              <a:gdLst/>
              <a:ahLst/>
              <a:cxnLst/>
              <a:rect l="l" t="t" r="r" b="b"/>
              <a:pathLst>
                <a:path w="4445" h="1468" fill="none" extrusionOk="0">
                  <a:moveTo>
                    <a:pt x="4445" y="1468"/>
                  </a:moveTo>
                  <a:cubicBezTo>
                    <a:pt x="4445" y="1468"/>
                    <a:pt x="1451" y="0"/>
                    <a:pt x="1" y="376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 rot="-211">
              <a:off x="-3977873" y="10560164"/>
              <a:ext cx="228125" cy="84793"/>
            </a:xfrm>
            <a:custGeom>
              <a:avLst/>
              <a:gdLst/>
              <a:ahLst/>
              <a:cxnLst/>
              <a:rect l="l" t="t" r="r" b="b"/>
              <a:pathLst>
                <a:path w="2799" h="930" fill="none" extrusionOk="0">
                  <a:moveTo>
                    <a:pt x="2798" y="0"/>
                  </a:moveTo>
                  <a:lnTo>
                    <a:pt x="1" y="930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-5085215" y="10335962"/>
              <a:ext cx="1436593" cy="869013"/>
            </a:xfrm>
            <a:custGeom>
              <a:avLst/>
              <a:gdLst/>
              <a:ahLst/>
              <a:cxnLst/>
              <a:rect l="l" t="t" r="r" b="b"/>
              <a:pathLst>
                <a:path w="15756" h="9531" extrusionOk="0">
                  <a:moveTo>
                    <a:pt x="4231" y="1"/>
                  </a:moveTo>
                  <a:cubicBezTo>
                    <a:pt x="2393" y="1"/>
                    <a:pt x="0" y="1205"/>
                    <a:pt x="0" y="1205"/>
                  </a:cubicBezTo>
                  <a:lnTo>
                    <a:pt x="2892" y="3167"/>
                  </a:lnTo>
                  <a:cubicBezTo>
                    <a:pt x="2892" y="3167"/>
                    <a:pt x="4665" y="1999"/>
                    <a:pt x="5576" y="1999"/>
                  </a:cubicBezTo>
                  <a:cubicBezTo>
                    <a:pt x="5662" y="1999"/>
                    <a:pt x="5741" y="2010"/>
                    <a:pt x="5809" y="2033"/>
                  </a:cubicBezTo>
                  <a:lnTo>
                    <a:pt x="3856" y="3850"/>
                  </a:lnTo>
                  <a:cubicBezTo>
                    <a:pt x="3856" y="3850"/>
                    <a:pt x="6543" y="5274"/>
                    <a:pt x="7191" y="5598"/>
                  </a:cubicBezTo>
                  <a:cubicBezTo>
                    <a:pt x="7191" y="5598"/>
                    <a:pt x="8445" y="4643"/>
                    <a:pt x="8880" y="4600"/>
                  </a:cubicBezTo>
                  <a:lnTo>
                    <a:pt x="8880" y="4600"/>
                  </a:lnTo>
                  <a:lnTo>
                    <a:pt x="7865" y="5999"/>
                  </a:lnTo>
                  <a:cubicBezTo>
                    <a:pt x="7865" y="5999"/>
                    <a:pt x="10143" y="6946"/>
                    <a:pt x="10782" y="7355"/>
                  </a:cubicBezTo>
                  <a:lnTo>
                    <a:pt x="12164" y="6468"/>
                  </a:lnTo>
                  <a:lnTo>
                    <a:pt x="11337" y="7662"/>
                  </a:lnTo>
                  <a:lnTo>
                    <a:pt x="15755" y="9531"/>
                  </a:lnTo>
                  <a:cubicBezTo>
                    <a:pt x="15755" y="9531"/>
                    <a:pt x="12028" y="2476"/>
                    <a:pt x="5417" y="241"/>
                  </a:cubicBezTo>
                  <a:cubicBezTo>
                    <a:pt x="5080" y="70"/>
                    <a:pt x="4672" y="1"/>
                    <a:pt x="4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-4653553" y="10357480"/>
              <a:ext cx="1004944" cy="847509"/>
            </a:xfrm>
            <a:custGeom>
              <a:avLst/>
              <a:gdLst/>
              <a:ahLst/>
              <a:cxnLst/>
              <a:rect l="l" t="t" r="r" b="b"/>
              <a:pathLst>
                <a:path w="11346" h="9529" fill="none" extrusionOk="0">
                  <a:moveTo>
                    <a:pt x="11345" y="9529"/>
                  </a:moveTo>
                  <a:cubicBezTo>
                    <a:pt x="11234" y="9324"/>
                    <a:pt x="6824" y="2875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-4595234" y="10537553"/>
              <a:ext cx="274627" cy="224114"/>
            </a:xfrm>
            <a:custGeom>
              <a:avLst/>
              <a:gdLst/>
              <a:ahLst/>
              <a:cxnLst/>
              <a:rect l="l" t="t" r="r" b="b"/>
              <a:pathLst>
                <a:path w="3012" h="2458" fill="none" extrusionOk="0">
                  <a:moveTo>
                    <a:pt x="3011" y="1"/>
                  </a:moveTo>
                  <a:cubicBezTo>
                    <a:pt x="3011" y="1"/>
                    <a:pt x="572" y="1238"/>
                    <a:pt x="0" y="245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-4988844" y="10383358"/>
              <a:ext cx="396273" cy="128665"/>
            </a:xfrm>
            <a:custGeom>
              <a:avLst/>
              <a:gdLst/>
              <a:ahLst/>
              <a:cxnLst/>
              <a:rect l="l" t="t" r="r" b="b"/>
              <a:pathLst>
                <a:path w="4335" h="1477" fill="none" extrusionOk="0">
                  <a:moveTo>
                    <a:pt x="4334" y="1"/>
                  </a:moveTo>
                  <a:cubicBezTo>
                    <a:pt x="4334" y="1"/>
                    <a:pt x="1016" y="384"/>
                    <a:pt x="1" y="1476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5"/>
            <p:cNvSpPr/>
            <p:nvPr/>
          </p:nvSpPr>
          <p:spPr>
            <a:xfrm rot="104">
              <a:off x="-4234467" y="10725024"/>
              <a:ext cx="152646" cy="186510"/>
            </a:xfrm>
            <a:custGeom>
              <a:avLst/>
              <a:gdLst/>
              <a:ahLst/>
              <a:cxnLst/>
              <a:rect l="l" t="t" r="r" b="b"/>
              <a:pathLst>
                <a:path w="1852" h="2296" fill="none" extrusionOk="0">
                  <a:moveTo>
                    <a:pt x="1851" y="0"/>
                  </a:moveTo>
                  <a:lnTo>
                    <a:pt x="0" y="2295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" name="Google Shape;150;p5"/>
          <p:cNvGrpSpPr/>
          <p:nvPr/>
        </p:nvGrpSpPr>
        <p:grpSpPr>
          <a:xfrm rot="-2422237">
            <a:off x="7070860" y="3778465"/>
            <a:ext cx="3119746" cy="1589803"/>
            <a:chOff x="-5085215" y="9783160"/>
            <a:chExt cx="2803872" cy="1428836"/>
          </a:xfrm>
        </p:grpSpPr>
        <p:sp>
          <p:nvSpPr>
            <p:cNvPr id="151" name="Google Shape;151;p5"/>
            <p:cNvSpPr/>
            <p:nvPr/>
          </p:nvSpPr>
          <p:spPr>
            <a:xfrm>
              <a:off x="-3677544" y="10289279"/>
              <a:ext cx="1396201" cy="922716"/>
            </a:xfrm>
            <a:custGeom>
              <a:avLst/>
              <a:gdLst/>
              <a:ahLst/>
              <a:cxnLst/>
              <a:rect l="l" t="t" r="r" b="b"/>
              <a:pathLst>
                <a:path w="15313" h="10120" extrusionOk="0">
                  <a:moveTo>
                    <a:pt x="11261" y="0"/>
                  </a:moveTo>
                  <a:cubicBezTo>
                    <a:pt x="10730" y="0"/>
                    <a:pt x="10238" y="86"/>
                    <a:pt x="9853" y="310"/>
                  </a:cubicBezTo>
                  <a:cubicBezTo>
                    <a:pt x="3370" y="2877"/>
                    <a:pt x="1" y="10119"/>
                    <a:pt x="1" y="10119"/>
                  </a:cubicBezTo>
                  <a:lnTo>
                    <a:pt x="4325" y="8029"/>
                  </a:lnTo>
                  <a:lnTo>
                    <a:pt x="3430" y="6878"/>
                  </a:lnTo>
                  <a:lnTo>
                    <a:pt x="4863" y="7688"/>
                  </a:lnTo>
                  <a:cubicBezTo>
                    <a:pt x="5477" y="7253"/>
                    <a:pt x="7703" y="6187"/>
                    <a:pt x="7703" y="6187"/>
                  </a:cubicBezTo>
                  <a:lnTo>
                    <a:pt x="6620" y="4848"/>
                  </a:lnTo>
                  <a:lnTo>
                    <a:pt x="6620" y="4848"/>
                  </a:lnTo>
                  <a:cubicBezTo>
                    <a:pt x="7055" y="4865"/>
                    <a:pt x="8360" y="5752"/>
                    <a:pt x="8360" y="5752"/>
                  </a:cubicBezTo>
                  <a:cubicBezTo>
                    <a:pt x="8983" y="5402"/>
                    <a:pt x="11602" y="3833"/>
                    <a:pt x="11602" y="3833"/>
                  </a:cubicBezTo>
                  <a:lnTo>
                    <a:pt x="9554" y="2127"/>
                  </a:lnTo>
                  <a:cubicBezTo>
                    <a:pt x="9637" y="2094"/>
                    <a:pt x="9736" y="2079"/>
                    <a:pt x="9846" y="2079"/>
                  </a:cubicBezTo>
                  <a:cubicBezTo>
                    <a:pt x="10774" y="2079"/>
                    <a:pt x="12531" y="3108"/>
                    <a:pt x="12531" y="3108"/>
                  </a:cubicBezTo>
                  <a:lnTo>
                    <a:pt x="15312" y="992"/>
                  </a:lnTo>
                  <a:cubicBezTo>
                    <a:pt x="15312" y="992"/>
                    <a:pt x="13063" y="0"/>
                    <a:pt x="11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-3677545" y="10308524"/>
              <a:ext cx="985493" cy="903459"/>
            </a:xfrm>
            <a:custGeom>
              <a:avLst/>
              <a:gdLst/>
              <a:ahLst/>
              <a:cxnLst/>
              <a:rect l="l" t="t" r="r" b="b"/>
              <a:pathLst>
                <a:path w="10843" h="10101" fill="none" extrusionOk="0">
                  <a:moveTo>
                    <a:pt x="1" y="10100"/>
                  </a:moveTo>
                  <a:cubicBezTo>
                    <a:pt x="112" y="9896"/>
                    <a:pt x="4180" y="3225"/>
                    <a:pt x="10842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-3031421" y="10513437"/>
              <a:ext cx="276407" cy="206206"/>
            </a:xfrm>
            <a:custGeom>
              <a:avLst/>
              <a:gdLst/>
              <a:ahLst/>
              <a:cxnLst/>
              <a:rect l="l" t="t" r="r" b="b"/>
              <a:pathLst>
                <a:path w="3132" h="2295" fill="none" extrusionOk="0">
                  <a:moveTo>
                    <a:pt x="1" y="0"/>
                  </a:moveTo>
                  <a:cubicBezTo>
                    <a:pt x="1" y="0"/>
                    <a:pt x="2500" y="1109"/>
                    <a:pt x="3131" y="2295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-2756816" y="10339117"/>
              <a:ext cx="382094" cy="111450"/>
            </a:xfrm>
            <a:custGeom>
              <a:avLst/>
              <a:gdLst/>
              <a:ahLst/>
              <a:cxnLst/>
              <a:rect l="l" t="t" r="r" b="b"/>
              <a:pathLst>
                <a:path w="4402" h="1255" fill="none" extrusionOk="0">
                  <a:moveTo>
                    <a:pt x="0" y="0"/>
                  </a:moveTo>
                  <a:cubicBezTo>
                    <a:pt x="0" y="0"/>
                    <a:pt x="3335" y="214"/>
                    <a:pt x="4402" y="1254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-3269257" y="10710241"/>
              <a:ext cx="178981" cy="200773"/>
            </a:xfrm>
            <a:custGeom>
              <a:avLst/>
              <a:gdLst/>
              <a:ahLst/>
              <a:cxnLst/>
              <a:rect l="l" t="t" r="r" b="b"/>
              <a:pathLst>
                <a:path w="1963" h="2202" fill="none" extrusionOk="0">
                  <a:moveTo>
                    <a:pt x="1" y="0"/>
                  </a:moveTo>
                  <a:lnTo>
                    <a:pt x="1963" y="2201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-3728876" y="9783160"/>
              <a:ext cx="860260" cy="1414801"/>
            </a:xfrm>
            <a:custGeom>
              <a:avLst/>
              <a:gdLst/>
              <a:ahLst/>
              <a:cxnLst/>
              <a:rect l="l" t="t" r="r" b="b"/>
              <a:pathLst>
                <a:path w="9435" h="15517" extrusionOk="0">
                  <a:moveTo>
                    <a:pt x="9435" y="1"/>
                  </a:moveTo>
                  <a:cubicBezTo>
                    <a:pt x="9435" y="1"/>
                    <a:pt x="5340" y="427"/>
                    <a:pt x="4360" y="2116"/>
                  </a:cubicBezTo>
                  <a:cubicBezTo>
                    <a:pt x="1" y="7567"/>
                    <a:pt x="683" y="15517"/>
                    <a:pt x="683" y="15517"/>
                  </a:cubicBezTo>
                  <a:lnTo>
                    <a:pt x="3396" y="11559"/>
                  </a:lnTo>
                  <a:lnTo>
                    <a:pt x="2048" y="11004"/>
                  </a:lnTo>
                  <a:lnTo>
                    <a:pt x="3694" y="11004"/>
                  </a:lnTo>
                  <a:cubicBezTo>
                    <a:pt x="4010" y="10313"/>
                    <a:pt x="5417" y="8283"/>
                    <a:pt x="5417" y="8283"/>
                  </a:cubicBezTo>
                  <a:lnTo>
                    <a:pt x="3805" y="7661"/>
                  </a:lnTo>
                  <a:cubicBezTo>
                    <a:pt x="3979" y="7570"/>
                    <a:pt x="4386" y="7544"/>
                    <a:pt x="4785" y="7544"/>
                  </a:cubicBezTo>
                  <a:cubicBezTo>
                    <a:pt x="5283" y="7544"/>
                    <a:pt x="5767" y="7584"/>
                    <a:pt x="5767" y="7584"/>
                  </a:cubicBezTo>
                  <a:cubicBezTo>
                    <a:pt x="6134" y="6970"/>
                    <a:pt x="7627" y="4308"/>
                    <a:pt x="7627" y="4308"/>
                  </a:cubicBezTo>
                  <a:lnTo>
                    <a:pt x="4999" y="3839"/>
                  </a:lnTo>
                  <a:cubicBezTo>
                    <a:pt x="5482" y="3230"/>
                    <a:pt x="7712" y="3208"/>
                    <a:pt x="8032" y="3208"/>
                  </a:cubicBezTo>
                  <a:cubicBezTo>
                    <a:pt x="8057" y="3208"/>
                    <a:pt x="8070" y="3208"/>
                    <a:pt x="8070" y="3208"/>
                  </a:cubicBezTo>
                  <a:lnTo>
                    <a:pt x="943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-3668148" y="9928663"/>
              <a:ext cx="402184" cy="1269283"/>
            </a:xfrm>
            <a:custGeom>
              <a:avLst/>
              <a:gdLst/>
              <a:ahLst/>
              <a:cxnLst/>
              <a:rect l="l" t="t" r="r" b="b"/>
              <a:pathLst>
                <a:path w="4411" h="14144" fill="none" extrusionOk="0">
                  <a:moveTo>
                    <a:pt x="17" y="14144"/>
                  </a:moveTo>
                  <a:cubicBezTo>
                    <a:pt x="0" y="13913"/>
                    <a:pt x="230" y="6108"/>
                    <a:pt x="4410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-3462915" y="10247521"/>
              <a:ext cx="352492" cy="65374"/>
            </a:xfrm>
            <a:custGeom>
              <a:avLst/>
              <a:gdLst/>
              <a:ahLst/>
              <a:cxnLst/>
              <a:rect l="l" t="t" r="r" b="b"/>
              <a:pathLst>
                <a:path w="3866" h="717" fill="none" extrusionOk="0">
                  <a:moveTo>
                    <a:pt x="1" y="282"/>
                  </a:moveTo>
                  <a:cubicBezTo>
                    <a:pt x="1" y="282"/>
                    <a:pt x="2722" y="0"/>
                    <a:pt x="3865" y="71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 rot="-98">
              <a:off x="-3303029" y="9856280"/>
              <a:ext cx="388538" cy="133852"/>
            </a:xfrm>
            <a:custGeom>
              <a:avLst/>
              <a:gdLst/>
              <a:ahLst/>
              <a:cxnLst/>
              <a:rect l="l" t="t" r="r" b="b"/>
              <a:pathLst>
                <a:path w="4436" h="1468" fill="none" extrusionOk="0">
                  <a:moveTo>
                    <a:pt x="0" y="1468"/>
                  </a:moveTo>
                  <a:cubicBezTo>
                    <a:pt x="0" y="1468"/>
                    <a:pt x="2994" y="0"/>
                    <a:pt x="4436" y="376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-3562388" y="10560164"/>
              <a:ext cx="255935" cy="84795"/>
            </a:xfrm>
            <a:custGeom>
              <a:avLst/>
              <a:gdLst/>
              <a:ahLst/>
              <a:cxnLst/>
              <a:rect l="l" t="t" r="r" b="b"/>
              <a:pathLst>
                <a:path w="2807" h="930" fill="none" extrusionOk="0">
                  <a:moveTo>
                    <a:pt x="0" y="0"/>
                  </a:moveTo>
                  <a:lnTo>
                    <a:pt x="2807" y="930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-4442787" y="9783160"/>
              <a:ext cx="859439" cy="1414801"/>
            </a:xfrm>
            <a:custGeom>
              <a:avLst/>
              <a:gdLst/>
              <a:ahLst/>
              <a:cxnLst/>
              <a:rect l="l" t="t" r="r" b="b"/>
              <a:pathLst>
                <a:path w="9426" h="15517" extrusionOk="0">
                  <a:moveTo>
                    <a:pt x="0" y="1"/>
                  </a:moveTo>
                  <a:lnTo>
                    <a:pt x="1365" y="3208"/>
                  </a:lnTo>
                  <a:cubicBezTo>
                    <a:pt x="1365" y="3208"/>
                    <a:pt x="1378" y="3208"/>
                    <a:pt x="1403" y="3208"/>
                  </a:cubicBezTo>
                  <a:cubicBezTo>
                    <a:pt x="1722" y="3208"/>
                    <a:pt x="3945" y="3230"/>
                    <a:pt x="4436" y="3839"/>
                  </a:cubicBezTo>
                  <a:lnTo>
                    <a:pt x="1800" y="4308"/>
                  </a:lnTo>
                  <a:cubicBezTo>
                    <a:pt x="1800" y="4308"/>
                    <a:pt x="3293" y="6970"/>
                    <a:pt x="3668" y="7584"/>
                  </a:cubicBezTo>
                  <a:cubicBezTo>
                    <a:pt x="3668" y="7584"/>
                    <a:pt x="4152" y="7544"/>
                    <a:pt x="4649" y="7544"/>
                  </a:cubicBezTo>
                  <a:cubicBezTo>
                    <a:pt x="5046" y="7544"/>
                    <a:pt x="5451" y="7570"/>
                    <a:pt x="5621" y="7661"/>
                  </a:cubicBezTo>
                  <a:lnTo>
                    <a:pt x="4009" y="8283"/>
                  </a:lnTo>
                  <a:cubicBezTo>
                    <a:pt x="4009" y="8283"/>
                    <a:pt x="5425" y="10313"/>
                    <a:pt x="5741" y="11004"/>
                  </a:cubicBezTo>
                  <a:lnTo>
                    <a:pt x="7379" y="11004"/>
                  </a:lnTo>
                  <a:lnTo>
                    <a:pt x="6039" y="11559"/>
                  </a:lnTo>
                  <a:lnTo>
                    <a:pt x="8752" y="15517"/>
                  </a:lnTo>
                  <a:cubicBezTo>
                    <a:pt x="8752" y="15517"/>
                    <a:pt x="9426" y="7567"/>
                    <a:pt x="5075" y="2116"/>
                  </a:cubicBezTo>
                  <a:cubicBezTo>
                    <a:pt x="4095" y="427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-4025195" y="9944299"/>
              <a:ext cx="381201" cy="1253689"/>
            </a:xfrm>
            <a:custGeom>
              <a:avLst/>
              <a:gdLst/>
              <a:ahLst/>
              <a:cxnLst/>
              <a:rect l="l" t="t" r="r" b="b"/>
              <a:pathLst>
                <a:path w="4403" h="14144" fill="none" extrusionOk="0">
                  <a:moveTo>
                    <a:pt x="4394" y="14144"/>
                  </a:moveTo>
                  <a:cubicBezTo>
                    <a:pt x="4402" y="13913"/>
                    <a:pt x="4181" y="6108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-4200987" y="10247521"/>
              <a:ext cx="351672" cy="65374"/>
            </a:xfrm>
            <a:custGeom>
              <a:avLst/>
              <a:gdLst/>
              <a:ahLst/>
              <a:cxnLst/>
              <a:rect l="l" t="t" r="r" b="b"/>
              <a:pathLst>
                <a:path w="3857" h="717" fill="none" extrusionOk="0">
                  <a:moveTo>
                    <a:pt x="3857" y="282"/>
                  </a:moveTo>
                  <a:cubicBezTo>
                    <a:pt x="3857" y="282"/>
                    <a:pt x="1135" y="0"/>
                    <a:pt x="1" y="71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-4397746" y="9856283"/>
              <a:ext cx="405284" cy="133849"/>
            </a:xfrm>
            <a:custGeom>
              <a:avLst/>
              <a:gdLst/>
              <a:ahLst/>
              <a:cxnLst/>
              <a:rect l="l" t="t" r="r" b="b"/>
              <a:pathLst>
                <a:path w="4445" h="1468" fill="none" extrusionOk="0">
                  <a:moveTo>
                    <a:pt x="4445" y="1468"/>
                  </a:moveTo>
                  <a:cubicBezTo>
                    <a:pt x="4445" y="1468"/>
                    <a:pt x="1451" y="0"/>
                    <a:pt x="1" y="376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-4004958" y="10560164"/>
              <a:ext cx="255206" cy="84795"/>
            </a:xfrm>
            <a:custGeom>
              <a:avLst/>
              <a:gdLst/>
              <a:ahLst/>
              <a:cxnLst/>
              <a:rect l="l" t="t" r="r" b="b"/>
              <a:pathLst>
                <a:path w="2799" h="930" fill="none" extrusionOk="0">
                  <a:moveTo>
                    <a:pt x="2798" y="0"/>
                  </a:moveTo>
                  <a:lnTo>
                    <a:pt x="1" y="930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-5085215" y="10335962"/>
              <a:ext cx="1436593" cy="869013"/>
            </a:xfrm>
            <a:custGeom>
              <a:avLst/>
              <a:gdLst/>
              <a:ahLst/>
              <a:cxnLst/>
              <a:rect l="l" t="t" r="r" b="b"/>
              <a:pathLst>
                <a:path w="15756" h="9531" extrusionOk="0">
                  <a:moveTo>
                    <a:pt x="4231" y="1"/>
                  </a:moveTo>
                  <a:cubicBezTo>
                    <a:pt x="2393" y="1"/>
                    <a:pt x="0" y="1205"/>
                    <a:pt x="0" y="1205"/>
                  </a:cubicBezTo>
                  <a:lnTo>
                    <a:pt x="2892" y="3167"/>
                  </a:lnTo>
                  <a:cubicBezTo>
                    <a:pt x="2892" y="3167"/>
                    <a:pt x="4665" y="1999"/>
                    <a:pt x="5576" y="1999"/>
                  </a:cubicBezTo>
                  <a:cubicBezTo>
                    <a:pt x="5662" y="1999"/>
                    <a:pt x="5741" y="2010"/>
                    <a:pt x="5809" y="2033"/>
                  </a:cubicBezTo>
                  <a:lnTo>
                    <a:pt x="3856" y="3850"/>
                  </a:lnTo>
                  <a:cubicBezTo>
                    <a:pt x="3856" y="3850"/>
                    <a:pt x="6543" y="5274"/>
                    <a:pt x="7191" y="5598"/>
                  </a:cubicBezTo>
                  <a:cubicBezTo>
                    <a:pt x="7191" y="5598"/>
                    <a:pt x="8445" y="4643"/>
                    <a:pt x="8880" y="4600"/>
                  </a:cubicBezTo>
                  <a:lnTo>
                    <a:pt x="8880" y="4600"/>
                  </a:lnTo>
                  <a:lnTo>
                    <a:pt x="7865" y="5999"/>
                  </a:lnTo>
                  <a:cubicBezTo>
                    <a:pt x="7865" y="5999"/>
                    <a:pt x="10143" y="6946"/>
                    <a:pt x="10782" y="7355"/>
                  </a:cubicBezTo>
                  <a:lnTo>
                    <a:pt x="12164" y="6468"/>
                  </a:lnTo>
                  <a:lnTo>
                    <a:pt x="11337" y="7662"/>
                  </a:lnTo>
                  <a:lnTo>
                    <a:pt x="15755" y="9531"/>
                  </a:lnTo>
                  <a:cubicBezTo>
                    <a:pt x="15755" y="9531"/>
                    <a:pt x="12028" y="2476"/>
                    <a:pt x="5417" y="241"/>
                  </a:cubicBezTo>
                  <a:cubicBezTo>
                    <a:pt x="5080" y="70"/>
                    <a:pt x="4672" y="1"/>
                    <a:pt x="42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-4655408" y="10350371"/>
              <a:ext cx="1006759" cy="854608"/>
            </a:xfrm>
            <a:custGeom>
              <a:avLst/>
              <a:gdLst/>
              <a:ahLst/>
              <a:cxnLst/>
              <a:rect l="l" t="t" r="r" b="b"/>
              <a:pathLst>
                <a:path w="11346" h="9529" fill="none" extrusionOk="0">
                  <a:moveTo>
                    <a:pt x="11345" y="9529"/>
                  </a:moveTo>
                  <a:cubicBezTo>
                    <a:pt x="11234" y="9324"/>
                    <a:pt x="6824" y="2875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-4595234" y="10537553"/>
              <a:ext cx="274627" cy="224114"/>
            </a:xfrm>
            <a:custGeom>
              <a:avLst/>
              <a:gdLst/>
              <a:ahLst/>
              <a:cxnLst/>
              <a:rect l="l" t="t" r="r" b="b"/>
              <a:pathLst>
                <a:path w="3012" h="2458" fill="none" extrusionOk="0">
                  <a:moveTo>
                    <a:pt x="3011" y="1"/>
                  </a:moveTo>
                  <a:cubicBezTo>
                    <a:pt x="3011" y="1"/>
                    <a:pt x="572" y="1238"/>
                    <a:pt x="0" y="2457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-4988842" y="10377356"/>
              <a:ext cx="395254" cy="134669"/>
            </a:xfrm>
            <a:custGeom>
              <a:avLst/>
              <a:gdLst/>
              <a:ahLst/>
              <a:cxnLst/>
              <a:rect l="l" t="t" r="r" b="b"/>
              <a:pathLst>
                <a:path w="4335" h="1477" fill="none" extrusionOk="0">
                  <a:moveTo>
                    <a:pt x="4334" y="1"/>
                  </a:moveTo>
                  <a:cubicBezTo>
                    <a:pt x="4334" y="1"/>
                    <a:pt x="1016" y="384"/>
                    <a:pt x="1" y="1476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-4250679" y="10725011"/>
              <a:ext cx="168861" cy="209344"/>
            </a:xfrm>
            <a:custGeom>
              <a:avLst/>
              <a:gdLst/>
              <a:ahLst/>
              <a:cxnLst/>
              <a:rect l="l" t="t" r="r" b="b"/>
              <a:pathLst>
                <a:path w="1852" h="2296" fill="none" extrusionOk="0">
                  <a:moveTo>
                    <a:pt x="1851" y="0"/>
                  </a:moveTo>
                  <a:lnTo>
                    <a:pt x="0" y="2295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6"/>
          <p:cNvGrpSpPr/>
          <p:nvPr/>
        </p:nvGrpSpPr>
        <p:grpSpPr>
          <a:xfrm rot="1107510">
            <a:off x="8766234" y="922270"/>
            <a:ext cx="1173385" cy="999604"/>
            <a:chOff x="9014478" y="1553894"/>
            <a:chExt cx="1173451" cy="999660"/>
          </a:xfrm>
        </p:grpSpPr>
        <p:sp>
          <p:nvSpPr>
            <p:cNvPr id="173" name="Google Shape;173;p6"/>
            <p:cNvSpPr/>
            <p:nvPr/>
          </p:nvSpPr>
          <p:spPr>
            <a:xfrm rot="10393135">
              <a:off x="9062582" y="1614420"/>
              <a:ext cx="1077244" cy="878610"/>
            </a:xfrm>
            <a:custGeom>
              <a:avLst/>
              <a:gdLst/>
              <a:ahLst/>
              <a:cxnLst/>
              <a:rect l="l" t="t" r="r" b="b"/>
              <a:pathLst>
                <a:path w="13428" h="10952" extrusionOk="0">
                  <a:moveTo>
                    <a:pt x="13427" y="0"/>
                  </a:moveTo>
                  <a:lnTo>
                    <a:pt x="13427" y="0"/>
                  </a:lnTo>
                  <a:cubicBezTo>
                    <a:pt x="12651" y="580"/>
                    <a:pt x="11926" y="1211"/>
                    <a:pt x="11243" y="1894"/>
                  </a:cubicBezTo>
                  <a:cubicBezTo>
                    <a:pt x="10100" y="3037"/>
                    <a:pt x="6117" y="5596"/>
                    <a:pt x="4266" y="6159"/>
                  </a:cubicBezTo>
                  <a:cubicBezTo>
                    <a:pt x="2423" y="6730"/>
                    <a:pt x="385" y="8778"/>
                    <a:pt x="1" y="9784"/>
                  </a:cubicBezTo>
                  <a:cubicBezTo>
                    <a:pt x="1" y="9784"/>
                    <a:pt x="7401" y="10951"/>
                    <a:pt x="9509" y="10951"/>
                  </a:cubicBezTo>
                  <a:cubicBezTo>
                    <a:pt x="9751" y="10951"/>
                    <a:pt x="9923" y="10936"/>
                    <a:pt x="10007" y="10902"/>
                  </a:cubicBezTo>
                  <a:cubicBezTo>
                    <a:pt x="10817" y="10569"/>
                    <a:pt x="11431" y="6875"/>
                    <a:pt x="11619" y="5212"/>
                  </a:cubicBezTo>
                  <a:cubicBezTo>
                    <a:pt x="11815" y="3557"/>
                    <a:pt x="13427" y="0"/>
                    <a:pt x="134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6"/>
            <p:cNvSpPr/>
            <p:nvPr/>
          </p:nvSpPr>
          <p:spPr>
            <a:xfrm rot="10393134">
              <a:off x="9101789" y="1668969"/>
              <a:ext cx="597185" cy="802329"/>
            </a:xfrm>
            <a:custGeom>
              <a:avLst/>
              <a:gdLst/>
              <a:ahLst/>
              <a:cxnLst/>
              <a:rect l="l" t="t" r="r" b="b"/>
              <a:pathLst>
                <a:path w="7934" h="10569" fill="none" extrusionOk="0">
                  <a:moveTo>
                    <a:pt x="1" y="10569"/>
                  </a:moveTo>
                  <a:cubicBezTo>
                    <a:pt x="1" y="10569"/>
                    <a:pt x="4232" y="3881"/>
                    <a:pt x="7934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6"/>
            <p:cNvSpPr/>
            <p:nvPr/>
          </p:nvSpPr>
          <p:spPr>
            <a:xfrm rot="10393083">
              <a:off x="9472618" y="1993984"/>
              <a:ext cx="27691" cy="128753"/>
            </a:xfrm>
            <a:custGeom>
              <a:avLst/>
              <a:gdLst/>
              <a:ahLst/>
              <a:cxnLst/>
              <a:rect l="l" t="t" r="r" b="b"/>
              <a:pathLst>
                <a:path w="1" h="2339" fill="none" extrusionOk="0">
                  <a:moveTo>
                    <a:pt x="1" y="1"/>
                  </a:moveTo>
                  <a:lnTo>
                    <a:pt x="1" y="2338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6"/>
            <p:cNvSpPr/>
            <p:nvPr/>
          </p:nvSpPr>
          <p:spPr>
            <a:xfrm rot="10393090">
              <a:off x="9287442" y="1852811"/>
              <a:ext cx="267964" cy="98586"/>
            </a:xfrm>
            <a:custGeom>
              <a:avLst/>
              <a:gdLst/>
              <a:ahLst/>
              <a:cxnLst/>
              <a:rect l="l" t="t" r="r" b="b"/>
              <a:pathLst>
                <a:path w="4317" h="1229" fill="none" extrusionOk="0">
                  <a:moveTo>
                    <a:pt x="1" y="1229"/>
                  </a:moveTo>
                  <a:cubicBezTo>
                    <a:pt x="1" y="1229"/>
                    <a:pt x="2773" y="742"/>
                    <a:pt x="4317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6"/>
            <p:cNvSpPr/>
            <p:nvPr/>
          </p:nvSpPr>
          <p:spPr>
            <a:xfrm rot="10393135">
              <a:off x="9746537" y="1627304"/>
              <a:ext cx="151302" cy="275809"/>
            </a:xfrm>
            <a:custGeom>
              <a:avLst/>
              <a:gdLst/>
              <a:ahLst/>
              <a:cxnLst/>
              <a:rect l="l" t="t" r="r" b="b"/>
              <a:pathLst>
                <a:path w="1886" h="3438" fill="none" extrusionOk="0">
                  <a:moveTo>
                    <a:pt x="0" y="0"/>
                  </a:moveTo>
                  <a:cubicBezTo>
                    <a:pt x="0" y="0"/>
                    <a:pt x="1407" y="2926"/>
                    <a:pt x="1885" y="3438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" name="Google Shape;178;p6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6"/>
          <p:cNvSpPr/>
          <p:nvPr/>
        </p:nvSpPr>
        <p:spPr>
          <a:xfrm rot="10800000" flipH="1">
            <a:off x="7836400" y="-29225"/>
            <a:ext cx="1347421" cy="856328"/>
          </a:xfrm>
          <a:custGeom>
            <a:avLst/>
            <a:gdLst/>
            <a:ahLst/>
            <a:cxnLst/>
            <a:rect l="l" t="t" r="r" b="b"/>
            <a:pathLst>
              <a:path w="17983" h="12472" extrusionOk="0">
                <a:moveTo>
                  <a:pt x="1894" y="3788"/>
                </a:moveTo>
                <a:cubicBezTo>
                  <a:pt x="1894" y="3788"/>
                  <a:pt x="1" y="9546"/>
                  <a:pt x="615" y="12472"/>
                </a:cubicBezTo>
                <a:lnTo>
                  <a:pt x="11619" y="12472"/>
                </a:lnTo>
                <a:cubicBezTo>
                  <a:pt x="11619" y="12472"/>
                  <a:pt x="6782" y="6202"/>
                  <a:pt x="1894" y="3788"/>
                </a:cubicBezTo>
                <a:close/>
                <a:moveTo>
                  <a:pt x="13137" y="1"/>
                </a:moveTo>
                <a:cubicBezTo>
                  <a:pt x="13137" y="1"/>
                  <a:pt x="11388" y="9640"/>
                  <a:pt x="12096" y="12472"/>
                </a:cubicBezTo>
                <a:lnTo>
                  <a:pt x="17982" y="12472"/>
                </a:lnTo>
                <a:lnTo>
                  <a:pt x="17982" y="3643"/>
                </a:lnTo>
                <a:cubicBezTo>
                  <a:pt x="17982" y="3643"/>
                  <a:pt x="15653" y="1084"/>
                  <a:pt x="1313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_1"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9"/>
          <p:cNvSpPr txBox="1">
            <a:spLocks noGrp="1"/>
          </p:cNvSpPr>
          <p:nvPr>
            <p:ph type="title"/>
          </p:nvPr>
        </p:nvSpPr>
        <p:spPr>
          <a:xfrm>
            <a:off x="816275" y="175055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19"/>
          <p:cNvSpPr txBox="1">
            <a:spLocks noGrp="1"/>
          </p:cNvSpPr>
          <p:nvPr>
            <p:ph type="subTitle" idx="1"/>
          </p:nvPr>
        </p:nvSpPr>
        <p:spPr>
          <a:xfrm>
            <a:off x="680225" y="2169493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1" name="Google Shape;551;p19"/>
          <p:cNvSpPr txBox="1">
            <a:spLocks noGrp="1"/>
          </p:cNvSpPr>
          <p:nvPr>
            <p:ph type="title" idx="2"/>
          </p:nvPr>
        </p:nvSpPr>
        <p:spPr>
          <a:xfrm>
            <a:off x="3517650" y="175055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2" name="Google Shape;552;p19"/>
          <p:cNvSpPr txBox="1">
            <a:spLocks noGrp="1"/>
          </p:cNvSpPr>
          <p:nvPr>
            <p:ph type="subTitle" idx="3"/>
          </p:nvPr>
        </p:nvSpPr>
        <p:spPr>
          <a:xfrm>
            <a:off x="3381600" y="2169493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3" name="Google Shape;553;p19"/>
          <p:cNvSpPr txBox="1">
            <a:spLocks noGrp="1"/>
          </p:cNvSpPr>
          <p:nvPr>
            <p:ph type="title" idx="4"/>
          </p:nvPr>
        </p:nvSpPr>
        <p:spPr>
          <a:xfrm>
            <a:off x="816275" y="360470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4" name="Google Shape;554;p19"/>
          <p:cNvSpPr txBox="1">
            <a:spLocks noGrp="1"/>
          </p:cNvSpPr>
          <p:nvPr>
            <p:ph type="subTitle" idx="5"/>
          </p:nvPr>
        </p:nvSpPr>
        <p:spPr>
          <a:xfrm>
            <a:off x="680225" y="4023737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5" name="Google Shape;555;p19"/>
          <p:cNvSpPr txBox="1">
            <a:spLocks noGrp="1"/>
          </p:cNvSpPr>
          <p:nvPr>
            <p:ph type="title" idx="6"/>
          </p:nvPr>
        </p:nvSpPr>
        <p:spPr>
          <a:xfrm>
            <a:off x="3517650" y="360470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19"/>
          <p:cNvSpPr txBox="1">
            <a:spLocks noGrp="1"/>
          </p:cNvSpPr>
          <p:nvPr>
            <p:ph type="subTitle" idx="7"/>
          </p:nvPr>
        </p:nvSpPr>
        <p:spPr>
          <a:xfrm>
            <a:off x="3381600" y="4023737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7" name="Google Shape;557;p19"/>
          <p:cNvSpPr txBox="1">
            <a:spLocks noGrp="1"/>
          </p:cNvSpPr>
          <p:nvPr>
            <p:ph type="title" idx="8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8" name="Google Shape;558;p19"/>
          <p:cNvSpPr txBox="1">
            <a:spLocks noGrp="1"/>
          </p:cNvSpPr>
          <p:nvPr>
            <p:ph type="title" idx="9"/>
          </p:nvPr>
        </p:nvSpPr>
        <p:spPr>
          <a:xfrm>
            <a:off x="6219025" y="175055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9" name="Google Shape;559;p19"/>
          <p:cNvSpPr txBox="1">
            <a:spLocks noGrp="1"/>
          </p:cNvSpPr>
          <p:nvPr>
            <p:ph type="subTitle" idx="13"/>
          </p:nvPr>
        </p:nvSpPr>
        <p:spPr>
          <a:xfrm>
            <a:off x="6082975" y="2169493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0" name="Google Shape;560;p19"/>
          <p:cNvSpPr txBox="1">
            <a:spLocks noGrp="1"/>
          </p:cNvSpPr>
          <p:nvPr>
            <p:ph type="title" idx="14"/>
          </p:nvPr>
        </p:nvSpPr>
        <p:spPr>
          <a:xfrm>
            <a:off x="6219025" y="360470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1" name="Google Shape;561;p19"/>
          <p:cNvSpPr txBox="1">
            <a:spLocks noGrp="1"/>
          </p:cNvSpPr>
          <p:nvPr>
            <p:ph type="subTitle" idx="15"/>
          </p:nvPr>
        </p:nvSpPr>
        <p:spPr>
          <a:xfrm>
            <a:off x="6082975" y="4023737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2" name="Google Shape;562;p19"/>
          <p:cNvSpPr/>
          <p:nvPr/>
        </p:nvSpPr>
        <p:spPr>
          <a:xfrm>
            <a:off x="3381592" y="-513331"/>
            <a:ext cx="7023176" cy="1327035"/>
          </a:xfrm>
          <a:custGeom>
            <a:avLst/>
            <a:gdLst/>
            <a:ahLst/>
            <a:cxnLst/>
            <a:rect l="l" t="t" r="r" b="b"/>
            <a:pathLst>
              <a:path w="67806" h="12812" extrusionOk="0">
                <a:moveTo>
                  <a:pt x="13563" y="0"/>
                </a:moveTo>
                <a:cubicBezTo>
                  <a:pt x="13048" y="0"/>
                  <a:pt x="12534" y="4"/>
                  <a:pt x="12019" y="8"/>
                </a:cubicBezTo>
                <a:cubicBezTo>
                  <a:pt x="10501" y="17"/>
                  <a:pt x="8965" y="34"/>
                  <a:pt x="7472" y="324"/>
                </a:cubicBezTo>
                <a:cubicBezTo>
                  <a:pt x="5980" y="622"/>
                  <a:pt x="4572" y="1535"/>
                  <a:pt x="3199" y="2209"/>
                </a:cubicBezTo>
                <a:cubicBezTo>
                  <a:pt x="2167" y="2704"/>
                  <a:pt x="1254" y="3420"/>
                  <a:pt x="520" y="4307"/>
                </a:cubicBezTo>
                <a:cubicBezTo>
                  <a:pt x="256" y="4623"/>
                  <a:pt x="0" y="4998"/>
                  <a:pt x="26" y="5408"/>
                </a:cubicBezTo>
                <a:cubicBezTo>
                  <a:pt x="56" y="6030"/>
                  <a:pt x="713" y="6442"/>
                  <a:pt x="1344" y="6442"/>
                </a:cubicBezTo>
                <a:cubicBezTo>
                  <a:pt x="1423" y="6442"/>
                  <a:pt x="1501" y="6436"/>
                  <a:pt x="1578" y="6423"/>
                </a:cubicBezTo>
                <a:cubicBezTo>
                  <a:pt x="2261" y="6312"/>
                  <a:pt x="2824" y="5826"/>
                  <a:pt x="3344" y="5365"/>
                </a:cubicBezTo>
                <a:lnTo>
                  <a:pt x="3344" y="5365"/>
                </a:lnTo>
                <a:cubicBezTo>
                  <a:pt x="2858" y="5979"/>
                  <a:pt x="2354" y="6628"/>
                  <a:pt x="2218" y="7404"/>
                </a:cubicBezTo>
                <a:cubicBezTo>
                  <a:pt x="2073" y="8180"/>
                  <a:pt x="2431" y="9101"/>
                  <a:pt x="3182" y="9323"/>
                </a:cubicBezTo>
                <a:cubicBezTo>
                  <a:pt x="3298" y="9357"/>
                  <a:pt x="3417" y="9372"/>
                  <a:pt x="3536" y="9372"/>
                </a:cubicBezTo>
                <a:cubicBezTo>
                  <a:pt x="3960" y="9372"/>
                  <a:pt x="4387" y="9174"/>
                  <a:pt x="4700" y="8888"/>
                </a:cubicBezTo>
                <a:cubicBezTo>
                  <a:pt x="5110" y="8513"/>
                  <a:pt x="5383" y="8018"/>
                  <a:pt x="5647" y="7532"/>
                </a:cubicBezTo>
                <a:lnTo>
                  <a:pt x="5647" y="7532"/>
                </a:lnTo>
                <a:cubicBezTo>
                  <a:pt x="5442" y="8086"/>
                  <a:pt x="5229" y="8675"/>
                  <a:pt x="5297" y="9263"/>
                </a:cubicBezTo>
                <a:cubicBezTo>
                  <a:pt x="5374" y="9860"/>
                  <a:pt x="5818" y="10449"/>
                  <a:pt x="6415" y="10475"/>
                </a:cubicBezTo>
                <a:cubicBezTo>
                  <a:pt x="6429" y="10475"/>
                  <a:pt x="6443" y="10476"/>
                  <a:pt x="6457" y="10476"/>
                </a:cubicBezTo>
                <a:cubicBezTo>
                  <a:pt x="7009" y="10476"/>
                  <a:pt x="7462" y="9993"/>
                  <a:pt x="7711" y="9494"/>
                </a:cubicBezTo>
                <a:cubicBezTo>
                  <a:pt x="7959" y="8973"/>
                  <a:pt x="8087" y="8393"/>
                  <a:pt x="8411" y="7924"/>
                </a:cubicBezTo>
                <a:lnTo>
                  <a:pt x="8411" y="7924"/>
                </a:lnTo>
                <a:cubicBezTo>
                  <a:pt x="8334" y="9024"/>
                  <a:pt x="8658" y="10116"/>
                  <a:pt x="9332" y="10995"/>
                </a:cubicBezTo>
                <a:cubicBezTo>
                  <a:pt x="9552" y="11285"/>
                  <a:pt x="9883" y="11570"/>
                  <a:pt x="10229" y="11570"/>
                </a:cubicBezTo>
                <a:cubicBezTo>
                  <a:pt x="10299" y="11570"/>
                  <a:pt x="10370" y="11558"/>
                  <a:pt x="10441" y="11532"/>
                </a:cubicBezTo>
                <a:cubicBezTo>
                  <a:pt x="10748" y="11430"/>
                  <a:pt x="10901" y="11089"/>
                  <a:pt x="11012" y="10782"/>
                </a:cubicBezTo>
                <a:cubicBezTo>
                  <a:pt x="11337" y="9843"/>
                  <a:pt x="11499" y="8854"/>
                  <a:pt x="11473" y="7856"/>
                </a:cubicBezTo>
                <a:lnTo>
                  <a:pt x="11473" y="7856"/>
                </a:lnTo>
                <a:cubicBezTo>
                  <a:pt x="11712" y="8436"/>
                  <a:pt x="12010" y="9101"/>
                  <a:pt x="12462" y="9536"/>
                </a:cubicBezTo>
                <a:cubicBezTo>
                  <a:pt x="12775" y="9832"/>
                  <a:pt x="13206" y="10025"/>
                  <a:pt x="13622" y="10025"/>
                </a:cubicBezTo>
                <a:cubicBezTo>
                  <a:pt x="13818" y="10025"/>
                  <a:pt x="14010" y="9982"/>
                  <a:pt x="14186" y="9886"/>
                </a:cubicBezTo>
                <a:cubicBezTo>
                  <a:pt x="14621" y="9639"/>
                  <a:pt x="14842" y="9127"/>
                  <a:pt x="14859" y="8632"/>
                </a:cubicBezTo>
                <a:cubicBezTo>
                  <a:pt x="14885" y="8137"/>
                  <a:pt x="14749" y="7651"/>
                  <a:pt x="14604" y="7173"/>
                </a:cubicBezTo>
                <a:lnTo>
                  <a:pt x="14604" y="7173"/>
                </a:lnTo>
                <a:cubicBezTo>
                  <a:pt x="14876" y="7660"/>
                  <a:pt x="15226" y="8095"/>
                  <a:pt x="15636" y="8470"/>
                </a:cubicBezTo>
                <a:cubicBezTo>
                  <a:pt x="15876" y="8688"/>
                  <a:pt x="16170" y="8900"/>
                  <a:pt x="16488" y="8900"/>
                </a:cubicBezTo>
                <a:cubicBezTo>
                  <a:pt x="16531" y="8900"/>
                  <a:pt x="16573" y="8896"/>
                  <a:pt x="16617" y="8888"/>
                </a:cubicBezTo>
                <a:cubicBezTo>
                  <a:pt x="17018" y="8803"/>
                  <a:pt x="17248" y="8385"/>
                  <a:pt x="17359" y="7984"/>
                </a:cubicBezTo>
                <a:cubicBezTo>
                  <a:pt x="17615" y="7054"/>
                  <a:pt x="17495" y="6056"/>
                  <a:pt x="17035" y="5203"/>
                </a:cubicBezTo>
                <a:lnTo>
                  <a:pt x="17035" y="5203"/>
                </a:lnTo>
                <a:cubicBezTo>
                  <a:pt x="17495" y="5962"/>
                  <a:pt x="18229" y="6517"/>
                  <a:pt x="19022" y="6918"/>
                </a:cubicBezTo>
                <a:cubicBezTo>
                  <a:pt x="19212" y="7015"/>
                  <a:pt x="19423" y="7096"/>
                  <a:pt x="19628" y="7096"/>
                </a:cubicBezTo>
                <a:cubicBezTo>
                  <a:pt x="19709" y="7096"/>
                  <a:pt x="19789" y="7083"/>
                  <a:pt x="19867" y="7054"/>
                </a:cubicBezTo>
                <a:cubicBezTo>
                  <a:pt x="20174" y="6926"/>
                  <a:pt x="20319" y="6585"/>
                  <a:pt x="20387" y="6261"/>
                </a:cubicBezTo>
                <a:cubicBezTo>
                  <a:pt x="20454" y="5923"/>
                  <a:pt x="20463" y="5577"/>
                  <a:pt x="20422" y="5231"/>
                </a:cubicBezTo>
                <a:lnTo>
                  <a:pt x="20422" y="5231"/>
                </a:lnTo>
                <a:cubicBezTo>
                  <a:pt x="20653" y="5605"/>
                  <a:pt x="21045" y="5902"/>
                  <a:pt x="21479" y="5902"/>
                </a:cubicBezTo>
                <a:cubicBezTo>
                  <a:pt x="22042" y="5902"/>
                  <a:pt x="22468" y="5425"/>
                  <a:pt x="22681" y="4879"/>
                </a:cubicBezTo>
                <a:cubicBezTo>
                  <a:pt x="22954" y="5305"/>
                  <a:pt x="23321" y="5664"/>
                  <a:pt x="23748" y="5937"/>
                </a:cubicBezTo>
                <a:cubicBezTo>
                  <a:pt x="23995" y="6077"/>
                  <a:pt x="24275" y="6147"/>
                  <a:pt x="24557" y="6147"/>
                </a:cubicBezTo>
                <a:cubicBezTo>
                  <a:pt x="24703" y="6147"/>
                  <a:pt x="24850" y="6128"/>
                  <a:pt x="24993" y="6090"/>
                </a:cubicBezTo>
                <a:lnTo>
                  <a:pt x="24993" y="6090"/>
                </a:lnTo>
                <a:cubicBezTo>
                  <a:pt x="24865" y="6261"/>
                  <a:pt x="24788" y="6457"/>
                  <a:pt x="24754" y="6670"/>
                </a:cubicBezTo>
                <a:cubicBezTo>
                  <a:pt x="24669" y="7250"/>
                  <a:pt x="25019" y="7881"/>
                  <a:pt x="25565" y="8069"/>
                </a:cubicBezTo>
                <a:cubicBezTo>
                  <a:pt x="25677" y="8103"/>
                  <a:pt x="25791" y="8120"/>
                  <a:pt x="25905" y="8120"/>
                </a:cubicBezTo>
                <a:cubicBezTo>
                  <a:pt x="26299" y="8120"/>
                  <a:pt x="26679" y="7921"/>
                  <a:pt x="26904" y="7583"/>
                </a:cubicBezTo>
                <a:lnTo>
                  <a:pt x="26904" y="7583"/>
                </a:lnTo>
                <a:cubicBezTo>
                  <a:pt x="26708" y="8009"/>
                  <a:pt x="26529" y="8461"/>
                  <a:pt x="26529" y="8939"/>
                </a:cubicBezTo>
                <a:cubicBezTo>
                  <a:pt x="26529" y="9477"/>
                  <a:pt x="26819" y="10065"/>
                  <a:pt x="27339" y="10227"/>
                </a:cubicBezTo>
                <a:cubicBezTo>
                  <a:pt x="27434" y="10257"/>
                  <a:pt x="27530" y="10271"/>
                  <a:pt x="27626" y="10271"/>
                </a:cubicBezTo>
                <a:cubicBezTo>
                  <a:pt x="28048" y="10271"/>
                  <a:pt x="28464" y="10003"/>
                  <a:pt x="28721" y="9656"/>
                </a:cubicBezTo>
                <a:cubicBezTo>
                  <a:pt x="29045" y="9229"/>
                  <a:pt x="29156" y="8700"/>
                  <a:pt x="29267" y="8171"/>
                </a:cubicBezTo>
                <a:cubicBezTo>
                  <a:pt x="29267" y="8862"/>
                  <a:pt x="29668" y="9553"/>
                  <a:pt x="30299" y="9835"/>
                </a:cubicBezTo>
                <a:cubicBezTo>
                  <a:pt x="30492" y="9922"/>
                  <a:pt x="30704" y="9964"/>
                  <a:pt x="30917" y="9964"/>
                </a:cubicBezTo>
                <a:cubicBezTo>
                  <a:pt x="31392" y="9964"/>
                  <a:pt x="31870" y="9754"/>
                  <a:pt x="32141" y="9366"/>
                </a:cubicBezTo>
                <a:cubicBezTo>
                  <a:pt x="32465" y="8871"/>
                  <a:pt x="32431" y="8231"/>
                  <a:pt x="32056" y="7779"/>
                </a:cubicBezTo>
                <a:lnTo>
                  <a:pt x="32056" y="7779"/>
                </a:lnTo>
                <a:cubicBezTo>
                  <a:pt x="32261" y="7950"/>
                  <a:pt x="32483" y="8095"/>
                  <a:pt x="32730" y="8206"/>
                </a:cubicBezTo>
                <a:cubicBezTo>
                  <a:pt x="32890" y="8268"/>
                  <a:pt x="33069" y="8306"/>
                  <a:pt x="33244" y="8306"/>
                </a:cubicBezTo>
                <a:cubicBezTo>
                  <a:pt x="33452" y="8306"/>
                  <a:pt x="33656" y="8253"/>
                  <a:pt x="33822" y="8129"/>
                </a:cubicBezTo>
                <a:cubicBezTo>
                  <a:pt x="34274" y="7796"/>
                  <a:pt x="34274" y="7131"/>
                  <a:pt x="34137" y="6576"/>
                </a:cubicBezTo>
                <a:cubicBezTo>
                  <a:pt x="34726" y="6269"/>
                  <a:pt x="35118" y="5800"/>
                  <a:pt x="35519" y="5263"/>
                </a:cubicBezTo>
                <a:lnTo>
                  <a:pt x="35519" y="5263"/>
                </a:lnTo>
                <a:cubicBezTo>
                  <a:pt x="35076" y="6431"/>
                  <a:pt x="35442" y="7796"/>
                  <a:pt x="36304" y="8709"/>
                </a:cubicBezTo>
                <a:cubicBezTo>
                  <a:pt x="37490" y="7771"/>
                  <a:pt x="38274" y="6508"/>
                  <a:pt x="38505" y="5007"/>
                </a:cubicBezTo>
                <a:cubicBezTo>
                  <a:pt x="38530" y="6056"/>
                  <a:pt x="38991" y="7054"/>
                  <a:pt x="39784" y="7651"/>
                </a:cubicBezTo>
                <a:cubicBezTo>
                  <a:pt x="39648" y="8086"/>
                  <a:pt x="39588" y="8538"/>
                  <a:pt x="39597" y="8990"/>
                </a:cubicBezTo>
                <a:cubicBezTo>
                  <a:pt x="39606" y="8990"/>
                  <a:pt x="39616" y="8990"/>
                  <a:pt x="39625" y="8990"/>
                </a:cubicBezTo>
                <a:cubicBezTo>
                  <a:pt x="40766" y="8990"/>
                  <a:pt x="41872" y="8480"/>
                  <a:pt x="42684" y="7677"/>
                </a:cubicBezTo>
                <a:lnTo>
                  <a:pt x="42684" y="7677"/>
                </a:lnTo>
                <a:cubicBezTo>
                  <a:pt x="42352" y="8572"/>
                  <a:pt x="42343" y="9545"/>
                  <a:pt x="42667" y="10440"/>
                </a:cubicBezTo>
                <a:cubicBezTo>
                  <a:pt x="43691" y="10014"/>
                  <a:pt x="44570" y="9374"/>
                  <a:pt x="45141" y="8427"/>
                </a:cubicBezTo>
                <a:cubicBezTo>
                  <a:pt x="45465" y="9204"/>
                  <a:pt x="46071" y="9860"/>
                  <a:pt x="46898" y="10040"/>
                </a:cubicBezTo>
                <a:cubicBezTo>
                  <a:pt x="47129" y="9306"/>
                  <a:pt x="47214" y="8547"/>
                  <a:pt x="47154" y="7779"/>
                </a:cubicBezTo>
                <a:lnTo>
                  <a:pt x="47154" y="7779"/>
                </a:lnTo>
                <a:cubicBezTo>
                  <a:pt x="47333" y="8419"/>
                  <a:pt x="47965" y="8897"/>
                  <a:pt x="48604" y="9084"/>
                </a:cubicBezTo>
                <a:cubicBezTo>
                  <a:pt x="49189" y="8157"/>
                  <a:pt x="49389" y="7116"/>
                  <a:pt x="49261" y="6024"/>
                </a:cubicBezTo>
                <a:lnTo>
                  <a:pt x="49261" y="6024"/>
                </a:lnTo>
                <a:cubicBezTo>
                  <a:pt x="49374" y="6848"/>
                  <a:pt x="49870" y="7577"/>
                  <a:pt x="50600" y="7984"/>
                </a:cubicBezTo>
                <a:cubicBezTo>
                  <a:pt x="51087" y="7378"/>
                  <a:pt x="51411" y="6662"/>
                  <a:pt x="51556" y="5894"/>
                </a:cubicBezTo>
                <a:cubicBezTo>
                  <a:pt x="51590" y="6465"/>
                  <a:pt x="51650" y="7037"/>
                  <a:pt x="51743" y="7600"/>
                </a:cubicBezTo>
                <a:cubicBezTo>
                  <a:pt x="51146" y="8683"/>
                  <a:pt x="50762" y="9869"/>
                  <a:pt x="50617" y="11097"/>
                </a:cubicBezTo>
                <a:cubicBezTo>
                  <a:pt x="51479" y="10867"/>
                  <a:pt x="52298" y="10483"/>
                  <a:pt x="53031" y="9963"/>
                </a:cubicBezTo>
                <a:cubicBezTo>
                  <a:pt x="53125" y="10961"/>
                  <a:pt x="53424" y="11933"/>
                  <a:pt x="53919" y="12812"/>
                </a:cubicBezTo>
                <a:cubicBezTo>
                  <a:pt x="54499" y="12036"/>
                  <a:pt x="54934" y="11157"/>
                  <a:pt x="55190" y="10227"/>
                </a:cubicBezTo>
                <a:cubicBezTo>
                  <a:pt x="55608" y="11345"/>
                  <a:pt x="56529" y="12198"/>
                  <a:pt x="57629" y="12692"/>
                </a:cubicBezTo>
                <a:cubicBezTo>
                  <a:pt x="57902" y="11592"/>
                  <a:pt x="57885" y="10347"/>
                  <a:pt x="57655" y="9229"/>
                </a:cubicBezTo>
                <a:lnTo>
                  <a:pt x="57655" y="9229"/>
                </a:lnTo>
                <a:cubicBezTo>
                  <a:pt x="58431" y="9801"/>
                  <a:pt x="59335" y="10176"/>
                  <a:pt x="60248" y="10492"/>
                </a:cubicBezTo>
                <a:cubicBezTo>
                  <a:pt x="60282" y="9698"/>
                  <a:pt x="60111" y="8897"/>
                  <a:pt x="59745" y="8189"/>
                </a:cubicBezTo>
                <a:lnTo>
                  <a:pt x="59745" y="8189"/>
                </a:lnTo>
                <a:cubicBezTo>
                  <a:pt x="60111" y="8709"/>
                  <a:pt x="60529" y="9204"/>
                  <a:pt x="60990" y="9647"/>
                </a:cubicBezTo>
                <a:cubicBezTo>
                  <a:pt x="61544" y="10142"/>
                  <a:pt x="62218" y="10534"/>
                  <a:pt x="62952" y="10628"/>
                </a:cubicBezTo>
                <a:cubicBezTo>
                  <a:pt x="63225" y="9391"/>
                  <a:pt x="63242" y="8112"/>
                  <a:pt x="63003" y="6866"/>
                </a:cubicBezTo>
                <a:lnTo>
                  <a:pt x="63003" y="6866"/>
                </a:lnTo>
                <a:cubicBezTo>
                  <a:pt x="63336" y="7404"/>
                  <a:pt x="63720" y="7916"/>
                  <a:pt x="64163" y="8376"/>
                </a:cubicBezTo>
                <a:cubicBezTo>
                  <a:pt x="64590" y="8845"/>
                  <a:pt x="65136" y="9238"/>
                  <a:pt x="65767" y="9357"/>
                </a:cubicBezTo>
                <a:cubicBezTo>
                  <a:pt x="65724" y="8803"/>
                  <a:pt x="65639" y="8248"/>
                  <a:pt x="65511" y="7711"/>
                </a:cubicBezTo>
                <a:cubicBezTo>
                  <a:pt x="65409" y="7165"/>
                  <a:pt x="65178" y="6662"/>
                  <a:pt x="64846" y="6227"/>
                </a:cubicBezTo>
                <a:lnTo>
                  <a:pt x="64846" y="6227"/>
                </a:lnTo>
                <a:cubicBezTo>
                  <a:pt x="65451" y="6295"/>
                  <a:pt x="66014" y="6312"/>
                  <a:pt x="66620" y="6380"/>
                </a:cubicBezTo>
                <a:cubicBezTo>
                  <a:pt x="66743" y="6397"/>
                  <a:pt x="66869" y="6411"/>
                  <a:pt x="66992" y="6411"/>
                </a:cubicBezTo>
                <a:cubicBezTo>
                  <a:pt x="67123" y="6411"/>
                  <a:pt x="67251" y="6395"/>
                  <a:pt x="67370" y="6346"/>
                </a:cubicBezTo>
                <a:cubicBezTo>
                  <a:pt x="67601" y="6261"/>
                  <a:pt x="67806" y="6022"/>
                  <a:pt x="67754" y="5775"/>
                </a:cubicBezTo>
                <a:cubicBezTo>
                  <a:pt x="67652" y="5212"/>
                  <a:pt x="67771" y="4529"/>
                  <a:pt x="67652" y="3975"/>
                </a:cubicBezTo>
                <a:cubicBezTo>
                  <a:pt x="67533" y="3412"/>
                  <a:pt x="67225" y="2866"/>
                  <a:pt x="66722" y="2584"/>
                </a:cubicBezTo>
                <a:cubicBezTo>
                  <a:pt x="66362" y="2378"/>
                  <a:pt x="65940" y="2327"/>
                  <a:pt x="65521" y="2327"/>
                </a:cubicBezTo>
                <a:cubicBezTo>
                  <a:pt x="65403" y="2327"/>
                  <a:pt x="65286" y="2331"/>
                  <a:pt x="65170" y="2337"/>
                </a:cubicBezTo>
                <a:cubicBezTo>
                  <a:pt x="63711" y="2388"/>
                  <a:pt x="62261" y="2593"/>
                  <a:pt x="60836" y="2943"/>
                </a:cubicBezTo>
                <a:cubicBezTo>
                  <a:pt x="60751" y="2968"/>
                  <a:pt x="60657" y="2985"/>
                  <a:pt x="60563" y="3011"/>
                </a:cubicBezTo>
                <a:cubicBezTo>
                  <a:pt x="60094" y="2550"/>
                  <a:pt x="59395" y="2226"/>
                  <a:pt x="58781" y="2013"/>
                </a:cubicBezTo>
                <a:cubicBezTo>
                  <a:pt x="58186" y="1817"/>
                  <a:pt x="57549" y="1776"/>
                  <a:pt x="56915" y="1776"/>
                </a:cubicBezTo>
                <a:cubicBezTo>
                  <a:pt x="56749" y="1776"/>
                  <a:pt x="56583" y="1779"/>
                  <a:pt x="56418" y="1782"/>
                </a:cubicBezTo>
                <a:cubicBezTo>
                  <a:pt x="55573" y="1799"/>
                  <a:pt x="54720" y="1817"/>
                  <a:pt x="53893" y="1996"/>
                </a:cubicBezTo>
                <a:cubicBezTo>
                  <a:pt x="53287" y="2132"/>
                  <a:pt x="52707" y="2380"/>
                  <a:pt x="52187" y="2729"/>
                </a:cubicBezTo>
                <a:cubicBezTo>
                  <a:pt x="51368" y="2098"/>
                  <a:pt x="50447" y="1620"/>
                  <a:pt x="49457" y="1322"/>
                </a:cubicBezTo>
                <a:cubicBezTo>
                  <a:pt x="47376" y="682"/>
                  <a:pt x="45158" y="682"/>
                  <a:pt x="42975" y="682"/>
                </a:cubicBezTo>
                <a:lnTo>
                  <a:pt x="42548" y="682"/>
                </a:lnTo>
                <a:cubicBezTo>
                  <a:pt x="41235" y="474"/>
                  <a:pt x="39851" y="301"/>
                  <a:pt x="38519" y="301"/>
                </a:cubicBezTo>
                <a:cubicBezTo>
                  <a:pt x="36581" y="301"/>
                  <a:pt x="34752" y="667"/>
                  <a:pt x="33412" y="1825"/>
                </a:cubicBezTo>
                <a:cubicBezTo>
                  <a:pt x="32892" y="2277"/>
                  <a:pt x="32457" y="2815"/>
                  <a:pt x="32107" y="3412"/>
                </a:cubicBezTo>
                <a:cubicBezTo>
                  <a:pt x="31638" y="3002"/>
                  <a:pt x="31109" y="2670"/>
                  <a:pt x="30538" y="2422"/>
                </a:cubicBezTo>
                <a:cubicBezTo>
                  <a:pt x="29707" y="2055"/>
                  <a:pt x="28808" y="1868"/>
                  <a:pt x="27908" y="1868"/>
                </a:cubicBezTo>
                <a:cubicBezTo>
                  <a:pt x="27615" y="1868"/>
                  <a:pt x="27322" y="1888"/>
                  <a:pt x="27032" y="1927"/>
                </a:cubicBezTo>
                <a:cubicBezTo>
                  <a:pt x="26094" y="2072"/>
                  <a:pt x="25172" y="2328"/>
                  <a:pt x="24302" y="2704"/>
                </a:cubicBezTo>
                <a:cubicBezTo>
                  <a:pt x="23910" y="2866"/>
                  <a:pt x="23202" y="2917"/>
                  <a:pt x="22733" y="3130"/>
                </a:cubicBezTo>
                <a:cubicBezTo>
                  <a:pt x="22588" y="2533"/>
                  <a:pt x="22281" y="1979"/>
                  <a:pt x="21837" y="1552"/>
                </a:cubicBezTo>
                <a:cubicBezTo>
                  <a:pt x="20975" y="725"/>
                  <a:pt x="19730" y="435"/>
                  <a:pt x="18544" y="264"/>
                </a:cubicBezTo>
                <a:cubicBezTo>
                  <a:pt x="16895" y="42"/>
                  <a:pt x="15231" y="0"/>
                  <a:pt x="1356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19"/>
          <p:cNvSpPr/>
          <p:nvPr/>
        </p:nvSpPr>
        <p:spPr>
          <a:xfrm flipH="1">
            <a:off x="253484" y="1366375"/>
            <a:ext cx="506471" cy="4020549"/>
          </a:xfrm>
          <a:custGeom>
            <a:avLst/>
            <a:gdLst/>
            <a:ahLst/>
            <a:cxnLst/>
            <a:rect l="l" t="t" r="r" b="b"/>
            <a:pathLst>
              <a:path w="6083" h="49664" extrusionOk="0">
                <a:moveTo>
                  <a:pt x="77" y="1"/>
                </a:moveTo>
                <a:lnTo>
                  <a:pt x="77" y="1"/>
                </a:lnTo>
                <a:cubicBezTo>
                  <a:pt x="0" y="4198"/>
                  <a:pt x="802" y="8369"/>
                  <a:pt x="2423" y="12250"/>
                </a:cubicBezTo>
                <a:cubicBezTo>
                  <a:pt x="1885" y="18955"/>
                  <a:pt x="1903" y="25694"/>
                  <a:pt x="2491" y="32398"/>
                </a:cubicBezTo>
                <a:cubicBezTo>
                  <a:pt x="2824" y="36151"/>
                  <a:pt x="2670" y="40050"/>
                  <a:pt x="2525" y="43820"/>
                </a:cubicBezTo>
                <a:cubicBezTo>
                  <a:pt x="2448" y="45731"/>
                  <a:pt x="2380" y="47710"/>
                  <a:pt x="2363" y="49646"/>
                </a:cubicBezTo>
                <a:lnTo>
                  <a:pt x="4496" y="49663"/>
                </a:lnTo>
                <a:cubicBezTo>
                  <a:pt x="4513" y="47761"/>
                  <a:pt x="4581" y="45799"/>
                  <a:pt x="4658" y="43905"/>
                </a:cubicBezTo>
                <a:cubicBezTo>
                  <a:pt x="4803" y="40067"/>
                  <a:pt x="4956" y="36092"/>
                  <a:pt x="4615" y="32211"/>
                </a:cubicBezTo>
                <a:cubicBezTo>
                  <a:pt x="3694" y="21710"/>
                  <a:pt x="4189" y="11133"/>
                  <a:pt x="6082" y="760"/>
                </a:cubicBezTo>
                <a:lnTo>
                  <a:pt x="3984" y="376"/>
                </a:lnTo>
                <a:cubicBezTo>
                  <a:pt x="3583" y="2586"/>
                  <a:pt x="3242" y="4795"/>
                  <a:pt x="2969" y="7021"/>
                </a:cubicBezTo>
                <a:cubicBezTo>
                  <a:pt x="2423" y="4735"/>
                  <a:pt x="2167" y="2389"/>
                  <a:pt x="2210" y="44"/>
                </a:cubicBezTo>
                <a:lnTo>
                  <a:pt x="77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4" name="Google Shape;564;p19"/>
          <p:cNvGrpSpPr/>
          <p:nvPr/>
        </p:nvGrpSpPr>
        <p:grpSpPr>
          <a:xfrm rot="10800000" flipH="1">
            <a:off x="7773044" y="-187887"/>
            <a:ext cx="1822735" cy="1049401"/>
            <a:chOff x="6806013" y="4077923"/>
            <a:chExt cx="2098475" cy="1208152"/>
          </a:xfrm>
        </p:grpSpPr>
        <p:sp>
          <p:nvSpPr>
            <p:cNvPr id="565" name="Google Shape;565;p19"/>
            <p:cNvSpPr/>
            <p:nvPr/>
          </p:nvSpPr>
          <p:spPr>
            <a:xfrm>
              <a:off x="6806013" y="4077923"/>
              <a:ext cx="1451257" cy="1183720"/>
            </a:xfrm>
            <a:custGeom>
              <a:avLst/>
              <a:gdLst/>
              <a:ahLst/>
              <a:cxnLst/>
              <a:rect l="l" t="t" r="r" b="b"/>
              <a:pathLst>
                <a:path w="13427" h="10952" extrusionOk="0">
                  <a:moveTo>
                    <a:pt x="0" y="0"/>
                  </a:moveTo>
                  <a:cubicBezTo>
                    <a:pt x="1" y="0"/>
                    <a:pt x="1613" y="3557"/>
                    <a:pt x="1800" y="5212"/>
                  </a:cubicBezTo>
                  <a:cubicBezTo>
                    <a:pt x="1996" y="6875"/>
                    <a:pt x="2611" y="10569"/>
                    <a:pt x="3421" y="10902"/>
                  </a:cubicBezTo>
                  <a:cubicBezTo>
                    <a:pt x="3504" y="10936"/>
                    <a:pt x="3675" y="10951"/>
                    <a:pt x="3916" y="10951"/>
                  </a:cubicBezTo>
                  <a:cubicBezTo>
                    <a:pt x="6020" y="10951"/>
                    <a:pt x="13427" y="9784"/>
                    <a:pt x="13427" y="9784"/>
                  </a:cubicBezTo>
                  <a:cubicBezTo>
                    <a:pt x="13043" y="8778"/>
                    <a:pt x="11004" y="6730"/>
                    <a:pt x="9162" y="6159"/>
                  </a:cubicBezTo>
                  <a:cubicBezTo>
                    <a:pt x="7311" y="5596"/>
                    <a:pt x="3319" y="3037"/>
                    <a:pt x="2184" y="1894"/>
                  </a:cubicBezTo>
                  <a:cubicBezTo>
                    <a:pt x="1502" y="1211"/>
                    <a:pt x="768" y="58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9"/>
            <p:cNvSpPr/>
            <p:nvPr/>
          </p:nvSpPr>
          <p:spPr>
            <a:xfrm>
              <a:off x="6877502" y="4199461"/>
              <a:ext cx="785069" cy="1020833"/>
            </a:xfrm>
            <a:custGeom>
              <a:avLst/>
              <a:gdLst/>
              <a:ahLst/>
              <a:cxnLst/>
              <a:rect l="l" t="t" r="r" b="b"/>
              <a:pathLst>
                <a:path w="7934" h="10569" fill="none" extrusionOk="0">
                  <a:moveTo>
                    <a:pt x="7934" y="10569"/>
                  </a:moveTo>
                  <a:cubicBezTo>
                    <a:pt x="7934" y="10569"/>
                    <a:pt x="3703" y="3881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9"/>
            <p:cNvSpPr/>
            <p:nvPr/>
          </p:nvSpPr>
          <p:spPr>
            <a:xfrm flipH="1">
              <a:off x="7356904" y="4586583"/>
              <a:ext cx="3935" cy="181998"/>
            </a:xfrm>
            <a:custGeom>
              <a:avLst/>
              <a:gdLst/>
              <a:ahLst/>
              <a:cxnLst/>
              <a:rect l="l" t="t" r="r" b="b"/>
              <a:pathLst>
                <a:path w="1" h="2339" fill="none" extrusionOk="0">
                  <a:moveTo>
                    <a:pt x="0" y="1"/>
                  </a:moveTo>
                  <a:lnTo>
                    <a:pt x="0" y="2338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9"/>
            <p:cNvSpPr/>
            <p:nvPr/>
          </p:nvSpPr>
          <p:spPr>
            <a:xfrm>
              <a:off x="7094617" y="4834839"/>
              <a:ext cx="401090" cy="132852"/>
            </a:xfrm>
            <a:custGeom>
              <a:avLst/>
              <a:gdLst/>
              <a:ahLst/>
              <a:cxnLst/>
              <a:rect l="l" t="t" r="r" b="b"/>
              <a:pathLst>
                <a:path w="4325" h="1229" fill="none" extrusionOk="0">
                  <a:moveTo>
                    <a:pt x="4325" y="1229"/>
                  </a:moveTo>
                  <a:cubicBezTo>
                    <a:pt x="4325" y="1229"/>
                    <a:pt x="1544" y="742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9"/>
            <p:cNvSpPr/>
            <p:nvPr/>
          </p:nvSpPr>
          <p:spPr>
            <a:xfrm>
              <a:off x="7770351" y="4834843"/>
              <a:ext cx="204821" cy="371588"/>
            </a:xfrm>
            <a:custGeom>
              <a:avLst/>
              <a:gdLst/>
              <a:ahLst/>
              <a:cxnLst/>
              <a:rect l="l" t="t" r="r" b="b"/>
              <a:pathLst>
                <a:path w="1895" h="3438" fill="none" extrusionOk="0">
                  <a:moveTo>
                    <a:pt x="1895" y="0"/>
                  </a:moveTo>
                  <a:cubicBezTo>
                    <a:pt x="1895" y="0"/>
                    <a:pt x="487" y="2926"/>
                    <a:pt x="1" y="3438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9"/>
            <p:cNvSpPr/>
            <p:nvPr/>
          </p:nvSpPr>
          <p:spPr>
            <a:xfrm>
              <a:off x="7878221" y="4316683"/>
              <a:ext cx="1026267" cy="969392"/>
            </a:xfrm>
            <a:custGeom>
              <a:avLst/>
              <a:gdLst/>
              <a:ahLst/>
              <a:cxnLst/>
              <a:rect l="l" t="t" r="r" b="b"/>
              <a:pathLst>
                <a:path w="9495" h="8969" extrusionOk="0">
                  <a:moveTo>
                    <a:pt x="1" y="0"/>
                  </a:moveTo>
                  <a:cubicBezTo>
                    <a:pt x="1" y="1"/>
                    <a:pt x="137" y="7933"/>
                    <a:pt x="897" y="8735"/>
                  </a:cubicBezTo>
                  <a:cubicBezTo>
                    <a:pt x="1055" y="8903"/>
                    <a:pt x="1516" y="8969"/>
                    <a:pt x="2146" y="8969"/>
                  </a:cubicBezTo>
                  <a:cubicBezTo>
                    <a:pt x="4531" y="8969"/>
                    <a:pt x="9341" y="8019"/>
                    <a:pt x="9341" y="8019"/>
                  </a:cubicBezTo>
                  <a:cubicBezTo>
                    <a:pt x="9495" y="6918"/>
                    <a:pt x="7635" y="4163"/>
                    <a:pt x="6160" y="3011"/>
                  </a:cubicBezTo>
                  <a:cubicBezTo>
                    <a:pt x="4684" y="1860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9"/>
            <p:cNvSpPr/>
            <p:nvPr/>
          </p:nvSpPr>
          <p:spPr>
            <a:xfrm>
              <a:off x="7920061" y="4427094"/>
              <a:ext cx="599439" cy="841807"/>
            </a:xfrm>
            <a:custGeom>
              <a:avLst/>
              <a:gdLst/>
              <a:ahLst/>
              <a:cxnLst/>
              <a:rect l="l" t="t" r="r" b="b"/>
              <a:pathLst>
                <a:path w="5546" h="8651" fill="none" extrusionOk="0">
                  <a:moveTo>
                    <a:pt x="5545" y="8650"/>
                  </a:moveTo>
                  <a:cubicBezTo>
                    <a:pt x="5545" y="8650"/>
                    <a:pt x="871" y="2833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5"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" name="Google Shape;1534;p48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35" name="Google Shape;1535;p48"/>
          <p:cNvSpPr/>
          <p:nvPr/>
        </p:nvSpPr>
        <p:spPr>
          <a:xfrm flipH="1">
            <a:off x="8017520" y="1280650"/>
            <a:ext cx="760769" cy="4598838"/>
          </a:xfrm>
          <a:custGeom>
            <a:avLst/>
            <a:gdLst/>
            <a:ahLst/>
            <a:cxnLst/>
            <a:rect l="l" t="t" r="r" b="b"/>
            <a:pathLst>
              <a:path w="9137" h="55233" extrusionOk="0">
                <a:moveTo>
                  <a:pt x="7157" y="0"/>
                </a:moveTo>
                <a:cubicBezTo>
                  <a:pt x="5963" y="2935"/>
                  <a:pt x="4504" y="5749"/>
                  <a:pt x="2815" y="8428"/>
                </a:cubicBezTo>
                <a:cubicBezTo>
                  <a:pt x="2935" y="6236"/>
                  <a:pt x="3097" y="4043"/>
                  <a:pt x="3285" y="1868"/>
                </a:cubicBezTo>
                <a:lnTo>
                  <a:pt x="1161" y="1681"/>
                </a:lnTo>
                <a:cubicBezTo>
                  <a:pt x="111" y="13870"/>
                  <a:pt x="0" y="26128"/>
                  <a:pt x="836" y="38343"/>
                </a:cubicBezTo>
                <a:cubicBezTo>
                  <a:pt x="1203" y="43606"/>
                  <a:pt x="1118" y="48869"/>
                  <a:pt x="871" y="55147"/>
                </a:cubicBezTo>
                <a:lnTo>
                  <a:pt x="3003" y="55232"/>
                </a:lnTo>
                <a:cubicBezTo>
                  <a:pt x="3250" y="48878"/>
                  <a:pt x="3336" y="43555"/>
                  <a:pt x="2969" y="38189"/>
                </a:cubicBezTo>
                <a:cubicBezTo>
                  <a:pt x="2380" y="29651"/>
                  <a:pt x="2269" y="21087"/>
                  <a:pt x="2619" y="12531"/>
                </a:cubicBezTo>
                <a:cubicBezTo>
                  <a:pt x="5246" y="8897"/>
                  <a:pt x="7439" y="4965"/>
                  <a:pt x="9136" y="811"/>
                </a:cubicBezTo>
                <a:lnTo>
                  <a:pt x="715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6" name="Google Shape;1536;p48"/>
          <p:cNvSpPr/>
          <p:nvPr/>
        </p:nvSpPr>
        <p:spPr>
          <a:xfrm flipH="1">
            <a:off x="8846491" y="754601"/>
            <a:ext cx="333903" cy="5208381"/>
          </a:xfrm>
          <a:custGeom>
            <a:avLst/>
            <a:gdLst/>
            <a:ahLst/>
            <a:cxnLst/>
            <a:rect l="l" t="t" r="r" b="b"/>
            <a:pathLst>
              <a:path w="4010" h="55156" extrusionOk="0">
                <a:moveTo>
                  <a:pt x="1877" y="0"/>
                </a:moveTo>
                <a:cubicBezTo>
                  <a:pt x="1093" y="12633"/>
                  <a:pt x="1007" y="25301"/>
                  <a:pt x="1630" y="37942"/>
                </a:cubicBezTo>
                <a:cubicBezTo>
                  <a:pt x="1843" y="42301"/>
                  <a:pt x="1169" y="46805"/>
                  <a:pt x="530" y="51155"/>
                </a:cubicBezTo>
                <a:cubicBezTo>
                  <a:pt x="351" y="52375"/>
                  <a:pt x="163" y="53638"/>
                  <a:pt x="1" y="54874"/>
                </a:cubicBezTo>
                <a:lnTo>
                  <a:pt x="2116" y="55156"/>
                </a:lnTo>
                <a:cubicBezTo>
                  <a:pt x="2278" y="53936"/>
                  <a:pt x="2466" y="52682"/>
                  <a:pt x="2645" y="51462"/>
                </a:cubicBezTo>
                <a:cubicBezTo>
                  <a:pt x="3311" y="47018"/>
                  <a:pt x="3993" y="42412"/>
                  <a:pt x="3763" y="37840"/>
                </a:cubicBezTo>
                <a:cubicBezTo>
                  <a:pt x="3148" y="25275"/>
                  <a:pt x="3225" y="12685"/>
                  <a:pt x="4010" y="137"/>
                </a:cubicBezTo>
                <a:lnTo>
                  <a:pt x="187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7" name="Google Shape;1537;p48"/>
          <p:cNvSpPr/>
          <p:nvPr/>
        </p:nvSpPr>
        <p:spPr>
          <a:xfrm rot="18962">
            <a:off x="180688" y="4588321"/>
            <a:ext cx="761106" cy="719549"/>
          </a:xfrm>
          <a:custGeom>
            <a:avLst/>
            <a:gdLst/>
            <a:ahLst/>
            <a:cxnLst/>
            <a:rect l="l" t="t" r="r" b="b"/>
            <a:pathLst>
              <a:path w="9487" h="8969" extrusionOk="0">
                <a:moveTo>
                  <a:pt x="9486" y="0"/>
                </a:moveTo>
                <a:cubicBezTo>
                  <a:pt x="9486" y="0"/>
                  <a:pt x="4803" y="1860"/>
                  <a:pt x="3336" y="3011"/>
                </a:cubicBezTo>
                <a:cubicBezTo>
                  <a:pt x="1860" y="4163"/>
                  <a:pt x="1" y="6918"/>
                  <a:pt x="154" y="8019"/>
                </a:cubicBezTo>
                <a:cubicBezTo>
                  <a:pt x="154" y="8019"/>
                  <a:pt x="4964" y="8969"/>
                  <a:pt x="7350" y="8969"/>
                </a:cubicBezTo>
                <a:cubicBezTo>
                  <a:pt x="7980" y="8969"/>
                  <a:pt x="8440" y="8903"/>
                  <a:pt x="8599" y="8735"/>
                </a:cubicBezTo>
                <a:cubicBezTo>
                  <a:pt x="9358" y="7933"/>
                  <a:pt x="9486" y="1"/>
                  <a:pt x="948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8" name="Google Shape;1538;p48"/>
          <p:cNvSpPr/>
          <p:nvPr/>
        </p:nvSpPr>
        <p:spPr>
          <a:xfrm rot="18798">
            <a:off x="497519" y="4640085"/>
            <a:ext cx="418307" cy="643666"/>
          </a:xfrm>
          <a:custGeom>
            <a:avLst/>
            <a:gdLst/>
            <a:ahLst/>
            <a:cxnLst/>
            <a:rect l="l" t="t" r="r" b="b"/>
            <a:pathLst>
              <a:path w="5545" h="8651" fill="none" extrusionOk="0">
                <a:moveTo>
                  <a:pt x="0" y="8650"/>
                </a:moveTo>
                <a:cubicBezTo>
                  <a:pt x="0" y="8650"/>
                  <a:pt x="4675" y="2833"/>
                  <a:pt x="5545" y="1"/>
                </a:cubicBezTo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9" name="Google Shape;1539;p48"/>
          <p:cNvSpPr/>
          <p:nvPr/>
        </p:nvSpPr>
        <p:spPr>
          <a:xfrm rot="-826949">
            <a:off x="-403976" y="3481594"/>
            <a:ext cx="1030730" cy="1211717"/>
          </a:xfrm>
          <a:custGeom>
            <a:avLst/>
            <a:gdLst/>
            <a:ahLst/>
            <a:cxnLst/>
            <a:rect l="l" t="t" r="r" b="b"/>
            <a:pathLst>
              <a:path w="12848" h="15104" extrusionOk="0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0" name="Google Shape;1540;p48"/>
          <p:cNvSpPr/>
          <p:nvPr/>
        </p:nvSpPr>
        <p:spPr>
          <a:xfrm rot="-826880">
            <a:off x="-288483" y="3504357"/>
            <a:ext cx="877657" cy="1109289"/>
          </a:xfrm>
          <a:custGeom>
            <a:avLst/>
            <a:gdLst/>
            <a:ahLst/>
            <a:cxnLst/>
            <a:rect l="l" t="t" r="r" b="b"/>
            <a:pathLst>
              <a:path w="11338" h="14237" fill="none" extrusionOk="0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1" name="Google Shape;1541;p48"/>
          <p:cNvSpPr/>
          <p:nvPr/>
        </p:nvSpPr>
        <p:spPr>
          <a:xfrm rot="-220542">
            <a:off x="-593573" y="4147788"/>
            <a:ext cx="1326898" cy="1082258"/>
          </a:xfrm>
          <a:custGeom>
            <a:avLst/>
            <a:gdLst/>
            <a:ahLst/>
            <a:cxnLst/>
            <a:rect l="l" t="t" r="r" b="b"/>
            <a:pathLst>
              <a:path w="13428" h="10952" extrusionOk="0">
                <a:moveTo>
                  <a:pt x="13427" y="0"/>
                </a:moveTo>
                <a:lnTo>
                  <a:pt x="13427" y="0"/>
                </a:lnTo>
                <a:cubicBezTo>
                  <a:pt x="12651" y="580"/>
                  <a:pt x="11926" y="1211"/>
                  <a:pt x="11243" y="1894"/>
                </a:cubicBezTo>
                <a:cubicBezTo>
                  <a:pt x="10100" y="3037"/>
                  <a:pt x="6117" y="5596"/>
                  <a:pt x="4266" y="6159"/>
                </a:cubicBezTo>
                <a:cubicBezTo>
                  <a:pt x="2423" y="6730"/>
                  <a:pt x="385" y="8778"/>
                  <a:pt x="1" y="9784"/>
                </a:cubicBezTo>
                <a:cubicBezTo>
                  <a:pt x="1" y="9784"/>
                  <a:pt x="7401" y="10951"/>
                  <a:pt x="9509" y="10951"/>
                </a:cubicBezTo>
                <a:cubicBezTo>
                  <a:pt x="9751" y="10951"/>
                  <a:pt x="9923" y="10936"/>
                  <a:pt x="10007" y="10902"/>
                </a:cubicBezTo>
                <a:cubicBezTo>
                  <a:pt x="10817" y="10569"/>
                  <a:pt x="11431" y="6875"/>
                  <a:pt x="11619" y="5212"/>
                </a:cubicBezTo>
                <a:cubicBezTo>
                  <a:pt x="11815" y="3557"/>
                  <a:pt x="13427" y="0"/>
                  <a:pt x="134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2" name="Google Shape;1542;p48"/>
          <p:cNvSpPr/>
          <p:nvPr/>
        </p:nvSpPr>
        <p:spPr>
          <a:xfrm rot="-220594">
            <a:off x="-49832" y="4187996"/>
            <a:ext cx="735568" cy="988278"/>
          </a:xfrm>
          <a:custGeom>
            <a:avLst/>
            <a:gdLst/>
            <a:ahLst/>
            <a:cxnLst/>
            <a:rect l="l" t="t" r="r" b="b"/>
            <a:pathLst>
              <a:path w="7934" h="10569" fill="none" extrusionOk="0">
                <a:moveTo>
                  <a:pt x="1" y="10569"/>
                </a:moveTo>
                <a:cubicBezTo>
                  <a:pt x="1" y="10569"/>
                  <a:pt x="4232" y="3881"/>
                  <a:pt x="7934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3" name="Google Shape;1543;p48"/>
          <p:cNvSpPr/>
          <p:nvPr/>
        </p:nvSpPr>
        <p:spPr>
          <a:xfrm rot="-220505">
            <a:off x="194232" y="4611589"/>
            <a:ext cx="34108" cy="158600"/>
          </a:xfrm>
          <a:custGeom>
            <a:avLst/>
            <a:gdLst/>
            <a:ahLst/>
            <a:cxnLst/>
            <a:rect l="l" t="t" r="r" b="b"/>
            <a:pathLst>
              <a:path w="1" h="2339" fill="none" extrusionOk="0">
                <a:moveTo>
                  <a:pt x="1" y="1"/>
                </a:moveTo>
                <a:lnTo>
                  <a:pt x="1" y="2338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4" name="Google Shape;1544;p48"/>
          <p:cNvSpPr/>
          <p:nvPr/>
        </p:nvSpPr>
        <p:spPr>
          <a:xfrm rot="-220575">
            <a:off x="115820" y="4826695"/>
            <a:ext cx="330077" cy="121435"/>
          </a:xfrm>
          <a:custGeom>
            <a:avLst/>
            <a:gdLst/>
            <a:ahLst/>
            <a:cxnLst/>
            <a:rect l="l" t="t" r="r" b="b"/>
            <a:pathLst>
              <a:path w="4317" h="1229" fill="none" extrusionOk="0">
                <a:moveTo>
                  <a:pt x="1" y="1229"/>
                </a:moveTo>
                <a:cubicBezTo>
                  <a:pt x="1" y="1229"/>
                  <a:pt x="2773" y="742"/>
                  <a:pt x="4317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5" name="Google Shape;1545;p48"/>
          <p:cNvSpPr/>
          <p:nvPr/>
        </p:nvSpPr>
        <p:spPr>
          <a:xfrm rot="-220542">
            <a:off x="-314380" y="4859168"/>
            <a:ext cx="186367" cy="339737"/>
          </a:xfrm>
          <a:custGeom>
            <a:avLst/>
            <a:gdLst/>
            <a:ahLst/>
            <a:cxnLst/>
            <a:rect l="l" t="t" r="r" b="b"/>
            <a:pathLst>
              <a:path w="1886" h="3438" fill="none" extrusionOk="0">
                <a:moveTo>
                  <a:pt x="0" y="0"/>
                </a:moveTo>
                <a:cubicBezTo>
                  <a:pt x="0" y="0"/>
                  <a:pt x="1407" y="2926"/>
                  <a:pt x="1885" y="3438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5_1_1"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Google Shape;1557;p50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58" name="Google Shape;1558;p50"/>
          <p:cNvSpPr/>
          <p:nvPr/>
        </p:nvSpPr>
        <p:spPr>
          <a:xfrm rot="-6935733" flipH="1">
            <a:off x="274874" y="4355111"/>
            <a:ext cx="790774" cy="1179135"/>
          </a:xfrm>
          <a:custGeom>
            <a:avLst/>
            <a:gdLst/>
            <a:ahLst/>
            <a:cxnLst/>
            <a:rect l="l" t="t" r="r" b="b"/>
            <a:pathLst>
              <a:path w="11030" h="16447" extrusionOk="0">
                <a:moveTo>
                  <a:pt x="5550" y="1"/>
                </a:moveTo>
                <a:cubicBezTo>
                  <a:pt x="5537" y="1"/>
                  <a:pt x="5524" y="1"/>
                  <a:pt x="5511" y="1"/>
                </a:cubicBezTo>
                <a:cubicBezTo>
                  <a:pt x="4547" y="9"/>
                  <a:pt x="3250" y="385"/>
                  <a:pt x="2363" y="768"/>
                </a:cubicBezTo>
                <a:cubicBezTo>
                  <a:pt x="461" y="4138"/>
                  <a:pt x="0" y="8138"/>
                  <a:pt x="1083" y="11849"/>
                </a:cubicBezTo>
                <a:cubicBezTo>
                  <a:pt x="2320" y="10860"/>
                  <a:pt x="3506" y="9614"/>
                  <a:pt x="4504" y="8386"/>
                </a:cubicBezTo>
                <a:cubicBezTo>
                  <a:pt x="4615" y="9904"/>
                  <a:pt x="5656" y="11039"/>
                  <a:pt x="6722" y="12113"/>
                </a:cubicBezTo>
                <a:lnTo>
                  <a:pt x="11030" y="16447"/>
                </a:lnTo>
                <a:cubicBezTo>
                  <a:pt x="10850" y="12190"/>
                  <a:pt x="10594" y="7925"/>
                  <a:pt x="9554" y="3797"/>
                </a:cubicBezTo>
                <a:cubicBezTo>
                  <a:pt x="9289" y="2764"/>
                  <a:pt x="8940" y="1690"/>
                  <a:pt x="8163" y="956"/>
                </a:cubicBezTo>
                <a:cubicBezTo>
                  <a:pt x="7473" y="308"/>
                  <a:pt x="6501" y="1"/>
                  <a:pt x="555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9" name="Google Shape;1559;p50"/>
          <p:cNvSpPr/>
          <p:nvPr/>
        </p:nvSpPr>
        <p:spPr>
          <a:xfrm rot="-9347915">
            <a:off x="-200420" y="3403014"/>
            <a:ext cx="827273" cy="1963933"/>
          </a:xfrm>
          <a:custGeom>
            <a:avLst/>
            <a:gdLst/>
            <a:ahLst/>
            <a:cxnLst/>
            <a:rect l="l" t="t" r="r" b="b"/>
            <a:pathLst>
              <a:path w="8505" h="20191" extrusionOk="0">
                <a:moveTo>
                  <a:pt x="4543" y="1"/>
                </a:moveTo>
                <a:cubicBezTo>
                  <a:pt x="4174" y="1"/>
                  <a:pt x="3802" y="56"/>
                  <a:pt x="3438" y="170"/>
                </a:cubicBezTo>
                <a:cubicBezTo>
                  <a:pt x="2124" y="597"/>
                  <a:pt x="1868" y="1740"/>
                  <a:pt x="1433" y="3054"/>
                </a:cubicBezTo>
                <a:cubicBezTo>
                  <a:pt x="188" y="6764"/>
                  <a:pt x="0" y="10756"/>
                  <a:pt x="887" y="14569"/>
                </a:cubicBezTo>
                <a:cubicBezTo>
                  <a:pt x="1706" y="14040"/>
                  <a:pt x="2448" y="13401"/>
                  <a:pt x="3088" y="12667"/>
                </a:cubicBezTo>
                <a:cubicBezTo>
                  <a:pt x="3668" y="15559"/>
                  <a:pt x="5050" y="18084"/>
                  <a:pt x="7123" y="20191"/>
                </a:cubicBezTo>
                <a:cubicBezTo>
                  <a:pt x="7677" y="15644"/>
                  <a:pt x="8317" y="10765"/>
                  <a:pt x="8453" y="6193"/>
                </a:cubicBezTo>
                <a:cubicBezTo>
                  <a:pt x="8505" y="4427"/>
                  <a:pt x="8428" y="2474"/>
                  <a:pt x="7242" y="1168"/>
                </a:cubicBezTo>
                <a:cubicBezTo>
                  <a:pt x="6531" y="413"/>
                  <a:pt x="5550" y="1"/>
                  <a:pt x="45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60" name="Google Shape;1560;p50"/>
          <p:cNvGrpSpPr/>
          <p:nvPr/>
        </p:nvGrpSpPr>
        <p:grpSpPr>
          <a:xfrm rot="10800000">
            <a:off x="7538982" y="-29217"/>
            <a:ext cx="1644836" cy="1682962"/>
            <a:chOff x="-197018" y="3524208"/>
            <a:chExt cx="1644836" cy="1682962"/>
          </a:xfrm>
        </p:grpSpPr>
        <p:sp>
          <p:nvSpPr>
            <p:cNvPr id="1561" name="Google Shape;1561;p50"/>
            <p:cNvSpPr/>
            <p:nvPr/>
          </p:nvSpPr>
          <p:spPr>
            <a:xfrm flipH="1">
              <a:off x="-197018" y="3524208"/>
              <a:ext cx="204516" cy="815410"/>
            </a:xfrm>
            <a:custGeom>
              <a:avLst/>
              <a:gdLst/>
              <a:ahLst/>
              <a:cxnLst/>
              <a:rect l="l" t="t" r="r" b="b"/>
              <a:pathLst>
                <a:path w="2236" h="8915" extrusionOk="0">
                  <a:moveTo>
                    <a:pt x="529" y="0"/>
                  </a:moveTo>
                  <a:lnTo>
                    <a:pt x="529" y="0"/>
                  </a:lnTo>
                  <a:cubicBezTo>
                    <a:pt x="0" y="3984"/>
                    <a:pt x="2235" y="8914"/>
                    <a:pt x="2235" y="8914"/>
                  </a:cubicBezTo>
                  <a:lnTo>
                    <a:pt x="2235" y="1092"/>
                  </a:lnTo>
                  <a:cubicBezTo>
                    <a:pt x="1954" y="614"/>
                    <a:pt x="529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0"/>
            <p:cNvSpPr/>
            <p:nvPr/>
          </p:nvSpPr>
          <p:spPr>
            <a:xfrm flipH="1">
              <a:off x="-196997" y="4066419"/>
              <a:ext cx="1644815" cy="1140751"/>
            </a:xfrm>
            <a:custGeom>
              <a:avLst/>
              <a:gdLst/>
              <a:ahLst/>
              <a:cxnLst/>
              <a:rect l="l" t="t" r="r" b="b"/>
              <a:pathLst>
                <a:path w="17983" h="12472" extrusionOk="0">
                  <a:moveTo>
                    <a:pt x="1894" y="3788"/>
                  </a:moveTo>
                  <a:cubicBezTo>
                    <a:pt x="1894" y="3788"/>
                    <a:pt x="1" y="9546"/>
                    <a:pt x="615" y="12472"/>
                  </a:cubicBezTo>
                  <a:lnTo>
                    <a:pt x="11619" y="12472"/>
                  </a:lnTo>
                  <a:cubicBezTo>
                    <a:pt x="11619" y="12472"/>
                    <a:pt x="6782" y="6202"/>
                    <a:pt x="1894" y="3788"/>
                  </a:cubicBezTo>
                  <a:close/>
                  <a:moveTo>
                    <a:pt x="13137" y="1"/>
                  </a:moveTo>
                  <a:cubicBezTo>
                    <a:pt x="13137" y="1"/>
                    <a:pt x="11388" y="9640"/>
                    <a:pt x="12096" y="12472"/>
                  </a:cubicBezTo>
                  <a:lnTo>
                    <a:pt x="17982" y="12472"/>
                  </a:lnTo>
                  <a:lnTo>
                    <a:pt x="17982" y="3643"/>
                  </a:lnTo>
                  <a:cubicBezTo>
                    <a:pt x="17982" y="3643"/>
                    <a:pt x="15653" y="1084"/>
                    <a:pt x="13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3" name="Google Shape;1563;p50"/>
          <p:cNvSpPr/>
          <p:nvPr/>
        </p:nvSpPr>
        <p:spPr>
          <a:xfrm rot="-6790949" flipH="1">
            <a:off x="7809517" y="-193878"/>
            <a:ext cx="1245763" cy="1464508"/>
          </a:xfrm>
          <a:custGeom>
            <a:avLst/>
            <a:gdLst/>
            <a:ahLst/>
            <a:cxnLst/>
            <a:rect l="l" t="t" r="r" b="b"/>
            <a:pathLst>
              <a:path w="12848" h="15104" extrusionOk="0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4" name="Google Shape;1564;p50"/>
          <p:cNvSpPr/>
          <p:nvPr/>
        </p:nvSpPr>
        <p:spPr>
          <a:xfrm rot="-6790890" flipH="1">
            <a:off x="7902832" y="-73663"/>
            <a:ext cx="1060799" cy="1340722"/>
          </a:xfrm>
          <a:custGeom>
            <a:avLst/>
            <a:gdLst/>
            <a:ahLst/>
            <a:cxnLst/>
            <a:rect l="l" t="t" r="r" b="b"/>
            <a:pathLst>
              <a:path w="11338" h="14237" fill="none" extrusionOk="0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5_1_1_1_1_1_1">
    <p:spTree>
      <p:nvGrpSpPr>
        <p:cNvPr id="1" name="Shape 1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" name="Google Shape;1590;p53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91" name="Google Shape;1591;p53"/>
          <p:cNvSpPr/>
          <p:nvPr/>
        </p:nvSpPr>
        <p:spPr>
          <a:xfrm rot="576410" flipH="1">
            <a:off x="7386754" y="3492669"/>
            <a:ext cx="2423577" cy="2108140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2" name="Google Shape;1592;p53"/>
          <p:cNvSpPr/>
          <p:nvPr/>
        </p:nvSpPr>
        <p:spPr>
          <a:xfrm rot="-576414">
            <a:off x="-237709" y="4085607"/>
            <a:ext cx="1697573" cy="1476657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3" name="Google Shape;1593;p53"/>
          <p:cNvSpPr/>
          <p:nvPr/>
        </p:nvSpPr>
        <p:spPr>
          <a:xfrm rot="-826927">
            <a:off x="-328451" y="3490898"/>
            <a:ext cx="1168011" cy="1373103"/>
          </a:xfrm>
          <a:custGeom>
            <a:avLst/>
            <a:gdLst/>
            <a:ahLst/>
            <a:cxnLst/>
            <a:rect l="l" t="t" r="r" b="b"/>
            <a:pathLst>
              <a:path w="12848" h="15104" extrusionOk="0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4" name="Google Shape;1594;p53"/>
          <p:cNvSpPr/>
          <p:nvPr/>
        </p:nvSpPr>
        <p:spPr>
          <a:xfrm rot="-826824">
            <a:off x="-197568" y="3516693"/>
            <a:ext cx="994569" cy="1257052"/>
          </a:xfrm>
          <a:custGeom>
            <a:avLst/>
            <a:gdLst/>
            <a:ahLst/>
            <a:cxnLst/>
            <a:rect l="l" t="t" r="r" b="b"/>
            <a:pathLst>
              <a:path w="11338" h="14237" fill="none" extrusionOk="0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solidFill>
            <a:schemeClr val="dk1"/>
          </a:solidFill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5" name="Google Shape;1595;p53"/>
          <p:cNvSpPr/>
          <p:nvPr/>
        </p:nvSpPr>
        <p:spPr>
          <a:xfrm rot="-220579">
            <a:off x="-496255" y="4132290"/>
            <a:ext cx="1503640" cy="1226410"/>
          </a:xfrm>
          <a:custGeom>
            <a:avLst/>
            <a:gdLst/>
            <a:ahLst/>
            <a:cxnLst/>
            <a:rect l="l" t="t" r="r" b="b"/>
            <a:pathLst>
              <a:path w="13428" h="10952" extrusionOk="0">
                <a:moveTo>
                  <a:pt x="13427" y="0"/>
                </a:moveTo>
                <a:lnTo>
                  <a:pt x="13427" y="0"/>
                </a:lnTo>
                <a:cubicBezTo>
                  <a:pt x="12651" y="580"/>
                  <a:pt x="11926" y="1211"/>
                  <a:pt x="11243" y="1894"/>
                </a:cubicBezTo>
                <a:cubicBezTo>
                  <a:pt x="10100" y="3037"/>
                  <a:pt x="6117" y="5596"/>
                  <a:pt x="4266" y="6159"/>
                </a:cubicBezTo>
                <a:cubicBezTo>
                  <a:pt x="2423" y="6730"/>
                  <a:pt x="385" y="8778"/>
                  <a:pt x="1" y="9784"/>
                </a:cubicBezTo>
                <a:cubicBezTo>
                  <a:pt x="1" y="9784"/>
                  <a:pt x="7401" y="10951"/>
                  <a:pt x="9509" y="10951"/>
                </a:cubicBezTo>
                <a:cubicBezTo>
                  <a:pt x="9751" y="10951"/>
                  <a:pt x="9923" y="10936"/>
                  <a:pt x="10007" y="10902"/>
                </a:cubicBezTo>
                <a:cubicBezTo>
                  <a:pt x="10817" y="10569"/>
                  <a:pt x="11431" y="6875"/>
                  <a:pt x="11619" y="5212"/>
                </a:cubicBezTo>
                <a:cubicBezTo>
                  <a:pt x="11815" y="3557"/>
                  <a:pt x="13427" y="0"/>
                  <a:pt x="134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6" name="Google Shape;1596;p53"/>
          <p:cNvSpPr/>
          <p:nvPr/>
        </p:nvSpPr>
        <p:spPr>
          <a:xfrm rot="-220612">
            <a:off x="119906" y="4177860"/>
            <a:ext cx="833556" cy="1119921"/>
          </a:xfrm>
          <a:custGeom>
            <a:avLst/>
            <a:gdLst/>
            <a:ahLst/>
            <a:cxnLst/>
            <a:rect l="l" t="t" r="r" b="b"/>
            <a:pathLst>
              <a:path w="7934" h="10569" fill="none" extrusionOk="0">
                <a:moveTo>
                  <a:pt x="1" y="10569"/>
                </a:moveTo>
                <a:cubicBezTo>
                  <a:pt x="1" y="10569"/>
                  <a:pt x="4232" y="3881"/>
                  <a:pt x="7934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7" name="Google Shape;1597;p53"/>
          <p:cNvSpPr/>
          <p:nvPr/>
        </p:nvSpPr>
        <p:spPr>
          <a:xfrm rot="-220505">
            <a:off x="396484" y="4657879"/>
            <a:ext cx="38651" cy="179724"/>
          </a:xfrm>
          <a:custGeom>
            <a:avLst/>
            <a:gdLst/>
            <a:ahLst/>
            <a:cxnLst/>
            <a:rect l="l" t="t" r="r" b="b"/>
            <a:pathLst>
              <a:path w="1" h="2339" fill="none" extrusionOk="0">
                <a:moveTo>
                  <a:pt x="1" y="1"/>
                </a:moveTo>
                <a:lnTo>
                  <a:pt x="1" y="2338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8" name="Google Shape;1598;p53"/>
          <p:cNvSpPr/>
          <p:nvPr/>
        </p:nvSpPr>
        <p:spPr>
          <a:xfrm rot="-220557">
            <a:off x="307627" y="4901638"/>
            <a:ext cx="374039" cy="137612"/>
          </a:xfrm>
          <a:custGeom>
            <a:avLst/>
            <a:gdLst/>
            <a:ahLst/>
            <a:cxnLst/>
            <a:rect l="l" t="t" r="r" b="b"/>
            <a:pathLst>
              <a:path w="4317" h="1229" fill="none" extrusionOk="0">
                <a:moveTo>
                  <a:pt x="1" y="1229"/>
                </a:moveTo>
                <a:cubicBezTo>
                  <a:pt x="1" y="1229"/>
                  <a:pt x="2773" y="742"/>
                  <a:pt x="4317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5_1_1_1_1_1_1_1">
    <p:spTree>
      <p:nvGrpSpPr>
        <p:cNvPr id="1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Google Shape;1600;p54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01" name="Google Shape;1601;p54"/>
          <p:cNvSpPr/>
          <p:nvPr/>
        </p:nvSpPr>
        <p:spPr>
          <a:xfrm rot="576429" flipH="1">
            <a:off x="7838996" y="3801256"/>
            <a:ext cx="2097792" cy="1824752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2" name="Google Shape;1602;p54"/>
          <p:cNvSpPr/>
          <p:nvPr/>
        </p:nvSpPr>
        <p:spPr>
          <a:xfrm rot="-576438">
            <a:off x="-429176" y="3925836"/>
            <a:ext cx="1898946" cy="1651824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03" name="Google Shape;1603;p54"/>
          <p:cNvGrpSpPr/>
          <p:nvPr/>
        </p:nvGrpSpPr>
        <p:grpSpPr>
          <a:xfrm rot="-423967">
            <a:off x="8410633" y="3543366"/>
            <a:ext cx="1202284" cy="1547770"/>
            <a:chOff x="8607977" y="1775069"/>
            <a:chExt cx="1107026" cy="1425009"/>
          </a:xfrm>
        </p:grpSpPr>
        <p:sp>
          <p:nvSpPr>
            <p:cNvPr id="1604" name="Google Shape;1604;p54"/>
            <p:cNvSpPr/>
            <p:nvPr/>
          </p:nvSpPr>
          <p:spPr>
            <a:xfrm>
              <a:off x="8607977" y="1775069"/>
              <a:ext cx="1107026" cy="1425009"/>
            </a:xfrm>
            <a:custGeom>
              <a:avLst/>
              <a:gdLst/>
              <a:ahLst/>
              <a:cxnLst/>
              <a:rect l="l" t="t" r="r" b="b"/>
              <a:pathLst>
                <a:path w="9828" h="12651" extrusionOk="0">
                  <a:moveTo>
                    <a:pt x="1" y="1"/>
                  </a:moveTo>
                  <a:cubicBezTo>
                    <a:pt x="1" y="1"/>
                    <a:pt x="905" y="2654"/>
                    <a:pt x="1835" y="3745"/>
                  </a:cubicBezTo>
                  <a:cubicBezTo>
                    <a:pt x="2756" y="4837"/>
                    <a:pt x="3703" y="7345"/>
                    <a:pt x="3984" y="8957"/>
                  </a:cubicBezTo>
                  <a:cubicBezTo>
                    <a:pt x="4257" y="10569"/>
                    <a:pt x="7456" y="12463"/>
                    <a:pt x="8591" y="12651"/>
                  </a:cubicBezTo>
                  <a:cubicBezTo>
                    <a:pt x="8591" y="12651"/>
                    <a:pt x="9828" y="5639"/>
                    <a:pt x="9111" y="4743"/>
                  </a:cubicBezTo>
                  <a:cubicBezTo>
                    <a:pt x="8403" y="3839"/>
                    <a:pt x="5324" y="2986"/>
                    <a:pt x="4778" y="2466"/>
                  </a:cubicBezTo>
                  <a:cubicBezTo>
                    <a:pt x="4232" y="1946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4"/>
            <p:cNvSpPr/>
            <p:nvPr/>
          </p:nvSpPr>
          <p:spPr>
            <a:xfrm>
              <a:off x="8633101" y="1812598"/>
              <a:ext cx="999226" cy="1004171"/>
            </a:xfrm>
            <a:custGeom>
              <a:avLst/>
              <a:gdLst/>
              <a:ahLst/>
              <a:cxnLst/>
              <a:rect l="l" t="t" r="r" b="b"/>
              <a:pathLst>
                <a:path w="9094" h="9248" fill="none" extrusionOk="0">
                  <a:moveTo>
                    <a:pt x="9094" y="9247"/>
                  </a:moveTo>
                  <a:cubicBezTo>
                    <a:pt x="9094" y="9247"/>
                    <a:pt x="3660" y="2944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4"/>
            <p:cNvSpPr/>
            <p:nvPr/>
          </p:nvSpPr>
          <p:spPr>
            <a:xfrm>
              <a:off x="9146051" y="2115124"/>
              <a:ext cx="100024" cy="274050"/>
            </a:xfrm>
            <a:custGeom>
              <a:avLst/>
              <a:gdLst/>
              <a:ahLst/>
              <a:cxnLst/>
              <a:rect l="l" t="t" r="r" b="b"/>
              <a:pathLst>
                <a:path w="888" h="2987" fill="none" extrusionOk="0">
                  <a:moveTo>
                    <a:pt x="1" y="1"/>
                  </a:moveTo>
                  <a:lnTo>
                    <a:pt x="888" y="2986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4"/>
            <p:cNvSpPr/>
            <p:nvPr/>
          </p:nvSpPr>
          <p:spPr>
            <a:xfrm>
              <a:off x="9037476" y="2527398"/>
              <a:ext cx="447847" cy="123099"/>
            </a:xfrm>
            <a:custGeom>
              <a:avLst/>
              <a:gdLst/>
              <a:ahLst/>
              <a:cxnLst/>
              <a:rect l="l" t="t" r="r" b="b"/>
              <a:pathLst>
                <a:path w="4436" h="1093" fill="none" extrusionOk="0">
                  <a:moveTo>
                    <a:pt x="4436" y="1093"/>
                  </a:moveTo>
                  <a:lnTo>
                    <a:pt x="0" y="1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rditas"/>
              <a:buNone/>
              <a:defRPr sz="2800">
                <a:solidFill>
                  <a:schemeClr val="dk1"/>
                </a:solidFill>
                <a:latin typeface="Gorditas"/>
                <a:ea typeface="Gorditas"/>
                <a:cs typeface="Gorditas"/>
                <a:sym typeface="Gordita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8" r:id="rId4"/>
    <p:sldLayoutId id="2147483665" r:id="rId5"/>
    <p:sldLayoutId id="2147483694" r:id="rId6"/>
    <p:sldLayoutId id="2147483696" r:id="rId7"/>
    <p:sldLayoutId id="2147483699" r:id="rId8"/>
    <p:sldLayoutId id="2147483700" r:id="rId9"/>
    <p:sldLayoutId id="2147483702" r:id="rId10"/>
    <p:sldLayoutId id="2147483703" r:id="rId11"/>
    <p:sldLayoutId id="2147483704" r:id="rId12"/>
    <p:sldLayoutId id="214748370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7" name="Google Shape;1757;p62"/>
          <p:cNvSpPr txBox="1">
            <a:spLocks noGrp="1"/>
          </p:cNvSpPr>
          <p:nvPr>
            <p:ph type="ctrTitle"/>
          </p:nvPr>
        </p:nvSpPr>
        <p:spPr>
          <a:xfrm>
            <a:off x="711725" y="1307650"/>
            <a:ext cx="7720500" cy="818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5400" dirty="0">
                <a:cs typeface="B Nazanin" panose="00000700000000000000" pitchFamily="2" charset="-78"/>
              </a:rPr>
              <a:t>تم : جنگ های بارانی</a:t>
            </a:r>
            <a:endParaRPr sz="5400" dirty="0">
              <a:cs typeface="B Nazanin" panose="00000700000000000000" pitchFamily="2" charset="-78"/>
            </a:endParaRPr>
          </a:p>
        </p:txBody>
      </p:sp>
      <p:sp>
        <p:nvSpPr>
          <p:cNvPr id="1758" name="Google Shape;1758;p62"/>
          <p:cNvSpPr txBox="1">
            <a:spLocks noGrp="1"/>
          </p:cNvSpPr>
          <p:nvPr>
            <p:ph type="subTitle" idx="1"/>
          </p:nvPr>
        </p:nvSpPr>
        <p:spPr>
          <a:xfrm>
            <a:off x="1283250" y="3319775"/>
            <a:ext cx="6526500" cy="4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sp>
        <p:nvSpPr>
          <p:cNvPr id="1759" name="Google Shape;1759;p62"/>
          <p:cNvSpPr/>
          <p:nvPr/>
        </p:nvSpPr>
        <p:spPr>
          <a:xfrm rot="576429" flipH="1">
            <a:off x="7457996" y="3801256"/>
            <a:ext cx="2097792" cy="1824752"/>
          </a:xfrm>
          <a:custGeom>
            <a:avLst/>
            <a:gdLst/>
            <a:ahLst/>
            <a:cxnLst/>
            <a:rect l="l" t="t" r="r" b="b"/>
            <a:pathLst>
              <a:path w="19518" h="16978" extrusionOk="0">
                <a:moveTo>
                  <a:pt x="5837" y="1"/>
                </a:moveTo>
                <a:cubicBezTo>
                  <a:pt x="5582" y="1"/>
                  <a:pt x="5334" y="166"/>
                  <a:pt x="5127" y="337"/>
                </a:cubicBezTo>
                <a:cubicBezTo>
                  <a:pt x="3771" y="1437"/>
                  <a:pt x="2679" y="2819"/>
                  <a:pt x="1920" y="4389"/>
                </a:cubicBezTo>
                <a:cubicBezTo>
                  <a:pt x="811" y="6709"/>
                  <a:pt x="0" y="9251"/>
                  <a:pt x="248" y="11801"/>
                </a:cubicBezTo>
                <a:cubicBezTo>
                  <a:pt x="376" y="13081"/>
                  <a:pt x="896" y="14505"/>
                  <a:pt x="2099" y="14932"/>
                </a:cubicBezTo>
                <a:cubicBezTo>
                  <a:pt x="2379" y="15031"/>
                  <a:pt x="2671" y="15065"/>
                  <a:pt x="2966" y="15065"/>
                </a:cubicBezTo>
                <a:cubicBezTo>
                  <a:pt x="3462" y="15065"/>
                  <a:pt x="3970" y="14968"/>
                  <a:pt x="4462" y="14915"/>
                </a:cubicBezTo>
                <a:cubicBezTo>
                  <a:pt x="4834" y="14872"/>
                  <a:pt x="5205" y="14852"/>
                  <a:pt x="5575" y="14852"/>
                </a:cubicBezTo>
                <a:cubicBezTo>
                  <a:pt x="9236" y="14852"/>
                  <a:pt x="12778" y="16777"/>
                  <a:pt x="16489" y="16970"/>
                </a:cubicBezTo>
                <a:cubicBezTo>
                  <a:pt x="16588" y="16975"/>
                  <a:pt x="16688" y="16978"/>
                  <a:pt x="16789" y="16978"/>
                </a:cubicBezTo>
                <a:cubicBezTo>
                  <a:pt x="17757" y="16978"/>
                  <a:pt x="18813" y="16737"/>
                  <a:pt x="19261" y="15896"/>
                </a:cubicBezTo>
                <a:cubicBezTo>
                  <a:pt x="19517" y="15409"/>
                  <a:pt x="19500" y="14829"/>
                  <a:pt x="19475" y="14283"/>
                </a:cubicBezTo>
                <a:cubicBezTo>
                  <a:pt x="19440" y="13806"/>
                  <a:pt x="19389" y="13302"/>
                  <a:pt x="19074" y="12953"/>
                </a:cubicBezTo>
                <a:cubicBezTo>
                  <a:pt x="18891" y="12761"/>
                  <a:pt x="18573" y="12628"/>
                  <a:pt x="18299" y="12628"/>
                </a:cubicBezTo>
                <a:cubicBezTo>
                  <a:pt x="18099" y="12628"/>
                  <a:pt x="17922" y="12698"/>
                  <a:pt x="17836" y="12866"/>
                </a:cubicBezTo>
                <a:lnTo>
                  <a:pt x="17836" y="12866"/>
                </a:lnTo>
                <a:cubicBezTo>
                  <a:pt x="18059" y="12354"/>
                  <a:pt x="17877" y="11760"/>
                  <a:pt x="17393" y="11469"/>
                </a:cubicBezTo>
                <a:cubicBezTo>
                  <a:pt x="17203" y="11365"/>
                  <a:pt x="16982" y="11310"/>
                  <a:pt x="16768" y="11310"/>
                </a:cubicBezTo>
                <a:cubicBezTo>
                  <a:pt x="16435" y="11310"/>
                  <a:pt x="16118" y="11442"/>
                  <a:pt x="15952" y="11733"/>
                </a:cubicBezTo>
                <a:cubicBezTo>
                  <a:pt x="16088" y="11281"/>
                  <a:pt x="16139" y="10812"/>
                  <a:pt x="16097" y="10343"/>
                </a:cubicBezTo>
                <a:cubicBezTo>
                  <a:pt x="16080" y="10129"/>
                  <a:pt x="16028" y="9882"/>
                  <a:pt x="15824" y="9788"/>
                </a:cubicBezTo>
                <a:cubicBezTo>
                  <a:pt x="15767" y="9760"/>
                  <a:pt x="15708" y="9748"/>
                  <a:pt x="15648" y="9748"/>
                </a:cubicBezTo>
                <a:cubicBezTo>
                  <a:pt x="15491" y="9748"/>
                  <a:pt x="15328" y="9830"/>
                  <a:pt x="15193" y="9916"/>
                </a:cubicBezTo>
                <a:cubicBezTo>
                  <a:pt x="14647" y="10264"/>
                  <a:pt x="14101" y="10575"/>
                  <a:pt x="13671" y="11040"/>
                </a:cubicBezTo>
                <a:lnTo>
                  <a:pt x="13671" y="11040"/>
                </a:lnTo>
                <a:cubicBezTo>
                  <a:pt x="13818" y="10812"/>
                  <a:pt x="13776" y="10475"/>
                  <a:pt x="13589" y="10266"/>
                </a:cubicBezTo>
                <a:cubicBezTo>
                  <a:pt x="13403" y="10059"/>
                  <a:pt x="13122" y="9965"/>
                  <a:pt x="12840" y="9965"/>
                </a:cubicBezTo>
                <a:cubicBezTo>
                  <a:pt x="12785" y="9965"/>
                  <a:pt x="12730" y="9969"/>
                  <a:pt x="12676" y="9976"/>
                </a:cubicBezTo>
                <a:cubicBezTo>
                  <a:pt x="12343" y="10018"/>
                  <a:pt x="11857" y="9959"/>
                  <a:pt x="11559" y="10104"/>
                </a:cubicBezTo>
                <a:cubicBezTo>
                  <a:pt x="12463" y="9660"/>
                  <a:pt x="13137" y="8858"/>
                  <a:pt x="13427" y="7894"/>
                </a:cubicBezTo>
                <a:cubicBezTo>
                  <a:pt x="13512" y="7587"/>
                  <a:pt x="13563" y="7246"/>
                  <a:pt x="13444" y="6948"/>
                </a:cubicBezTo>
                <a:cubicBezTo>
                  <a:pt x="13345" y="6693"/>
                  <a:pt x="13041" y="6544"/>
                  <a:pt x="12760" y="6544"/>
                </a:cubicBezTo>
                <a:cubicBezTo>
                  <a:pt x="12702" y="6544"/>
                  <a:pt x="12645" y="6551"/>
                  <a:pt x="12591" y="6564"/>
                </a:cubicBezTo>
                <a:cubicBezTo>
                  <a:pt x="12975" y="5992"/>
                  <a:pt x="13461" y="5497"/>
                  <a:pt x="13768" y="4883"/>
                </a:cubicBezTo>
                <a:cubicBezTo>
                  <a:pt x="14075" y="4278"/>
                  <a:pt x="14152" y="3467"/>
                  <a:pt x="13717" y="2947"/>
                </a:cubicBezTo>
                <a:cubicBezTo>
                  <a:pt x="13420" y="2599"/>
                  <a:pt x="12964" y="2457"/>
                  <a:pt x="12501" y="2457"/>
                </a:cubicBezTo>
                <a:cubicBezTo>
                  <a:pt x="12270" y="2457"/>
                  <a:pt x="12038" y="2492"/>
                  <a:pt x="11823" y="2555"/>
                </a:cubicBezTo>
                <a:cubicBezTo>
                  <a:pt x="11175" y="2742"/>
                  <a:pt x="10637" y="3049"/>
                  <a:pt x="9998" y="3297"/>
                </a:cubicBezTo>
                <a:cubicBezTo>
                  <a:pt x="10134" y="2973"/>
                  <a:pt x="10271" y="2631"/>
                  <a:pt x="10271" y="2282"/>
                </a:cubicBezTo>
                <a:cubicBezTo>
                  <a:pt x="10271" y="1932"/>
                  <a:pt x="10117" y="1548"/>
                  <a:pt x="9793" y="1395"/>
                </a:cubicBezTo>
                <a:cubicBezTo>
                  <a:pt x="9682" y="1343"/>
                  <a:pt x="9566" y="1322"/>
                  <a:pt x="9447" y="1322"/>
                </a:cubicBezTo>
                <a:cubicBezTo>
                  <a:pt x="9210" y="1322"/>
                  <a:pt x="8966" y="1406"/>
                  <a:pt x="8744" y="1497"/>
                </a:cubicBezTo>
                <a:cubicBezTo>
                  <a:pt x="7712" y="1906"/>
                  <a:pt x="6722" y="2324"/>
                  <a:pt x="5835" y="2990"/>
                </a:cubicBezTo>
                <a:cubicBezTo>
                  <a:pt x="6321" y="2410"/>
                  <a:pt x="6560" y="1659"/>
                  <a:pt x="6517" y="900"/>
                </a:cubicBezTo>
                <a:cubicBezTo>
                  <a:pt x="6492" y="541"/>
                  <a:pt x="6347" y="124"/>
                  <a:pt x="5989" y="21"/>
                </a:cubicBezTo>
                <a:cubicBezTo>
                  <a:pt x="5938" y="7"/>
                  <a:pt x="5887" y="1"/>
                  <a:pt x="583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1760" name="Google Shape;1760;p62"/>
          <p:cNvGrpSpPr/>
          <p:nvPr/>
        </p:nvGrpSpPr>
        <p:grpSpPr>
          <a:xfrm rot="2983975" flipH="1">
            <a:off x="-146375" y="3077469"/>
            <a:ext cx="1892575" cy="2758140"/>
            <a:chOff x="4572000" y="5120400"/>
            <a:chExt cx="1490156" cy="2171565"/>
          </a:xfrm>
        </p:grpSpPr>
        <p:sp>
          <p:nvSpPr>
            <p:cNvPr id="1761" name="Google Shape;1761;p62"/>
            <p:cNvSpPr/>
            <p:nvPr/>
          </p:nvSpPr>
          <p:spPr>
            <a:xfrm>
              <a:off x="5107578" y="5120400"/>
              <a:ext cx="954577" cy="2150046"/>
            </a:xfrm>
            <a:custGeom>
              <a:avLst/>
              <a:gdLst/>
              <a:ahLst/>
              <a:cxnLst/>
              <a:rect l="l" t="t" r="r" b="b"/>
              <a:pathLst>
                <a:path w="7541" h="16985" extrusionOk="0">
                  <a:moveTo>
                    <a:pt x="5443" y="0"/>
                  </a:moveTo>
                  <a:cubicBezTo>
                    <a:pt x="5443" y="0"/>
                    <a:pt x="3267" y="4121"/>
                    <a:pt x="3319" y="4999"/>
                  </a:cubicBezTo>
                  <a:cubicBezTo>
                    <a:pt x="3370" y="5878"/>
                    <a:pt x="3566" y="7405"/>
                    <a:pt x="3302" y="7959"/>
                  </a:cubicBezTo>
                  <a:cubicBezTo>
                    <a:pt x="3029" y="8514"/>
                    <a:pt x="2261" y="8931"/>
                    <a:pt x="2338" y="10040"/>
                  </a:cubicBezTo>
                  <a:cubicBezTo>
                    <a:pt x="2414" y="11141"/>
                    <a:pt x="2031" y="12429"/>
                    <a:pt x="1578" y="12924"/>
                  </a:cubicBezTo>
                  <a:cubicBezTo>
                    <a:pt x="1126" y="13427"/>
                    <a:pt x="0" y="15116"/>
                    <a:pt x="504" y="16097"/>
                  </a:cubicBezTo>
                  <a:cubicBezTo>
                    <a:pt x="765" y="16614"/>
                    <a:pt x="1285" y="16985"/>
                    <a:pt x="1951" y="16985"/>
                  </a:cubicBezTo>
                  <a:cubicBezTo>
                    <a:pt x="2547" y="16985"/>
                    <a:pt x="3260" y="16688"/>
                    <a:pt x="4010" y="15935"/>
                  </a:cubicBezTo>
                  <a:cubicBezTo>
                    <a:pt x="4521" y="15414"/>
                    <a:pt x="5562" y="14442"/>
                    <a:pt x="5673" y="12779"/>
                  </a:cubicBezTo>
                  <a:cubicBezTo>
                    <a:pt x="5792" y="11124"/>
                    <a:pt x="6244" y="11260"/>
                    <a:pt x="6406" y="10305"/>
                  </a:cubicBezTo>
                  <a:cubicBezTo>
                    <a:pt x="6569" y="9349"/>
                    <a:pt x="6193" y="8966"/>
                    <a:pt x="6569" y="8206"/>
                  </a:cubicBezTo>
                  <a:cubicBezTo>
                    <a:pt x="6952" y="7456"/>
                    <a:pt x="7541" y="6381"/>
                    <a:pt x="6824" y="4334"/>
                  </a:cubicBezTo>
                  <a:cubicBezTo>
                    <a:pt x="6116" y="2295"/>
                    <a:pt x="5443" y="0"/>
                    <a:pt x="54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2" name="Google Shape;1762;p62"/>
            <p:cNvSpPr/>
            <p:nvPr/>
          </p:nvSpPr>
          <p:spPr>
            <a:xfrm>
              <a:off x="5364545" y="5180146"/>
              <a:ext cx="538999" cy="2090178"/>
            </a:xfrm>
            <a:custGeom>
              <a:avLst/>
              <a:gdLst/>
              <a:ahLst/>
              <a:cxnLst/>
              <a:rect l="l" t="t" r="r" b="b"/>
              <a:pathLst>
                <a:path w="4258" h="16984" fill="none" extrusionOk="0">
                  <a:moveTo>
                    <a:pt x="1" y="16984"/>
                  </a:moveTo>
                  <a:cubicBezTo>
                    <a:pt x="1" y="16984"/>
                    <a:pt x="4257" y="9384"/>
                    <a:pt x="3413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3" name="Google Shape;1763;p62"/>
            <p:cNvSpPr/>
            <p:nvPr/>
          </p:nvSpPr>
          <p:spPr>
            <a:xfrm>
              <a:off x="5636332" y="5485334"/>
              <a:ext cx="312285" cy="298108"/>
            </a:xfrm>
            <a:custGeom>
              <a:avLst/>
              <a:gdLst/>
              <a:ahLst/>
              <a:cxnLst/>
              <a:rect l="l" t="t" r="r" b="b"/>
              <a:pathLst>
                <a:path w="2798" h="2355" fill="none" extrusionOk="0">
                  <a:moveTo>
                    <a:pt x="2798" y="1451"/>
                  </a:moveTo>
                  <a:cubicBezTo>
                    <a:pt x="2798" y="1451"/>
                    <a:pt x="1774" y="2091"/>
                    <a:pt x="1391" y="2355"/>
                  </a:cubicBezTo>
                  <a:cubicBezTo>
                    <a:pt x="1007" y="1528"/>
                    <a:pt x="538" y="734"/>
                    <a:pt x="0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4" name="Google Shape;1764;p62"/>
            <p:cNvSpPr/>
            <p:nvPr/>
          </p:nvSpPr>
          <p:spPr>
            <a:xfrm rot="-742207">
              <a:off x="5721255" y="6041511"/>
              <a:ext cx="250636" cy="151271"/>
            </a:xfrm>
            <a:custGeom>
              <a:avLst/>
              <a:gdLst/>
              <a:ahLst/>
              <a:cxnLst/>
              <a:rect l="l" t="t" r="r" b="b"/>
              <a:pathLst>
                <a:path w="1980" h="1195" fill="none" extrusionOk="0">
                  <a:moveTo>
                    <a:pt x="1980" y="0"/>
                  </a:moveTo>
                  <a:cubicBezTo>
                    <a:pt x="1980" y="0"/>
                    <a:pt x="785" y="1058"/>
                    <a:pt x="1" y="1194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5" name="Google Shape;1765;p62"/>
            <p:cNvSpPr/>
            <p:nvPr/>
          </p:nvSpPr>
          <p:spPr>
            <a:xfrm rot="-78">
              <a:off x="5560133" y="5755036"/>
              <a:ext cx="201139" cy="298108"/>
            </a:xfrm>
            <a:custGeom>
              <a:avLst/>
              <a:gdLst/>
              <a:ahLst/>
              <a:cxnLst/>
              <a:rect l="l" t="t" r="r" b="b"/>
              <a:pathLst>
                <a:path w="1827" h="2355" fill="none" extrusionOk="0">
                  <a:moveTo>
                    <a:pt x="1826" y="2354"/>
                  </a:moveTo>
                  <a:cubicBezTo>
                    <a:pt x="1826" y="2354"/>
                    <a:pt x="555" y="1007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6" name="Google Shape;1766;p62"/>
            <p:cNvSpPr/>
            <p:nvPr/>
          </p:nvSpPr>
          <p:spPr>
            <a:xfrm>
              <a:off x="5492793" y="6201868"/>
              <a:ext cx="172915" cy="317602"/>
            </a:xfrm>
            <a:custGeom>
              <a:avLst/>
              <a:gdLst/>
              <a:ahLst/>
              <a:cxnLst/>
              <a:rect l="l" t="t" r="r" b="b"/>
              <a:pathLst>
                <a:path w="1366" h="2509" fill="none" extrusionOk="0">
                  <a:moveTo>
                    <a:pt x="1365" y="2508"/>
                  </a:moveTo>
                  <a:cubicBezTo>
                    <a:pt x="1365" y="2508"/>
                    <a:pt x="265" y="1289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7" name="Google Shape;1767;p62"/>
            <p:cNvSpPr/>
            <p:nvPr/>
          </p:nvSpPr>
          <p:spPr>
            <a:xfrm>
              <a:off x="5649062" y="6424725"/>
              <a:ext cx="227536" cy="154569"/>
            </a:xfrm>
            <a:custGeom>
              <a:avLst/>
              <a:gdLst/>
              <a:ahLst/>
              <a:cxnLst/>
              <a:rect l="l" t="t" r="r" b="b"/>
              <a:pathLst>
                <a:path w="2210" h="1221" fill="none" extrusionOk="0">
                  <a:moveTo>
                    <a:pt x="0" y="1221"/>
                  </a:moveTo>
                  <a:cubicBezTo>
                    <a:pt x="0" y="1221"/>
                    <a:pt x="1288" y="658"/>
                    <a:pt x="2209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8" name="Google Shape;1768;p62"/>
            <p:cNvSpPr/>
            <p:nvPr/>
          </p:nvSpPr>
          <p:spPr>
            <a:xfrm>
              <a:off x="5402529" y="6612691"/>
              <a:ext cx="123028" cy="298108"/>
            </a:xfrm>
            <a:custGeom>
              <a:avLst/>
              <a:gdLst/>
              <a:ahLst/>
              <a:cxnLst/>
              <a:rect l="l" t="t" r="r" b="b"/>
              <a:pathLst>
                <a:path w="1170" h="2355" fill="none" extrusionOk="0">
                  <a:moveTo>
                    <a:pt x="1170" y="2354"/>
                  </a:moveTo>
                  <a:cubicBezTo>
                    <a:pt x="1170" y="2354"/>
                    <a:pt x="214" y="1049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69" name="Google Shape;1769;p62"/>
            <p:cNvSpPr/>
            <p:nvPr/>
          </p:nvSpPr>
          <p:spPr>
            <a:xfrm rot="81">
              <a:off x="5488723" y="6788655"/>
              <a:ext cx="278650" cy="213929"/>
            </a:xfrm>
            <a:custGeom>
              <a:avLst/>
              <a:gdLst/>
              <a:ahLst/>
              <a:cxnLst/>
              <a:rect l="l" t="t" r="r" b="b"/>
              <a:pathLst>
                <a:path w="2620" h="1690" fill="none" extrusionOk="0">
                  <a:moveTo>
                    <a:pt x="1" y="1689"/>
                  </a:moveTo>
                  <a:cubicBezTo>
                    <a:pt x="1" y="1689"/>
                    <a:pt x="1715" y="922"/>
                    <a:pt x="2619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0" name="Google Shape;1770;p62"/>
            <p:cNvSpPr/>
            <p:nvPr/>
          </p:nvSpPr>
          <p:spPr>
            <a:xfrm>
              <a:off x="4572000" y="5288884"/>
              <a:ext cx="660900" cy="2003081"/>
            </a:xfrm>
            <a:custGeom>
              <a:avLst/>
              <a:gdLst/>
              <a:ahLst/>
              <a:cxnLst/>
              <a:rect l="l" t="t" r="r" b="b"/>
              <a:pathLst>
                <a:path w="5221" h="15824" extrusionOk="0">
                  <a:moveTo>
                    <a:pt x="3191" y="0"/>
                  </a:moveTo>
                  <a:cubicBezTo>
                    <a:pt x="3191" y="0"/>
                    <a:pt x="2423" y="2508"/>
                    <a:pt x="2116" y="3131"/>
                  </a:cubicBezTo>
                  <a:cubicBezTo>
                    <a:pt x="1800" y="3753"/>
                    <a:pt x="785" y="5204"/>
                    <a:pt x="1050" y="6150"/>
                  </a:cubicBezTo>
                  <a:cubicBezTo>
                    <a:pt x="1306" y="7097"/>
                    <a:pt x="1570" y="9102"/>
                    <a:pt x="1178" y="9801"/>
                  </a:cubicBezTo>
                  <a:cubicBezTo>
                    <a:pt x="777" y="10501"/>
                    <a:pt x="0" y="12625"/>
                    <a:pt x="256" y="13333"/>
                  </a:cubicBezTo>
                  <a:cubicBezTo>
                    <a:pt x="504" y="14032"/>
                    <a:pt x="2739" y="15823"/>
                    <a:pt x="2739" y="15823"/>
                  </a:cubicBezTo>
                  <a:cubicBezTo>
                    <a:pt x="3268" y="15499"/>
                    <a:pt x="4351" y="13887"/>
                    <a:pt x="4393" y="12821"/>
                  </a:cubicBezTo>
                  <a:cubicBezTo>
                    <a:pt x="4428" y="11763"/>
                    <a:pt x="4155" y="10509"/>
                    <a:pt x="4274" y="9869"/>
                  </a:cubicBezTo>
                  <a:cubicBezTo>
                    <a:pt x="4402" y="9238"/>
                    <a:pt x="5221" y="7737"/>
                    <a:pt x="4811" y="6483"/>
                  </a:cubicBezTo>
                  <a:cubicBezTo>
                    <a:pt x="4393" y="5229"/>
                    <a:pt x="4146" y="3958"/>
                    <a:pt x="4146" y="3250"/>
                  </a:cubicBezTo>
                  <a:cubicBezTo>
                    <a:pt x="4155" y="2534"/>
                    <a:pt x="3779" y="1331"/>
                    <a:pt x="3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1" name="Google Shape;1771;p62"/>
            <p:cNvSpPr/>
            <p:nvPr/>
          </p:nvSpPr>
          <p:spPr>
            <a:xfrm>
              <a:off x="4878715" y="5372136"/>
              <a:ext cx="151269" cy="1886417"/>
            </a:xfrm>
            <a:custGeom>
              <a:avLst/>
              <a:gdLst/>
              <a:ahLst/>
              <a:cxnLst/>
              <a:rect l="l" t="t" r="r" b="b"/>
              <a:pathLst>
                <a:path w="1195" h="15560" fill="none" extrusionOk="0">
                  <a:moveTo>
                    <a:pt x="0" y="15559"/>
                  </a:moveTo>
                  <a:cubicBezTo>
                    <a:pt x="0" y="15559"/>
                    <a:pt x="1194" y="8001"/>
                    <a:pt x="921" y="5366"/>
                  </a:cubicBezTo>
                  <a:cubicBezTo>
                    <a:pt x="759" y="3583"/>
                    <a:pt x="708" y="1792"/>
                    <a:pt x="768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2" name="Google Shape;1772;p62"/>
            <p:cNvSpPr/>
            <p:nvPr/>
          </p:nvSpPr>
          <p:spPr>
            <a:xfrm rot="106">
              <a:off x="4945620" y="6642399"/>
              <a:ext cx="117212" cy="158867"/>
            </a:xfrm>
            <a:custGeom>
              <a:avLst/>
              <a:gdLst/>
              <a:ahLst/>
              <a:cxnLst/>
              <a:rect l="l" t="t" r="r" b="b"/>
              <a:pathLst>
                <a:path w="1451" h="1255" fill="none" extrusionOk="0">
                  <a:moveTo>
                    <a:pt x="1450" y="0"/>
                  </a:moveTo>
                  <a:lnTo>
                    <a:pt x="0" y="1254"/>
                  </a:ln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3" name="Google Shape;1773;p62"/>
            <p:cNvSpPr/>
            <p:nvPr/>
          </p:nvSpPr>
          <p:spPr>
            <a:xfrm>
              <a:off x="4779302" y="6432314"/>
              <a:ext cx="173967" cy="271145"/>
            </a:xfrm>
            <a:custGeom>
              <a:avLst/>
              <a:gdLst/>
              <a:ahLst/>
              <a:cxnLst/>
              <a:rect l="l" t="t" r="r" b="b"/>
              <a:pathLst>
                <a:path w="1656" h="2142" fill="none" extrusionOk="0">
                  <a:moveTo>
                    <a:pt x="1656" y="2142"/>
                  </a:moveTo>
                  <a:cubicBezTo>
                    <a:pt x="1656" y="2142"/>
                    <a:pt x="214" y="564"/>
                    <a:pt x="1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4" name="Google Shape;1774;p62"/>
            <p:cNvSpPr/>
            <p:nvPr/>
          </p:nvSpPr>
          <p:spPr>
            <a:xfrm rot="249">
              <a:off x="4988840" y="6146241"/>
              <a:ext cx="164433" cy="198738"/>
            </a:xfrm>
            <a:custGeom>
              <a:avLst/>
              <a:gdLst/>
              <a:ahLst/>
              <a:cxnLst/>
              <a:rect l="l" t="t" r="r" b="b"/>
              <a:pathLst>
                <a:path w="1587" h="1570" fill="none" extrusionOk="0">
                  <a:moveTo>
                    <a:pt x="0" y="1570"/>
                  </a:moveTo>
                  <a:cubicBezTo>
                    <a:pt x="0" y="1570"/>
                    <a:pt x="1228" y="606"/>
                    <a:pt x="1587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5" name="Google Shape;1775;p62"/>
            <p:cNvSpPr/>
            <p:nvPr/>
          </p:nvSpPr>
          <p:spPr>
            <a:xfrm rot="-84">
              <a:off x="4801036" y="5840664"/>
              <a:ext cx="195398" cy="372540"/>
            </a:xfrm>
            <a:custGeom>
              <a:avLst/>
              <a:gdLst/>
              <a:ahLst/>
              <a:cxnLst/>
              <a:rect l="l" t="t" r="r" b="b"/>
              <a:pathLst>
                <a:path w="1920" h="2943" fill="none" extrusionOk="0">
                  <a:moveTo>
                    <a:pt x="1920" y="2943"/>
                  </a:moveTo>
                  <a:cubicBezTo>
                    <a:pt x="1920" y="2943"/>
                    <a:pt x="197" y="1186"/>
                    <a:pt x="1" y="0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6" name="Google Shape;1776;p62"/>
            <p:cNvSpPr/>
            <p:nvPr/>
          </p:nvSpPr>
          <p:spPr>
            <a:xfrm rot="-188">
              <a:off x="4992007" y="5797368"/>
              <a:ext cx="82008" cy="144822"/>
            </a:xfrm>
            <a:custGeom>
              <a:avLst/>
              <a:gdLst/>
              <a:ahLst/>
              <a:cxnLst/>
              <a:rect l="l" t="t" r="r" b="b"/>
              <a:pathLst>
                <a:path w="897" h="1144" fill="none" extrusionOk="0">
                  <a:moveTo>
                    <a:pt x="1" y="1144"/>
                  </a:moveTo>
                  <a:cubicBezTo>
                    <a:pt x="1" y="1144"/>
                    <a:pt x="709" y="453"/>
                    <a:pt x="896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777" name="Google Shape;1777;p62"/>
            <p:cNvSpPr/>
            <p:nvPr/>
          </p:nvSpPr>
          <p:spPr>
            <a:xfrm>
              <a:off x="4900349" y="5574926"/>
              <a:ext cx="75698" cy="123294"/>
            </a:xfrm>
            <a:custGeom>
              <a:avLst/>
              <a:gdLst/>
              <a:ahLst/>
              <a:cxnLst/>
              <a:rect l="l" t="t" r="r" b="b"/>
              <a:pathLst>
                <a:path w="598" h="974" fill="none" extrusionOk="0">
                  <a:moveTo>
                    <a:pt x="597" y="973"/>
                  </a:moveTo>
                  <a:cubicBezTo>
                    <a:pt x="597" y="973"/>
                    <a:pt x="94" y="351"/>
                    <a:pt x="0" y="1"/>
                  </a:cubicBezTo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853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1778" name="Google Shape;1778;p62"/>
          <p:cNvSpPr/>
          <p:nvPr/>
        </p:nvSpPr>
        <p:spPr>
          <a:xfrm>
            <a:off x="51176" y="4089822"/>
            <a:ext cx="1030731" cy="1211718"/>
          </a:xfrm>
          <a:custGeom>
            <a:avLst/>
            <a:gdLst/>
            <a:ahLst/>
            <a:cxnLst/>
            <a:rect l="l" t="t" r="r" b="b"/>
            <a:pathLst>
              <a:path w="12848" h="15104" extrusionOk="0">
                <a:moveTo>
                  <a:pt x="12847" y="0"/>
                </a:moveTo>
                <a:lnTo>
                  <a:pt x="12847" y="0"/>
                </a:lnTo>
                <a:cubicBezTo>
                  <a:pt x="12847" y="0"/>
                  <a:pt x="9631" y="845"/>
                  <a:pt x="7584" y="2064"/>
                </a:cubicBezTo>
                <a:cubicBezTo>
                  <a:pt x="5537" y="3284"/>
                  <a:pt x="2560" y="7182"/>
                  <a:pt x="1681" y="9349"/>
                </a:cubicBezTo>
                <a:cubicBezTo>
                  <a:pt x="1681" y="9349"/>
                  <a:pt x="1" y="14151"/>
                  <a:pt x="2466" y="15039"/>
                </a:cubicBezTo>
                <a:cubicBezTo>
                  <a:pt x="2590" y="15083"/>
                  <a:pt x="2722" y="15104"/>
                  <a:pt x="2862" y="15104"/>
                </a:cubicBezTo>
                <a:cubicBezTo>
                  <a:pt x="5517" y="15104"/>
                  <a:pt x="10949" y="7557"/>
                  <a:pt x="11508" y="6577"/>
                </a:cubicBezTo>
                <a:cubicBezTo>
                  <a:pt x="12097" y="5545"/>
                  <a:pt x="12847" y="0"/>
                  <a:pt x="1284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1779" name="Google Shape;1779;p62"/>
          <p:cNvSpPr/>
          <p:nvPr/>
        </p:nvSpPr>
        <p:spPr>
          <a:xfrm>
            <a:off x="172324" y="4146501"/>
            <a:ext cx="863871" cy="1085464"/>
          </a:xfrm>
          <a:custGeom>
            <a:avLst/>
            <a:gdLst/>
            <a:ahLst/>
            <a:cxnLst/>
            <a:rect l="l" t="t" r="r" b="b"/>
            <a:pathLst>
              <a:path w="11338" h="14237" fill="none" extrusionOk="0">
                <a:moveTo>
                  <a:pt x="1" y="14237"/>
                </a:moveTo>
                <a:cubicBezTo>
                  <a:pt x="1" y="14237"/>
                  <a:pt x="4300" y="5331"/>
                  <a:pt x="11337" y="0"/>
                </a:cubicBezTo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miter lim="853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2" name="Google Shape;2312;p71"/>
          <p:cNvSpPr txBox="1">
            <a:spLocks noGrp="1"/>
          </p:cNvSpPr>
          <p:nvPr>
            <p:ph type="title" idx="4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انواع جنگل های بارانی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313" name="Google Shape;2313;p71"/>
          <p:cNvSpPr txBox="1">
            <a:spLocks noGrp="1"/>
          </p:cNvSpPr>
          <p:nvPr>
            <p:ph type="body" idx="1"/>
          </p:nvPr>
        </p:nvSpPr>
        <p:spPr>
          <a:xfrm>
            <a:off x="711775" y="2903250"/>
            <a:ext cx="38604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dirty="0">
                <a:cs typeface="B Nazanin" panose="00000400000000000000" pitchFamily="2" charset="-78"/>
              </a:rPr>
              <a:t>متنوع ترین اکوسیستم های زمینی جهان از نظر اکولوژیکی، جنگل های بارانی استوایی هستند. جنگل بارانی آمازون بزرگترین جنگل بارانی استوایی روی کره زمین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314" name="Google Shape;2314;p71"/>
          <p:cNvSpPr txBox="1">
            <a:spLocks noGrp="1"/>
          </p:cNvSpPr>
          <p:nvPr>
            <p:ph type="body" idx="2"/>
          </p:nvPr>
        </p:nvSpPr>
        <p:spPr>
          <a:xfrm>
            <a:off x="4571825" y="2903250"/>
            <a:ext cx="38604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dirty="0">
                <a:cs typeface="B Nazanin" panose="00000400000000000000" pitchFamily="2" charset="-78"/>
              </a:rPr>
              <a:t>جنگل های بارانی استوایی تنوع زیستی بیشتری نسبت به جنگل های بارانی معتدل دارند. با این حال، آنها خانه مقدار خیره کننده ای از بهره وری بیولوژیکی هستند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315" name="Google Shape;2315;p71"/>
          <p:cNvSpPr txBox="1">
            <a:spLocks noGrp="1"/>
          </p:cNvSpPr>
          <p:nvPr>
            <p:ph type="title"/>
          </p:nvPr>
        </p:nvSpPr>
        <p:spPr>
          <a:xfrm>
            <a:off x="842125" y="2378625"/>
            <a:ext cx="35997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گرمسیری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316" name="Google Shape;2316;p71"/>
          <p:cNvSpPr txBox="1">
            <a:spLocks noGrp="1"/>
          </p:cNvSpPr>
          <p:nvPr>
            <p:ph type="title" idx="3"/>
          </p:nvPr>
        </p:nvSpPr>
        <p:spPr>
          <a:xfrm>
            <a:off x="4702125" y="2378625"/>
            <a:ext cx="35997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معتدل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317" name="Google Shape;2317;p71"/>
          <p:cNvGrpSpPr/>
          <p:nvPr/>
        </p:nvGrpSpPr>
        <p:grpSpPr>
          <a:xfrm>
            <a:off x="2264577" y="1512153"/>
            <a:ext cx="754696" cy="754696"/>
            <a:chOff x="1190625" y="238125"/>
            <a:chExt cx="5219200" cy="5219200"/>
          </a:xfrm>
        </p:grpSpPr>
        <p:sp>
          <p:nvSpPr>
            <p:cNvPr id="2318" name="Google Shape;2318;p71"/>
            <p:cNvSpPr/>
            <p:nvPr/>
          </p:nvSpPr>
          <p:spPr>
            <a:xfrm>
              <a:off x="1218350" y="238125"/>
              <a:ext cx="5087075" cy="4574950"/>
            </a:xfrm>
            <a:custGeom>
              <a:avLst/>
              <a:gdLst/>
              <a:ahLst/>
              <a:cxnLst/>
              <a:rect l="l" t="t" r="r" b="b"/>
              <a:pathLst>
                <a:path w="203483" h="182998" extrusionOk="0">
                  <a:moveTo>
                    <a:pt x="103275" y="0"/>
                  </a:moveTo>
                  <a:cubicBezTo>
                    <a:pt x="68665" y="0"/>
                    <a:pt x="38002" y="16832"/>
                    <a:pt x="19017" y="42765"/>
                  </a:cubicBezTo>
                  <a:lnTo>
                    <a:pt x="19017" y="119715"/>
                  </a:lnTo>
                  <a:lnTo>
                    <a:pt x="0" y="119715"/>
                  </a:lnTo>
                  <a:cubicBezTo>
                    <a:pt x="1566" y="130219"/>
                    <a:pt x="4665" y="140200"/>
                    <a:pt x="9101" y="149432"/>
                  </a:cubicBezTo>
                  <a:lnTo>
                    <a:pt x="140559" y="182997"/>
                  </a:lnTo>
                  <a:lnTo>
                    <a:pt x="203483" y="75091"/>
                  </a:lnTo>
                  <a:cubicBezTo>
                    <a:pt x="190826" y="31707"/>
                    <a:pt x="150769" y="0"/>
                    <a:pt x="1032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19" name="Google Shape;2319;p71"/>
            <p:cNvSpPr/>
            <p:nvPr/>
          </p:nvSpPr>
          <p:spPr>
            <a:xfrm>
              <a:off x="2816725" y="1692150"/>
              <a:ext cx="2507675" cy="2507675"/>
            </a:xfrm>
            <a:custGeom>
              <a:avLst/>
              <a:gdLst/>
              <a:ahLst/>
              <a:cxnLst/>
              <a:rect l="l" t="t" r="r" b="b"/>
              <a:pathLst>
                <a:path w="100307" h="100307" extrusionOk="0">
                  <a:moveTo>
                    <a:pt x="50137" y="0"/>
                  </a:moveTo>
                  <a:cubicBezTo>
                    <a:pt x="46483" y="0"/>
                    <a:pt x="43189" y="1696"/>
                    <a:pt x="41036" y="4306"/>
                  </a:cubicBezTo>
                  <a:cubicBezTo>
                    <a:pt x="39323" y="3403"/>
                    <a:pt x="37412" y="2917"/>
                    <a:pt x="35462" y="2917"/>
                  </a:cubicBezTo>
                  <a:cubicBezTo>
                    <a:pt x="33959" y="2917"/>
                    <a:pt x="32433" y="3206"/>
                    <a:pt x="30956" y="3817"/>
                  </a:cubicBezTo>
                  <a:cubicBezTo>
                    <a:pt x="27564" y="5219"/>
                    <a:pt x="25150" y="8025"/>
                    <a:pt x="24171" y="11287"/>
                  </a:cubicBezTo>
                  <a:cubicBezTo>
                    <a:pt x="23794" y="11250"/>
                    <a:pt x="23415" y="11232"/>
                    <a:pt x="23037" y="11232"/>
                  </a:cubicBezTo>
                  <a:cubicBezTo>
                    <a:pt x="20013" y="11232"/>
                    <a:pt x="16998" y="12389"/>
                    <a:pt x="14679" y="14679"/>
                  </a:cubicBezTo>
                  <a:cubicBezTo>
                    <a:pt x="12069" y="17289"/>
                    <a:pt x="10960" y="20812"/>
                    <a:pt x="11286" y="24204"/>
                  </a:cubicBezTo>
                  <a:cubicBezTo>
                    <a:pt x="8024" y="25183"/>
                    <a:pt x="5219" y="27564"/>
                    <a:pt x="3817" y="30956"/>
                  </a:cubicBezTo>
                  <a:cubicBezTo>
                    <a:pt x="2381" y="34349"/>
                    <a:pt x="2707" y="38035"/>
                    <a:pt x="4306" y="41036"/>
                  </a:cubicBezTo>
                  <a:cubicBezTo>
                    <a:pt x="1664" y="43189"/>
                    <a:pt x="0" y="46484"/>
                    <a:pt x="0" y="50170"/>
                  </a:cubicBezTo>
                  <a:cubicBezTo>
                    <a:pt x="0" y="53823"/>
                    <a:pt x="1664" y="57118"/>
                    <a:pt x="4306" y="59271"/>
                  </a:cubicBezTo>
                  <a:cubicBezTo>
                    <a:pt x="2707" y="62272"/>
                    <a:pt x="2414" y="65958"/>
                    <a:pt x="3817" y="69350"/>
                  </a:cubicBezTo>
                  <a:cubicBezTo>
                    <a:pt x="5219" y="72743"/>
                    <a:pt x="8024" y="75124"/>
                    <a:pt x="11286" y="76135"/>
                  </a:cubicBezTo>
                  <a:cubicBezTo>
                    <a:pt x="10960" y="79527"/>
                    <a:pt x="12069" y="83018"/>
                    <a:pt x="14679" y="85627"/>
                  </a:cubicBezTo>
                  <a:cubicBezTo>
                    <a:pt x="16993" y="87941"/>
                    <a:pt x="19999" y="89075"/>
                    <a:pt x="23015" y="89075"/>
                  </a:cubicBezTo>
                  <a:cubicBezTo>
                    <a:pt x="23401" y="89075"/>
                    <a:pt x="23787" y="89057"/>
                    <a:pt x="24171" y="89020"/>
                  </a:cubicBezTo>
                  <a:cubicBezTo>
                    <a:pt x="25150" y="92282"/>
                    <a:pt x="27564" y="95087"/>
                    <a:pt x="30956" y="96490"/>
                  </a:cubicBezTo>
                  <a:cubicBezTo>
                    <a:pt x="32433" y="97100"/>
                    <a:pt x="33959" y="97390"/>
                    <a:pt x="35462" y="97390"/>
                  </a:cubicBezTo>
                  <a:cubicBezTo>
                    <a:pt x="37412" y="97390"/>
                    <a:pt x="39323" y="96903"/>
                    <a:pt x="41036" y="96000"/>
                  </a:cubicBezTo>
                  <a:cubicBezTo>
                    <a:pt x="43189" y="98643"/>
                    <a:pt x="46483" y="100306"/>
                    <a:pt x="50137" y="100306"/>
                  </a:cubicBezTo>
                  <a:cubicBezTo>
                    <a:pt x="53823" y="100306"/>
                    <a:pt x="57085" y="98643"/>
                    <a:pt x="59270" y="96000"/>
                  </a:cubicBezTo>
                  <a:cubicBezTo>
                    <a:pt x="60965" y="96903"/>
                    <a:pt x="62868" y="97390"/>
                    <a:pt x="64820" y="97390"/>
                  </a:cubicBezTo>
                  <a:cubicBezTo>
                    <a:pt x="66324" y="97390"/>
                    <a:pt x="67859" y="97100"/>
                    <a:pt x="69350" y="96490"/>
                  </a:cubicBezTo>
                  <a:cubicBezTo>
                    <a:pt x="72742" y="95087"/>
                    <a:pt x="75124" y="92282"/>
                    <a:pt x="76102" y="89020"/>
                  </a:cubicBezTo>
                  <a:cubicBezTo>
                    <a:pt x="76487" y="89057"/>
                    <a:pt x="76873" y="89075"/>
                    <a:pt x="77259" y="89075"/>
                  </a:cubicBezTo>
                  <a:cubicBezTo>
                    <a:pt x="80281" y="89075"/>
                    <a:pt x="83310" y="87941"/>
                    <a:pt x="85595" y="85627"/>
                  </a:cubicBezTo>
                  <a:cubicBezTo>
                    <a:pt x="88204" y="83018"/>
                    <a:pt x="89346" y="79527"/>
                    <a:pt x="89020" y="76135"/>
                  </a:cubicBezTo>
                  <a:cubicBezTo>
                    <a:pt x="92282" y="75124"/>
                    <a:pt x="95087" y="72743"/>
                    <a:pt x="96490" y="69350"/>
                  </a:cubicBezTo>
                  <a:cubicBezTo>
                    <a:pt x="97892" y="65958"/>
                    <a:pt x="97599" y="62272"/>
                    <a:pt x="96000" y="59271"/>
                  </a:cubicBezTo>
                  <a:cubicBezTo>
                    <a:pt x="98610" y="57118"/>
                    <a:pt x="100306" y="53823"/>
                    <a:pt x="100306" y="50170"/>
                  </a:cubicBezTo>
                  <a:cubicBezTo>
                    <a:pt x="100306" y="46484"/>
                    <a:pt x="98610" y="43189"/>
                    <a:pt x="96000" y="41036"/>
                  </a:cubicBezTo>
                  <a:cubicBezTo>
                    <a:pt x="97599" y="38035"/>
                    <a:pt x="97892" y="34349"/>
                    <a:pt x="96490" y="30956"/>
                  </a:cubicBezTo>
                  <a:cubicBezTo>
                    <a:pt x="95087" y="27564"/>
                    <a:pt x="92282" y="25183"/>
                    <a:pt x="89020" y="24204"/>
                  </a:cubicBezTo>
                  <a:cubicBezTo>
                    <a:pt x="89346" y="20812"/>
                    <a:pt x="88204" y="17289"/>
                    <a:pt x="85595" y="14679"/>
                  </a:cubicBezTo>
                  <a:cubicBezTo>
                    <a:pt x="83304" y="12389"/>
                    <a:pt x="80267" y="11232"/>
                    <a:pt x="77238" y="11232"/>
                  </a:cubicBezTo>
                  <a:cubicBezTo>
                    <a:pt x="76859" y="11232"/>
                    <a:pt x="76480" y="11250"/>
                    <a:pt x="76102" y="11287"/>
                  </a:cubicBezTo>
                  <a:cubicBezTo>
                    <a:pt x="75124" y="8025"/>
                    <a:pt x="72742" y="5219"/>
                    <a:pt x="69350" y="3817"/>
                  </a:cubicBezTo>
                  <a:cubicBezTo>
                    <a:pt x="67859" y="3206"/>
                    <a:pt x="66324" y="2917"/>
                    <a:pt x="64820" y="2917"/>
                  </a:cubicBezTo>
                  <a:cubicBezTo>
                    <a:pt x="62868" y="2917"/>
                    <a:pt x="60965" y="3403"/>
                    <a:pt x="59270" y="4306"/>
                  </a:cubicBezTo>
                  <a:cubicBezTo>
                    <a:pt x="57085" y="1696"/>
                    <a:pt x="53823" y="0"/>
                    <a:pt x="5013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0" name="Google Shape;2320;p71"/>
            <p:cNvSpPr/>
            <p:nvPr/>
          </p:nvSpPr>
          <p:spPr>
            <a:xfrm>
              <a:off x="3920075" y="3195100"/>
              <a:ext cx="300950" cy="1476900"/>
            </a:xfrm>
            <a:custGeom>
              <a:avLst/>
              <a:gdLst/>
              <a:ahLst/>
              <a:cxnLst/>
              <a:rect l="l" t="t" r="r" b="b"/>
              <a:pathLst>
                <a:path w="12038" h="59076" extrusionOk="0">
                  <a:moveTo>
                    <a:pt x="6003" y="1"/>
                  </a:moveTo>
                  <a:cubicBezTo>
                    <a:pt x="4176" y="1"/>
                    <a:pt x="2708" y="1436"/>
                    <a:pt x="2643" y="3263"/>
                  </a:cubicBezTo>
                  <a:cubicBezTo>
                    <a:pt x="2447" y="10798"/>
                    <a:pt x="1795" y="31022"/>
                    <a:pt x="1" y="59075"/>
                  </a:cubicBezTo>
                  <a:lnTo>
                    <a:pt x="12037" y="59075"/>
                  </a:lnTo>
                  <a:cubicBezTo>
                    <a:pt x="10243" y="31022"/>
                    <a:pt x="9558" y="10798"/>
                    <a:pt x="9363" y="3263"/>
                  </a:cubicBezTo>
                  <a:cubicBezTo>
                    <a:pt x="9330" y="1436"/>
                    <a:pt x="7829" y="1"/>
                    <a:pt x="60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1" name="Google Shape;2321;p71"/>
            <p:cNvSpPr/>
            <p:nvPr/>
          </p:nvSpPr>
          <p:spPr>
            <a:xfrm>
              <a:off x="3782250" y="397125"/>
              <a:ext cx="2369050" cy="2368225"/>
            </a:xfrm>
            <a:custGeom>
              <a:avLst/>
              <a:gdLst/>
              <a:ahLst/>
              <a:cxnLst/>
              <a:rect l="l" t="t" r="r" b="b"/>
              <a:pathLst>
                <a:path w="94762" h="94729" extrusionOk="0">
                  <a:moveTo>
                    <a:pt x="47398" y="1"/>
                  </a:moveTo>
                  <a:cubicBezTo>
                    <a:pt x="43907" y="1"/>
                    <a:pt x="40808" y="1599"/>
                    <a:pt x="38786" y="4078"/>
                  </a:cubicBezTo>
                  <a:cubicBezTo>
                    <a:pt x="37163" y="3230"/>
                    <a:pt x="35352" y="2767"/>
                    <a:pt x="33507" y="2767"/>
                  </a:cubicBezTo>
                  <a:cubicBezTo>
                    <a:pt x="32089" y="2767"/>
                    <a:pt x="30650" y="3041"/>
                    <a:pt x="29261" y="3622"/>
                  </a:cubicBezTo>
                  <a:cubicBezTo>
                    <a:pt x="26064" y="4926"/>
                    <a:pt x="23781" y="7601"/>
                    <a:pt x="22867" y="10668"/>
                  </a:cubicBezTo>
                  <a:cubicBezTo>
                    <a:pt x="22495" y="10630"/>
                    <a:pt x="22121" y="10611"/>
                    <a:pt x="21747" y="10611"/>
                  </a:cubicBezTo>
                  <a:cubicBezTo>
                    <a:pt x="18908" y="10611"/>
                    <a:pt x="16059" y="11703"/>
                    <a:pt x="13897" y="13864"/>
                  </a:cubicBezTo>
                  <a:cubicBezTo>
                    <a:pt x="11451" y="16343"/>
                    <a:pt x="10374" y="19638"/>
                    <a:pt x="10668" y="22835"/>
                  </a:cubicBezTo>
                  <a:cubicBezTo>
                    <a:pt x="7601" y="23781"/>
                    <a:pt x="4959" y="26032"/>
                    <a:pt x="3622" y="29261"/>
                  </a:cubicBezTo>
                  <a:cubicBezTo>
                    <a:pt x="2284" y="32458"/>
                    <a:pt x="2578" y="35915"/>
                    <a:pt x="4078" y="38753"/>
                  </a:cubicBezTo>
                  <a:cubicBezTo>
                    <a:pt x="1599" y="40808"/>
                    <a:pt x="1" y="43907"/>
                    <a:pt x="1" y="47365"/>
                  </a:cubicBezTo>
                  <a:cubicBezTo>
                    <a:pt x="1" y="50855"/>
                    <a:pt x="1599" y="53954"/>
                    <a:pt x="4078" y="55977"/>
                  </a:cubicBezTo>
                  <a:cubicBezTo>
                    <a:pt x="2578" y="58814"/>
                    <a:pt x="2284" y="62305"/>
                    <a:pt x="3622" y="65502"/>
                  </a:cubicBezTo>
                  <a:cubicBezTo>
                    <a:pt x="4959" y="68698"/>
                    <a:pt x="7601" y="70949"/>
                    <a:pt x="10668" y="71895"/>
                  </a:cubicBezTo>
                  <a:cubicBezTo>
                    <a:pt x="10374" y="75092"/>
                    <a:pt x="11451" y="78419"/>
                    <a:pt x="13897" y="80866"/>
                  </a:cubicBezTo>
                  <a:cubicBezTo>
                    <a:pt x="16081" y="83050"/>
                    <a:pt x="18968" y="84142"/>
                    <a:pt x="21837" y="84142"/>
                  </a:cubicBezTo>
                  <a:cubicBezTo>
                    <a:pt x="22181" y="84142"/>
                    <a:pt x="22525" y="84126"/>
                    <a:pt x="22867" y="84095"/>
                  </a:cubicBezTo>
                  <a:cubicBezTo>
                    <a:pt x="23781" y="87161"/>
                    <a:pt x="26064" y="89803"/>
                    <a:pt x="29261" y="91141"/>
                  </a:cubicBezTo>
                  <a:cubicBezTo>
                    <a:pt x="30650" y="91722"/>
                    <a:pt x="32089" y="91995"/>
                    <a:pt x="33507" y="91995"/>
                  </a:cubicBezTo>
                  <a:cubicBezTo>
                    <a:pt x="35352" y="91995"/>
                    <a:pt x="37163" y="91533"/>
                    <a:pt x="38786" y="90684"/>
                  </a:cubicBezTo>
                  <a:cubicBezTo>
                    <a:pt x="40808" y="93163"/>
                    <a:pt x="43907" y="94729"/>
                    <a:pt x="47398" y="94729"/>
                  </a:cubicBezTo>
                  <a:cubicBezTo>
                    <a:pt x="50855" y="94729"/>
                    <a:pt x="53954" y="93163"/>
                    <a:pt x="56009" y="90684"/>
                  </a:cubicBezTo>
                  <a:cubicBezTo>
                    <a:pt x="57614" y="91533"/>
                    <a:pt x="59417" y="91995"/>
                    <a:pt x="61259" y="91995"/>
                  </a:cubicBezTo>
                  <a:cubicBezTo>
                    <a:pt x="62674" y="91995"/>
                    <a:pt x="64112" y="91722"/>
                    <a:pt x="65502" y="91141"/>
                  </a:cubicBezTo>
                  <a:cubicBezTo>
                    <a:pt x="68698" y="89803"/>
                    <a:pt x="70982" y="87161"/>
                    <a:pt x="71895" y="84095"/>
                  </a:cubicBezTo>
                  <a:cubicBezTo>
                    <a:pt x="72241" y="84126"/>
                    <a:pt x="72588" y="84142"/>
                    <a:pt x="72934" y="84142"/>
                  </a:cubicBezTo>
                  <a:cubicBezTo>
                    <a:pt x="75821" y="84142"/>
                    <a:pt x="78681" y="83050"/>
                    <a:pt x="80866" y="80866"/>
                  </a:cubicBezTo>
                  <a:cubicBezTo>
                    <a:pt x="83345" y="78419"/>
                    <a:pt x="84389" y="75092"/>
                    <a:pt x="84095" y="71895"/>
                  </a:cubicBezTo>
                  <a:cubicBezTo>
                    <a:pt x="87161" y="70949"/>
                    <a:pt x="89803" y="68698"/>
                    <a:pt x="91141" y="65502"/>
                  </a:cubicBezTo>
                  <a:cubicBezTo>
                    <a:pt x="92478" y="62305"/>
                    <a:pt x="92185" y="58814"/>
                    <a:pt x="90684" y="55977"/>
                  </a:cubicBezTo>
                  <a:cubicBezTo>
                    <a:pt x="93163" y="53954"/>
                    <a:pt x="94762" y="50855"/>
                    <a:pt x="94762" y="47365"/>
                  </a:cubicBezTo>
                  <a:cubicBezTo>
                    <a:pt x="94762" y="43907"/>
                    <a:pt x="93163" y="40808"/>
                    <a:pt x="90684" y="38753"/>
                  </a:cubicBezTo>
                  <a:cubicBezTo>
                    <a:pt x="92185" y="35915"/>
                    <a:pt x="92478" y="32458"/>
                    <a:pt x="91141" y="29261"/>
                  </a:cubicBezTo>
                  <a:cubicBezTo>
                    <a:pt x="89803" y="26032"/>
                    <a:pt x="87161" y="23781"/>
                    <a:pt x="84095" y="22835"/>
                  </a:cubicBezTo>
                  <a:cubicBezTo>
                    <a:pt x="84389" y="19638"/>
                    <a:pt x="83345" y="16343"/>
                    <a:pt x="80866" y="13864"/>
                  </a:cubicBezTo>
                  <a:cubicBezTo>
                    <a:pt x="78704" y="11703"/>
                    <a:pt x="75880" y="10611"/>
                    <a:pt x="73024" y="10611"/>
                  </a:cubicBezTo>
                  <a:cubicBezTo>
                    <a:pt x="72648" y="10611"/>
                    <a:pt x="72271" y="10630"/>
                    <a:pt x="71895" y="10668"/>
                  </a:cubicBezTo>
                  <a:cubicBezTo>
                    <a:pt x="70982" y="7601"/>
                    <a:pt x="68698" y="4926"/>
                    <a:pt x="65502" y="3622"/>
                  </a:cubicBezTo>
                  <a:cubicBezTo>
                    <a:pt x="64112" y="3041"/>
                    <a:pt x="62674" y="2767"/>
                    <a:pt x="61259" y="2767"/>
                  </a:cubicBezTo>
                  <a:cubicBezTo>
                    <a:pt x="59417" y="2767"/>
                    <a:pt x="57614" y="3230"/>
                    <a:pt x="56009" y="4078"/>
                  </a:cubicBezTo>
                  <a:cubicBezTo>
                    <a:pt x="53954" y="1599"/>
                    <a:pt x="50855" y="1"/>
                    <a:pt x="47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2" name="Google Shape;2322;p71"/>
            <p:cNvSpPr/>
            <p:nvPr/>
          </p:nvSpPr>
          <p:spPr>
            <a:xfrm>
              <a:off x="3782250" y="662600"/>
              <a:ext cx="1467125" cy="2102750"/>
            </a:xfrm>
            <a:custGeom>
              <a:avLst/>
              <a:gdLst/>
              <a:ahLst/>
              <a:cxnLst/>
              <a:rect l="l" t="t" r="r" b="b"/>
              <a:pathLst>
                <a:path w="58685" h="84110" extrusionOk="0">
                  <a:moveTo>
                    <a:pt x="21807" y="0"/>
                  </a:moveTo>
                  <a:cubicBezTo>
                    <a:pt x="18928" y="0"/>
                    <a:pt x="16076" y="1070"/>
                    <a:pt x="13897" y="3278"/>
                  </a:cubicBezTo>
                  <a:cubicBezTo>
                    <a:pt x="11451" y="5724"/>
                    <a:pt x="10374" y="9019"/>
                    <a:pt x="10668" y="12216"/>
                  </a:cubicBezTo>
                  <a:cubicBezTo>
                    <a:pt x="7601" y="13162"/>
                    <a:pt x="4959" y="15413"/>
                    <a:pt x="3622" y="18642"/>
                  </a:cubicBezTo>
                  <a:cubicBezTo>
                    <a:pt x="2284" y="21839"/>
                    <a:pt x="2578" y="25296"/>
                    <a:pt x="4078" y="28134"/>
                  </a:cubicBezTo>
                  <a:cubicBezTo>
                    <a:pt x="1599" y="30189"/>
                    <a:pt x="1" y="33288"/>
                    <a:pt x="1" y="36746"/>
                  </a:cubicBezTo>
                  <a:cubicBezTo>
                    <a:pt x="1" y="40236"/>
                    <a:pt x="1599" y="43335"/>
                    <a:pt x="4078" y="45358"/>
                  </a:cubicBezTo>
                  <a:cubicBezTo>
                    <a:pt x="2578" y="48195"/>
                    <a:pt x="2284" y="51686"/>
                    <a:pt x="3622" y="54883"/>
                  </a:cubicBezTo>
                  <a:cubicBezTo>
                    <a:pt x="4959" y="58079"/>
                    <a:pt x="7601" y="60330"/>
                    <a:pt x="10668" y="61276"/>
                  </a:cubicBezTo>
                  <a:cubicBezTo>
                    <a:pt x="10374" y="64473"/>
                    <a:pt x="11451" y="67800"/>
                    <a:pt x="13897" y="70247"/>
                  </a:cubicBezTo>
                  <a:cubicBezTo>
                    <a:pt x="16081" y="72431"/>
                    <a:pt x="18968" y="73523"/>
                    <a:pt x="21837" y="73523"/>
                  </a:cubicBezTo>
                  <a:cubicBezTo>
                    <a:pt x="22181" y="73523"/>
                    <a:pt x="22525" y="73507"/>
                    <a:pt x="22867" y="73476"/>
                  </a:cubicBezTo>
                  <a:cubicBezTo>
                    <a:pt x="23781" y="76542"/>
                    <a:pt x="26064" y="79184"/>
                    <a:pt x="29261" y="80522"/>
                  </a:cubicBezTo>
                  <a:cubicBezTo>
                    <a:pt x="30650" y="81103"/>
                    <a:pt x="32089" y="81376"/>
                    <a:pt x="33507" y="81376"/>
                  </a:cubicBezTo>
                  <a:cubicBezTo>
                    <a:pt x="35352" y="81376"/>
                    <a:pt x="37163" y="80914"/>
                    <a:pt x="38786" y="80065"/>
                  </a:cubicBezTo>
                  <a:cubicBezTo>
                    <a:pt x="40808" y="82544"/>
                    <a:pt x="43907" y="84110"/>
                    <a:pt x="47398" y="84110"/>
                  </a:cubicBezTo>
                  <a:cubicBezTo>
                    <a:pt x="50855" y="84110"/>
                    <a:pt x="53954" y="82544"/>
                    <a:pt x="56009" y="80065"/>
                  </a:cubicBezTo>
                  <a:cubicBezTo>
                    <a:pt x="56857" y="80522"/>
                    <a:pt x="57771" y="80848"/>
                    <a:pt x="58684" y="81076"/>
                  </a:cubicBezTo>
                  <a:lnTo>
                    <a:pt x="58684" y="49305"/>
                  </a:lnTo>
                  <a:cubicBezTo>
                    <a:pt x="58684" y="40367"/>
                    <a:pt x="52715" y="35213"/>
                    <a:pt x="35785" y="28885"/>
                  </a:cubicBezTo>
                  <a:cubicBezTo>
                    <a:pt x="18855" y="22589"/>
                    <a:pt x="19866" y="9541"/>
                    <a:pt x="22867" y="49"/>
                  </a:cubicBezTo>
                  <a:cubicBezTo>
                    <a:pt x="22514" y="16"/>
                    <a:pt x="22161" y="0"/>
                    <a:pt x="218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3" name="Google Shape;2323;p71"/>
            <p:cNvSpPr/>
            <p:nvPr/>
          </p:nvSpPr>
          <p:spPr>
            <a:xfrm>
              <a:off x="4816300" y="1175125"/>
              <a:ext cx="300950" cy="1476875"/>
            </a:xfrm>
            <a:custGeom>
              <a:avLst/>
              <a:gdLst/>
              <a:ahLst/>
              <a:cxnLst/>
              <a:rect l="l" t="t" r="r" b="b"/>
              <a:pathLst>
                <a:path w="12038" h="59075" extrusionOk="0">
                  <a:moveTo>
                    <a:pt x="6036" y="0"/>
                  </a:moveTo>
                  <a:cubicBezTo>
                    <a:pt x="4209" y="0"/>
                    <a:pt x="2708" y="1468"/>
                    <a:pt x="2676" y="3262"/>
                  </a:cubicBezTo>
                  <a:cubicBezTo>
                    <a:pt x="2447" y="10830"/>
                    <a:pt x="1795" y="31054"/>
                    <a:pt x="1" y="59075"/>
                  </a:cubicBezTo>
                  <a:lnTo>
                    <a:pt x="12038" y="59075"/>
                  </a:lnTo>
                  <a:cubicBezTo>
                    <a:pt x="10244" y="31054"/>
                    <a:pt x="9591" y="10830"/>
                    <a:pt x="9363" y="3262"/>
                  </a:cubicBezTo>
                  <a:cubicBezTo>
                    <a:pt x="9330" y="1468"/>
                    <a:pt x="7830" y="0"/>
                    <a:pt x="60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4" name="Google Shape;2324;p71"/>
            <p:cNvSpPr/>
            <p:nvPr/>
          </p:nvSpPr>
          <p:spPr>
            <a:xfrm>
              <a:off x="4238125" y="1789175"/>
              <a:ext cx="2171700" cy="2472625"/>
            </a:xfrm>
            <a:custGeom>
              <a:avLst/>
              <a:gdLst/>
              <a:ahLst/>
              <a:cxnLst/>
              <a:rect l="l" t="t" r="r" b="b"/>
              <a:pathLst>
                <a:path w="86868" h="98905" extrusionOk="0">
                  <a:moveTo>
                    <a:pt x="49452" y="1"/>
                  </a:moveTo>
                  <a:cubicBezTo>
                    <a:pt x="45831" y="1"/>
                    <a:pt x="42602" y="1665"/>
                    <a:pt x="40449" y="4242"/>
                  </a:cubicBezTo>
                  <a:cubicBezTo>
                    <a:pt x="38787" y="3355"/>
                    <a:pt x="36895" y="2877"/>
                    <a:pt x="34963" y="2877"/>
                  </a:cubicBezTo>
                  <a:cubicBezTo>
                    <a:pt x="33482" y="2877"/>
                    <a:pt x="31976" y="3158"/>
                    <a:pt x="30533" y="3752"/>
                  </a:cubicBezTo>
                  <a:cubicBezTo>
                    <a:pt x="27173" y="5155"/>
                    <a:pt x="24824" y="7928"/>
                    <a:pt x="23846" y="11124"/>
                  </a:cubicBezTo>
                  <a:cubicBezTo>
                    <a:pt x="23468" y="11087"/>
                    <a:pt x="23089" y="11069"/>
                    <a:pt x="22709" y="11069"/>
                  </a:cubicBezTo>
                  <a:cubicBezTo>
                    <a:pt x="19745" y="11069"/>
                    <a:pt x="16768" y="12200"/>
                    <a:pt x="14484" y="14484"/>
                  </a:cubicBezTo>
                  <a:cubicBezTo>
                    <a:pt x="11907" y="17029"/>
                    <a:pt x="10798" y="20486"/>
                    <a:pt x="11124" y="23846"/>
                  </a:cubicBezTo>
                  <a:cubicBezTo>
                    <a:pt x="7927" y="24825"/>
                    <a:pt x="5154" y="27173"/>
                    <a:pt x="3752" y="30533"/>
                  </a:cubicBezTo>
                  <a:cubicBezTo>
                    <a:pt x="2382" y="33860"/>
                    <a:pt x="2675" y="37481"/>
                    <a:pt x="4241" y="40450"/>
                  </a:cubicBezTo>
                  <a:cubicBezTo>
                    <a:pt x="1664" y="42603"/>
                    <a:pt x="0" y="45832"/>
                    <a:pt x="0" y="49453"/>
                  </a:cubicBezTo>
                  <a:cubicBezTo>
                    <a:pt x="0" y="53074"/>
                    <a:pt x="1664" y="56303"/>
                    <a:pt x="4241" y="58456"/>
                  </a:cubicBezTo>
                  <a:cubicBezTo>
                    <a:pt x="2675" y="61392"/>
                    <a:pt x="2382" y="65045"/>
                    <a:pt x="3752" y="68372"/>
                  </a:cubicBezTo>
                  <a:cubicBezTo>
                    <a:pt x="5154" y="71732"/>
                    <a:pt x="7927" y="74081"/>
                    <a:pt x="11124" y="75059"/>
                  </a:cubicBezTo>
                  <a:cubicBezTo>
                    <a:pt x="10798" y="78387"/>
                    <a:pt x="11907" y="81844"/>
                    <a:pt x="14484" y="84421"/>
                  </a:cubicBezTo>
                  <a:cubicBezTo>
                    <a:pt x="16768" y="86706"/>
                    <a:pt x="19745" y="87837"/>
                    <a:pt x="22709" y="87837"/>
                  </a:cubicBezTo>
                  <a:cubicBezTo>
                    <a:pt x="23089" y="87837"/>
                    <a:pt x="23468" y="87818"/>
                    <a:pt x="23846" y="87781"/>
                  </a:cubicBezTo>
                  <a:cubicBezTo>
                    <a:pt x="24824" y="90978"/>
                    <a:pt x="27173" y="93750"/>
                    <a:pt x="30533" y="95153"/>
                  </a:cubicBezTo>
                  <a:cubicBezTo>
                    <a:pt x="31976" y="95748"/>
                    <a:pt x="33482" y="96029"/>
                    <a:pt x="34963" y="96029"/>
                  </a:cubicBezTo>
                  <a:cubicBezTo>
                    <a:pt x="36895" y="96029"/>
                    <a:pt x="38787" y="95550"/>
                    <a:pt x="40449" y="94664"/>
                  </a:cubicBezTo>
                  <a:cubicBezTo>
                    <a:pt x="42602" y="97241"/>
                    <a:pt x="45831" y="98904"/>
                    <a:pt x="49452" y="98904"/>
                  </a:cubicBezTo>
                  <a:cubicBezTo>
                    <a:pt x="53073" y="98904"/>
                    <a:pt x="56302" y="97241"/>
                    <a:pt x="58455" y="94664"/>
                  </a:cubicBezTo>
                  <a:cubicBezTo>
                    <a:pt x="60136" y="95550"/>
                    <a:pt x="62025" y="96029"/>
                    <a:pt x="63952" y="96029"/>
                  </a:cubicBezTo>
                  <a:cubicBezTo>
                    <a:pt x="65429" y="96029"/>
                    <a:pt x="66928" y="95748"/>
                    <a:pt x="68372" y="95153"/>
                  </a:cubicBezTo>
                  <a:cubicBezTo>
                    <a:pt x="71144" y="93979"/>
                    <a:pt x="73265" y="91891"/>
                    <a:pt x="74439" y="89379"/>
                  </a:cubicBezTo>
                  <a:lnTo>
                    <a:pt x="73363" y="87912"/>
                  </a:lnTo>
                  <a:lnTo>
                    <a:pt x="76657" y="87390"/>
                  </a:lnTo>
                  <a:cubicBezTo>
                    <a:pt x="83214" y="73754"/>
                    <a:pt x="86867" y="58488"/>
                    <a:pt x="86867" y="42342"/>
                  </a:cubicBezTo>
                  <a:cubicBezTo>
                    <a:pt x="86867" y="32164"/>
                    <a:pt x="85399" y="22346"/>
                    <a:pt x="82692" y="13049"/>
                  </a:cubicBezTo>
                  <a:cubicBezTo>
                    <a:pt x="80735" y="11735"/>
                    <a:pt x="78468" y="11068"/>
                    <a:pt x="76197" y="11068"/>
                  </a:cubicBezTo>
                  <a:cubicBezTo>
                    <a:pt x="75817" y="11068"/>
                    <a:pt x="75437" y="11087"/>
                    <a:pt x="75059" y="11124"/>
                  </a:cubicBezTo>
                  <a:cubicBezTo>
                    <a:pt x="74080" y="7928"/>
                    <a:pt x="71732" y="5155"/>
                    <a:pt x="68372" y="3752"/>
                  </a:cubicBezTo>
                  <a:cubicBezTo>
                    <a:pt x="66928" y="3158"/>
                    <a:pt x="65429" y="2877"/>
                    <a:pt x="63952" y="2877"/>
                  </a:cubicBezTo>
                  <a:cubicBezTo>
                    <a:pt x="62025" y="2877"/>
                    <a:pt x="60136" y="3355"/>
                    <a:pt x="58455" y="4242"/>
                  </a:cubicBezTo>
                  <a:cubicBezTo>
                    <a:pt x="56302" y="1665"/>
                    <a:pt x="53073" y="1"/>
                    <a:pt x="494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5" name="Google Shape;2325;p71"/>
            <p:cNvSpPr/>
            <p:nvPr/>
          </p:nvSpPr>
          <p:spPr>
            <a:xfrm>
              <a:off x="4238125" y="1861075"/>
              <a:ext cx="2100750" cy="2400725"/>
            </a:xfrm>
            <a:custGeom>
              <a:avLst/>
              <a:gdLst/>
              <a:ahLst/>
              <a:cxnLst/>
              <a:rect l="l" t="t" r="r" b="b"/>
              <a:pathLst>
                <a:path w="84030" h="96029" extrusionOk="0">
                  <a:moveTo>
                    <a:pt x="34963" y="1"/>
                  </a:moveTo>
                  <a:cubicBezTo>
                    <a:pt x="33482" y="1"/>
                    <a:pt x="31976" y="282"/>
                    <a:pt x="30533" y="876"/>
                  </a:cubicBezTo>
                  <a:cubicBezTo>
                    <a:pt x="27173" y="2279"/>
                    <a:pt x="24824" y="5052"/>
                    <a:pt x="23846" y="8248"/>
                  </a:cubicBezTo>
                  <a:cubicBezTo>
                    <a:pt x="23468" y="8211"/>
                    <a:pt x="23089" y="8193"/>
                    <a:pt x="22709" y="8193"/>
                  </a:cubicBezTo>
                  <a:cubicBezTo>
                    <a:pt x="19745" y="8193"/>
                    <a:pt x="16768" y="9324"/>
                    <a:pt x="14484" y="11608"/>
                  </a:cubicBezTo>
                  <a:cubicBezTo>
                    <a:pt x="11907" y="14153"/>
                    <a:pt x="10798" y="17610"/>
                    <a:pt x="11124" y="20970"/>
                  </a:cubicBezTo>
                  <a:cubicBezTo>
                    <a:pt x="7927" y="21949"/>
                    <a:pt x="5154" y="24297"/>
                    <a:pt x="3752" y="27657"/>
                  </a:cubicBezTo>
                  <a:cubicBezTo>
                    <a:pt x="2382" y="30984"/>
                    <a:pt x="2675" y="34605"/>
                    <a:pt x="4241" y="37574"/>
                  </a:cubicBezTo>
                  <a:cubicBezTo>
                    <a:pt x="1664" y="39727"/>
                    <a:pt x="0" y="42956"/>
                    <a:pt x="0" y="46577"/>
                  </a:cubicBezTo>
                  <a:cubicBezTo>
                    <a:pt x="0" y="50198"/>
                    <a:pt x="1664" y="53427"/>
                    <a:pt x="4241" y="55580"/>
                  </a:cubicBezTo>
                  <a:cubicBezTo>
                    <a:pt x="2675" y="58516"/>
                    <a:pt x="2382" y="62169"/>
                    <a:pt x="3752" y="65496"/>
                  </a:cubicBezTo>
                  <a:cubicBezTo>
                    <a:pt x="5154" y="68856"/>
                    <a:pt x="7927" y="71205"/>
                    <a:pt x="11124" y="72183"/>
                  </a:cubicBezTo>
                  <a:cubicBezTo>
                    <a:pt x="10798" y="75511"/>
                    <a:pt x="11939" y="78968"/>
                    <a:pt x="14484" y="81545"/>
                  </a:cubicBezTo>
                  <a:cubicBezTo>
                    <a:pt x="16768" y="83830"/>
                    <a:pt x="19745" y="84961"/>
                    <a:pt x="22709" y="84961"/>
                  </a:cubicBezTo>
                  <a:cubicBezTo>
                    <a:pt x="23089" y="84961"/>
                    <a:pt x="23468" y="84942"/>
                    <a:pt x="23846" y="84905"/>
                  </a:cubicBezTo>
                  <a:cubicBezTo>
                    <a:pt x="24824" y="88102"/>
                    <a:pt x="27173" y="90874"/>
                    <a:pt x="30533" y="92277"/>
                  </a:cubicBezTo>
                  <a:cubicBezTo>
                    <a:pt x="31976" y="92872"/>
                    <a:pt x="33482" y="93153"/>
                    <a:pt x="34963" y="93153"/>
                  </a:cubicBezTo>
                  <a:cubicBezTo>
                    <a:pt x="36895" y="93153"/>
                    <a:pt x="38787" y="92674"/>
                    <a:pt x="40449" y="91788"/>
                  </a:cubicBezTo>
                  <a:cubicBezTo>
                    <a:pt x="42602" y="94365"/>
                    <a:pt x="45831" y="96028"/>
                    <a:pt x="49452" y="96028"/>
                  </a:cubicBezTo>
                  <a:cubicBezTo>
                    <a:pt x="53073" y="96028"/>
                    <a:pt x="56302" y="94365"/>
                    <a:pt x="58455" y="91788"/>
                  </a:cubicBezTo>
                  <a:cubicBezTo>
                    <a:pt x="60136" y="92674"/>
                    <a:pt x="62025" y="93153"/>
                    <a:pt x="63952" y="93153"/>
                  </a:cubicBezTo>
                  <a:cubicBezTo>
                    <a:pt x="65429" y="93153"/>
                    <a:pt x="66928" y="92872"/>
                    <a:pt x="68372" y="92277"/>
                  </a:cubicBezTo>
                  <a:cubicBezTo>
                    <a:pt x="71144" y="91103"/>
                    <a:pt x="73265" y="89015"/>
                    <a:pt x="74439" y="86503"/>
                  </a:cubicBezTo>
                  <a:lnTo>
                    <a:pt x="73363" y="85036"/>
                  </a:lnTo>
                  <a:lnTo>
                    <a:pt x="76657" y="84514"/>
                  </a:lnTo>
                  <a:cubicBezTo>
                    <a:pt x="79821" y="77924"/>
                    <a:pt x="82300" y="70944"/>
                    <a:pt x="84029" y="63670"/>
                  </a:cubicBezTo>
                  <a:cubicBezTo>
                    <a:pt x="75548" y="51046"/>
                    <a:pt x="58194" y="52155"/>
                    <a:pt x="43450" y="46577"/>
                  </a:cubicBezTo>
                  <a:cubicBezTo>
                    <a:pt x="25966" y="39955"/>
                    <a:pt x="28021" y="15131"/>
                    <a:pt x="40449" y="1366"/>
                  </a:cubicBezTo>
                  <a:cubicBezTo>
                    <a:pt x="38787" y="479"/>
                    <a:pt x="36895" y="1"/>
                    <a:pt x="349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6" name="Google Shape;2326;p71"/>
            <p:cNvSpPr/>
            <p:nvPr/>
          </p:nvSpPr>
          <p:spPr>
            <a:xfrm>
              <a:off x="1190625" y="1061775"/>
              <a:ext cx="3541725" cy="2740075"/>
            </a:xfrm>
            <a:custGeom>
              <a:avLst/>
              <a:gdLst/>
              <a:ahLst/>
              <a:cxnLst/>
              <a:rect l="l" t="t" r="r" b="b"/>
              <a:pathLst>
                <a:path w="141669" h="109603" extrusionOk="0">
                  <a:moveTo>
                    <a:pt x="64131" y="0"/>
                  </a:moveTo>
                  <a:cubicBezTo>
                    <a:pt x="60999" y="0"/>
                    <a:pt x="58161" y="1044"/>
                    <a:pt x="55845" y="2773"/>
                  </a:cubicBezTo>
                  <a:cubicBezTo>
                    <a:pt x="53921" y="1729"/>
                    <a:pt x="51702" y="1142"/>
                    <a:pt x="49354" y="1142"/>
                  </a:cubicBezTo>
                  <a:cubicBezTo>
                    <a:pt x="45733" y="1142"/>
                    <a:pt x="42471" y="2544"/>
                    <a:pt x="40025" y="4795"/>
                  </a:cubicBezTo>
                  <a:cubicBezTo>
                    <a:pt x="38752" y="4404"/>
                    <a:pt x="37415" y="4208"/>
                    <a:pt x="36012" y="4208"/>
                  </a:cubicBezTo>
                  <a:cubicBezTo>
                    <a:pt x="31576" y="4208"/>
                    <a:pt x="27662" y="6296"/>
                    <a:pt x="25150" y="9558"/>
                  </a:cubicBezTo>
                  <a:cubicBezTo>
                    <a:pt x="24595" y="9460"/>
                    <a:pt x="24008" y="9427"/>
                    <a:pt x="23388" y="9427"/>
                  </a:cubicBezTo>
                  <a:cubicBezTo>
                    <a:pt x="22279" y="9427"/>
                    <a:pt x="21170" y="9558"/>
                    <a:pt x="20126" y="9819"/>
                  </a:cubicBezTo>
                  <a:cubicBezTo>
                    <a:pt x="7470" y="27107"/>
                    <a:pt x="0" y="48408"/>
                    <a:pt x="0" y="71438"/>
                  </a:cubicBezTo>
                  <a:cubicBezTo>
                    <a:pt x="0" y="76657"/>
                    <a:pt x="391" y="81778"/>
                    <a:pt x="1109" y="86769"/>
                  </a:cubicBezTo>
                  <a:cubicBezTo>
                    <a:pt x="3392" y="89868"/>
                    <a:pt x="6948" y="91988"/>
                    <a:pt x="11026" y="92347"/>
                  </a:cubicBezTo>
                  <a:cubicBezTo>
                    <a:pt x="13211" y="96979"/>
                    <a:pt x="17941" y="100208"/>
                    <a:pt x="23388" y="100208"/>
                  </a:cubicBezTo>
                  <a:cubicBezTo>
                    <a:pt x="24008" y="100208"/>
                    <a:pt x="24595" y="100143"/>
                    <a:pt x="25150" y="100078"/>
                  </a:cubicBezTo>
                  <a:cubicBezTo>
                    <a:pt x="27662" y="103340"/>
                    <a:pt x="31576" y="105427"/>
                    <a:pt x="36012" y="105427"/>
                  </a:cubicBezTo>
                  <a:cubicBezTo>
                    <a:pt x="37415" y="105427"/>
                    <a:pt x="38752" y="105199"/>
                    <a:pt x="40025" y="104808"/>
                  </a:cubicBezTo>
                  <a:cubicBezTo>
                    <a:pt x="42471" y="107091"/>
                    <a:pt x="45733" y="108494"/>
                    <a:pt x="49354" y="108494"/>
                  </a:cubicBezTo>
                  <a:cubicBezTo>
                    <a:pt x="51702" y="108494"/>
                    <a:pt x="53921" y="107874"/>
                    <a:pt x="55845" y="106830"/>
                  </a:cubicBezTo>
                  <a:cubicBezTo>
                    <a:pt x="58161" y="108592"/>
                    <a:pt x="60999" y="109603"/>
                    <a:pt x="64131" y="109603"/>
                  </a:cubicBezTo>
                  <a:cubicBezTo>
                    <a:pt x="67230" y="109603"/>
                    <a:pt x="70100" y="108592"/>
                    <a:pt x="72383" y="106830"/>
                  </a:cubicBezTo>
                  <a:cubicBezTo>
                    <a:pt x="74308" y="107874"/>
                    <a:pt x="76526" y="108494"/>
                    <a:pt x="78907" y="108494"/>
                  </a:cubicBezTo>
                  <a:cubicBezTo>
                    <a:pt x="82496" y="108494"/>
                    <a:pt x="85758" y="107091"/>
                    <a:pt x="88204" y="104808"/>
                  </a:cubicBezTo>
                  <a:cubicBezTo>
                    <a:pt x="89476" y="105199"/>
                    <a:pt x="90846" y="105427"/>
                    <a:pt x="92216" y="105427"/>
                  </a:cubicBezTo>
                  <a:cubicBezTo>
                    <a:pt x="96653" y="105427"/>
                    <a:pt x="100567" y="103340"/>
                    <a:pt x="103079" y="100078"/>
                  </a:cubicBezTo>
                  <a:cubicBezTo>
                    <a:pt x="103633" y="100143"/>
                    <a:pt x="104220" y="100208"/>
                    <a:pt x="104840" y="100208"/>
                  </a:cubicBezTo>
                  <a:cubicBezTo>
                    <a:pt x="110320" y="100208"/>
                    <a:pt x="115018" y="96979"/>
                    <a:pt x="117236" y="92347"/>
                  </a:cubicBezTo>
                  <a:cubicBezTo>
                    <a:pt x="123564" y="91792"/>
                    <a:pt x="128685" y="86932"/>
                    <a:pt x="129599" y="80702"/>
                  </a:cubicBezTo>
                  <a:cubicBezTo>
                    <a:pt x="134655" y="78679"/>
                    <a:pt x="138210" y="73754"/>
                    <a:pt x="138210" y="67980"/>
                  </a:cubicBezTo>
                  <a:cubicBezTo>
                    <a:pt x="138210" y="66740"/>
                    <a:pt x="138015" y="65566"/>
                    <a:pt x="137721" y="64424"/>
                  </a:cubicBezTo>
                  <a:cubicBezTo>
                    <a:pt x="140168" y="61945"/>
                    <a:pt x="141668" y="58553"/>
                    <a:pt x="141668" y="54801"/>
                  </a:cubicBezTo>
                  <a:cubicBezTo>
                    <a:pt x="141668" y="51083"/>
                    <a:pt x="140168" y="47690"/>
                    <a:pt x="137721" y="45211"/>
                  </a:cubicBezTo>
                  <a:cubicBezTo>
                    <a:pt x="138015" y="44070"/>
                    <a:pt x="138210" y="42863"/>
                    <a:pt x="138210" y="41656"/>
                  </a:cubicBezTo>
                  <a:cubicBezTo>
                    <a:pt x="138210" y="35882"/>
                    <a:pt x="134655" y="30956"/>
                    <a:pt x="129599" y="28934"/>
                  </a:cubicBezTo>
                  <a:cubicBezTo>
                    <a:pt x="128685" y="22703"/>
                    <a:pt x="123564" y="17811"/>
                    <a:pt x="117236" y="17289"/>
                  </a:cubicBezTo>
                  <a:cubicBezTo>
                    <a:pt x="115018" y="12657"/>
                    <a:pt x="110320" y="9427"/>
                    <a:pt x="104840" y="9427"/>
                  </a:cubicBezTo>
                  <a:cubicBezTo>
                    <a:pt x="104220" y="9427"/>
                    <a:pt x="103633" y="9460"/>
                    <a:pt x="103079" y="9558"/>
                  </a:cubicBezTo>
                  <a:cubicBezTo>
                    <a:pt x="100567" y="6296"/>
                    <a:pt x="96653" y="4208"/>
                    <a:pt x="92216" y="4208"/>
                  </a:cubicBezTo>
                  <a:cubicBezTo>
                    <a:pt x="90846" y="4208"/>
                    <a:pt x="89476" y="4404"/>
                    <a:pt x="88204" y="4795"/>
                  </a:cubicBezTo>
                  <a:cubicBezTo>
                    <a:pt x="85758" y="2544"/>
                    <a:pt x="82496" y="1142"/>
                    <a:pt x="78907" y="1142"/>
                  </a:cubicBezTo>
                  <a:cubicBezTo>
                    <a:pt x="76526" y="1142"/>
                    <a:pt x="74308" y="1729"/>
                    <a:pt x="72383" y="2773"/>
                  </a:cubicBezTo>
                  <a:cubicBezTo>
                    <a:pt x="70100" y="1044"/>
                    <a:pt x="67230" y="0"/>
                    <a:pt x="64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7" name="Google Shape;2327;p71"/>
            <p:cNvSpPr/>
            <p:nvPr/>
          </p:nvSpPr>
          <p:spPr>
            <a:xfrm>
              <a:off x="3248925" y="2153450"/>
              <a:ext cx="393100" cy="990300"/>
            </a:xfrm>
            <a:custGeom>
              <a:avLst/>
              <a:gdLst/>
              <a:ahLst/>
              <a:cxnLst/>
              <a:rect l="l" t="t" r="r" b="b"/>
              <a:pathLst>
                <a:path w="15724" h="39612" extrusionOk="0">
                  <a:moveTo>
                    <a:pt x="7235" y="1"/>
                  </a:moveTo>
                  <a:cubicBezTo>
                    <a:pt x="6335" y="1"/>
                    <a:pt x="5528" y="597"/>
                    <a:pt x="5285" y="1446"/>
                  </a:cubicBezTo>
                  <a:cubicBezTo>
                    <a:pt x="3752" y="6829"/>
                    <a:pt x="1" y="24639"/>
                    <a:pt x="11222" y="39612"/>
                  </a:cubicBezTo>
                  <a:lnTo>
                    <a:pt x="15723" y="29108"/>
                  </a:lnTo>
                  <a:cubicBezTo>
                    <a:pt x="15723" y="29108"/>
                    <a:pt x="6198" y="20920"/>
                    <a:pt x="9167" y="2294"/>
                  </a:cubicBezTo>
                  <a:cubicBezTo>
                    <a:pt x="9330" y="1185"/>
                    <a:pt x="8547" y="142"/>
                    <a:pt x="7438" y="11"/>
                  </a:cubicBezTo>
                  <a:cubicBezTo>
                    <a:pt x="7370" y="4"/>
                    <a:pt x="7302" y="1"/>
                    <a:pt x="7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8" name="Google Shape;2328;p71"/>
            <p:cNvSpPr/>
            <p:nvPr/>
          </p:nvSpPr>
          <p:spPr>
            <a:xfrm>
              <a:off x="1608950" y="238125"/>
              <a:ext cx="2369050" cy="2368225"/>
            </a:xfrm>
            <a:custGeom>
              <a:avLst/>
              <a:gdLst/>
              <a:ahLst/>
              <a:cxnLst/>
              <a:rect l="l" t="t" r="r" b="b"/>
              <a:pathLst>
                <a:path w="94762" h="94729" extrusionOk="0">
                  <a:moveTo>
                    <a:pt x="47398" y="0"/>
                  </a:moveTo>
                  <a:cubicBezTo>
                    <a:pt x="43907" y="0"/>
                    <a:pt x="40808" y="1598"/>
                    <a:pt x="38786" y="4077"/>
                  </a:cubicBezTo>
                  <a:cubicBezTo>
                    <a:pt x="37191" y="3216"/>
                    <a:pt x="35390" y="2756"/>
                    <a:pt x="33550" y="2756"/>
                  </a:cubicBezTo>
                  <a:cubicBezTo>
                    <a:pt x="32117" y="2756"/>
                    <a:pt x="30661" y="3035"/>
                    <a:pt x="29261" y="3621"/>
                  </a:cubicBezTo>
                  <a:cubicBezTo>
                    <a:pt x="26064" y="4926"/>
                    <a:pt x="23781" y="7568"/>
                    <a:pt x="22868" y="10667"/>
                  </a:cubicBezTo>
                  <a:cubicBezTo>
                    <a:pt x="22495" y="10629"/>
                    <a:pt x="22121" y="10610"/>
                    <a:pt x="21747" y="10610"/>
                  </a:cubicBezTo>
                  <a:cubicBezTo>
                    <a:pt x="18908" y="10610"/>
                    <a:pt x="16059" y="11702"/>
                    <a:pt x="13897" y="13863"/>
                  </a:cubicBezTo>
                  <a:cubicBezTo>
                    <a:pt x="11451" y="16343"/>
                    <a:pt x="10374" y="19637"/>
                    <a:pt x="10668" y="22834"/>
                  </a:cubicBezTo>
                  <a:cubicBezTo>
                    <a:pt x="7601" y="23780"/>
                    <a:pt x="4959" y="26031"/>
                    <a:pt x="3622" y="29227"/>
                  </a:cubicBezTo>
                  <a:cubicBezTo>
                    <a:pt x="2284" y="32457"/>
                    <a:pt x="2578" y="35914"/>
                    <a:pt x="4078" y="38752"/>
                  </a:cubicBezTo>
                  <a:cubicBezTo>
                    <a:pt x="1599" y="40807"/>
                    <a:pt x="1" y="43906"/>
                    <a:pt x="1" y="47364"/>
                  </a:cubicBezTo>
                  <a:cubicBezTo>
                    <a:pt x="1" y="50822"/>
                    <a:pt x="1599" y="53921"/>
                    <a:pt x="4078" y="55976"/>
                  </a:cubicBezTo>
                  <a:cubicBezTo>
                    <a:pt x="2578" y="58814"/>
                    <a:pt x="2284" y="62304"/>
                    <a:pt x="3622" y="65501"/>
                  </a:cubicBezTo>
                  <a:cubicBezTo>
                    <a:pt x="4959" y="68697"/>
                    <a:pt x="7601" y="70948"/>
                    <a:pt x="10668" y="71894"/>
                  </a:cubicBezTo>
                  <a:cubicBezTo>
                    <a:pt x="10374" y="75091"/>
                    <a:pt x="11451" y="78418"/>
                    <a:pt x="13897" y="80865"/>
                  </a:cubicBezTo>
                  <a:cubicBezTo>
                    <a:pt x="16059" y="83026"/>
                    <a:pt x="18908" y="84118"/>
                    <a:pt x="21747" y="84118"/>
                  </a:cubicBezTo>
                  <a:cubicBezTo>
                    <a:pt x="22121" y="84118"/>
                    <a:pt x="22495" y="84099"/>
                    <a:pt x="22868" y="84061"/>
                  </a:cubicBezTo>
                  <a:cubicBezTo>
                    <a:pt x="23781" y="87160"/>
                    <a:pt x="26064" y="89802"/>
                    <a:pt x="29261" y="91140"/>
                  </a:cubicBezTo>
                  <a:cubicBezTo>
                    <a:pt x="30650" y="91707"/>
                    <a:pt x="32093" y="91978"/>
                    <a:pt x="33515" y="91978"/>
                  </a:cubicBezTo>
                  <a:cubicBezTo>
                    <a:pt x="35367" y="91978"/>
                    <a:pt x="37181" y="91518"/>
                    <a:pt x="38786" y="90651"/>
                  </a:cubicBezTo>
                  <a:cubicBezTo>
                    <a:pt x="40808" y="93162"/>
                    <a:pt x="43907" y="94728"/>
                    <a:pt x="47398" y="94728"/>
                  </a:cubicBezTo>
                  <a:cubicBezTo>
                    <a:pt x="50855" y="94728"/>
                    <a:pt x="53954" y="93162"/>
                    <a:pt x="56009" y="90651"/>
                  </a:cubicBezTo>
                  <a:cubicBezTo>
                    <a:pt x="57615" y="91518"/>
                    <a:pt x="59418" y="91978"/>
                    <a:pt x="61261" y="91978"/>
                  </a:cubicBezTo>
                  <a:cubicBezTo>
                    <a:pt x="62675" y="91978"/>
                    <a:pt x="64113" y="91707"/>
                    <a:pt x="65502" y="91140"/>
                  </a:cubicBezTo>
                  <a:cubicBezTo>
                    <a:pt x="68731" y="89802"/>
                    <a:pt x="70982" y="87160"/>
                    <a:pt x="71895" y="84061"/>
                  </a:cubicBezTo>
                  <a:cubicBezTo>
                    <a:pt x="72271" y="84099"/>
                    <a:pt x="72648" y="84118"/>
                    <a:pt x="73024" y="84118"/>
                  </a:cubicBezTo>
                  <a:cubicBezTo>
                    <a:pt x="75880" y="84118"/>
                    <a:pt x="78704" y="83026"/>
                    <a:pt x="80866" y="80865"/>
                  </a:cubicBezTo>
                  <a:cubicBezTo>
                    <a:pt x="83345" y="78418"/>
                    <a:pt x="84389" y="75091"/>
                    <a:pt x="84095" y="71894"/>
                  </a:cubicBezTo>
                  <a:cubicBezTo>
                    <a:pt x="87161" y="70948"/>
                    <a:pt x="89803" y="68697"/>
                    <a:pt x="91141" y="65501"/>
                  </a:cubicBezTo>
                  <a:cubicBezTo>
                    <a:pt x="92478" y="62304"/>
                    <a:pt x="92185" y="58814"/>
                    <a:pt x="90684" y="55976"/>
                  </a:cubicBezTo>
                  <a:cubicBezTo>
                    <a:pt x="93163" y="53921"/>
                    <a:pt x="94762" y="50822"/>
                    <a:pt x="94762" y="47364"/>
                  </a:cubicBezTo>
                  <a:cubicBezTo>
                    <a:pt x="94762" y="43906"/>
                    <a:pt x="93163" y="40807"/>
                    <a:pt x="90684" y="38752"/>
                  </a:cubicBezTo>
                  <a:cubicBezTo>
                    <a:pt x="92185" y="35914"/>
                    <a:pt x="92478" y="32457"/>
                    <a:pt x="91141" y="29227"/>
                  </a:cubicBezTo>
                  <a:cubicBezTo>
                    <a:pt x="89803" y="26031"/>
                    <a:pt x="87161" y="23780"/>
                    <a:pt x="84095" y="22834"/>
                  </a:cubicBezTo>
                  <a:cubicBezTo>
                    <a:pt x="84389" y="19637"/>
                    <a:pt x="83345" y="16343"/>
                    <a:pt x="80866" y="13863"/>
                  </a:cubicBezTo>
                  <a:cubicBezTo>
                    <a:pt x="78704" y="11702"/>
                    <a:pt x="75880" y="10610"/>
                    <a:pt x="73024" y="10610"/>
                  </a:cubicBezTo>
                  <a:cubicBezTo>
                    <a:pt x="72648" y="10610"/>
                    <a:pt x="72271" y="10629"/>
                    <a:pt x="71895" y="10667"/>
                  </a:cubicBezTo>
                  <a:cubicBezTo>
                    <a:pt x="70982" y="7568"/>
                    <a:pt x="68731" y="4926"/>
                    <a:pt x="65502" y="3621"/>
                  </a:cubicBezTo>
                  <a:cubicBezTo>
                    <a:pt x="64102" y="3035"/>
                    <a:pt x="62652" y="2756"/>
                    <a:pt x="61226" y="2756"/>
                  </a:cubicBezTo>
                  <a:cubicBezTo>
                    <a:pt x="59395" y="2756"/>
                    <a:pt x="57604" y="3216"/>
                    <a:pt x="56009" y="4077"/>
                  </a:cubicBezTo>
                  <a:cubicBezTo>
                    <a:pt x="53954" y="1598"/>
                    <a:pt x="50855" y="0"/>
                    <a:pt x="473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9" name="Google Shape;2329;p71"/>
            <p:cNvSpPr/>
            <p:nvPr/>
          </p:nvSpPr>
          <p:spPr>
            <a:xfrm>
              <a:off x="1609775" y="503350"/>
              <a:ext cx="1860950" cy="2103000"/>
            </a:xfrm>
            <a:custGeom>
              <a:avLst/>
              <a:gdLst/>
              <a:ahLst/>
              <a:cxnLst/>
              <a:rect l="l" t="t" r="r" b="b"/>
              <a:pathLst>
                <a:path w="74438" h="84120" extrusionOk="0">
                  <a:moveTo>
                    <a:pt x="21714" y="1"/>
                  </a:moveTo>
                  <a:cubicBezTo>
                    <a:pt x="18875" y="1"/>
                    <a:pt x="16026" y="1093"/>
                    <a:pt x="13864" y="3254"/>
                  </a:cubicBezTo>
                  <a:cubicBezTo>
                    <a:pt x="11418" y="5734"/>
                    <a:pt x="10341" y="9028"/>
                    <a:pt x="10635" y="12225"/>
                  </a:cubicBezTo>
                  <a:cubicBezTo>
                    <a:pt x="7568" y="13171"/>
                    <a:pt x="4926" y="15422"/>
                    <a:pt x="3589" y="18618"/>
                  </a:cubicBezTo>
                  <a:cubicBezTo>
                    <a:pt x="2251" y="21848"/>
                    <a:pt x="2545" y="25305"/>
                    <a:pt x="4045" y="28143"/>
                  </a:cubicBezTo>
                  <a:cubicBezTo>
                    <a:pt x="1566" y="30198"/>
                    <a:pt x="1" y="33297"/>
                    <a:pt x="1" y="36755"/>
                  </a:cubicBezTo>
                  <a:cubicBezTo>
                    <a:pt x="1" y="40213"/>
                    <a:pt x="1566" y="43312"/>
                    <a:pt x="4045" y="45367"/>
                  </a:cubicBezTo>
                  <a:cubicBezTo>
                    <a:pt x="2545" y="48205"/>
                    <a:pt x="2251" y="51695"/>
                    <a:pt x="3589" y="54892"/>
                  </a:cubicBezTo>
                  <a:cubicBezTo>
                    <a:pt x="4926" y="58088"/>
                    <a:pt x="7568" y="60339"/>
                    <a:pt x="10635" y="61285"/>
                  </a:cubicBezTo>
                  <a:cubicBezTo>
                    <a:pt x="10341" y="64482"/>
                    <a:pt x="11418" y="67809"/>
                    <a:pt x="13864" y="70256"/>
                  </a:cubicBezTo>
                  <a:cubicBezTo>
                    <a:pt x="16026" y="72417"/>
                    <a:pt x="18875" y="73509"/>
                    <a:pt x="21714" y="73509"/>
                  </a:cubicBezTo>
                  <a:cubicBezTo>
                    <a:pt x="22088" y="73509"/>
                    <a:pt x="22462" y="73490"/>
                    <a:pt x="22835" y="73452"/>
                  </a:cubicBezTo>
                  <a:cubicBezTo>
                    <a:pt x="23748" y="76551"/>
                    <a:pt x="26031" y="79193"/>
                    <a:pt x="29228" y="80531"/>
                  </a:cubicBezTo>
                  <a:cubicBezTo>
                    <a:pt x="30617" y="81098"/>
                    <a:pt x="32060" y="81369"/>
                    <a:pt x="33482" y="81369"/>
                  </a:cubicBezTo>
                  <a:cubicBezTo>
                    <a:pt x="35334" y="81369"/>
                    <a:pt x="37148" y="80909"/>
                    <a:pt x="38753" y="80042"/>
                  </a:cubicBezTo>
                  <a:cubicBezTo>
                    <a:pt x="40775" y="82553"/>
                    <a:pt x="43874" y="84119"/>
                    <a:pt x="47365" y="84119"/>
                  </a:cubicBezTo>
                  <a:cubicBezTo>
                    <a:pt x="50822" y="84119"/>
                    <a:pt x="53921" y="82553"/>
                    <a:pt x="55976" y="80042"/>
                  </a:cubicBezTo>
                  <a:cubicBezTo>
                    <a:pt x="57582" y="80909"/>
                    <a:pt x="59385" y="81369"/>
                    <a:pt x="61228" y="81369"/>
                  </a:cubicBezTo>
                  <a:cubicBezTo>
                    <a:pt x="62642" y="81369"/>
                    <a:pt x="64080" y="81098"/>
                    <a:pt x="65469" y="80531"/>
                  </a:cubicBezTo>
                  <a:cubicBezTo>
                    <a:pt x="68698" y="79193"/>
                    <a:pt x="70949" y="76551"/>
                    <a:pt x="71862" y="73452"/>
                  </a:cubicBezTo>
                  <a:cubicBezTo>
                    <a:pt x="62663" y="67026"/>
                    <a:pt x="59499" y="56882"/>
                    <a:pt x="67654" y="40767"/>
                  </a:cubicBezTo>
                  <a:cubicBezTo>
                    <a:pt x="74437" y="27364"/>
                    <a:pt x="65423" y="16082"/>
                    <a:pt x="53394" y="16082"/>
                  </a:cubicBezTo>
                  <a:cubicBezTo>
                    <a:pt x="50961" y="16082"/>
                    <a:pt x="48405" y="16543"/>
                    <a:pt x="45832" y="17542"/>
                  </a:cubicBezTo>
                  <a:cubicBezTo>
                    <a:pt x="42811" y="18707"/>
                    <a:pt x="39943" y="19237"/>
                    <a:pt x="37312" y="19237"/>
                  </a:cubicBezTo>
                  <a:cubicBezTo>
                    <a:pt x="26615" y="19237"/>
                    <a:pt x="19850" y="10478"/>
                    <a:pt x="22835" y="58"/>
                  </a:cubicBezTo>
                  <a:cubicBezTo>
                    <a:pt x="22462" y="20"/>
                    <a:pt x="22088" y="1"/>
                    <a:pt x="217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0" name="Google Shape;2330;p71"/>
            <p:cNvSpPr/>
            <p:nvPr/>
          </p:nvSpPr>
          <p:spPr>
            <a:xfrm>
              <a:off x="4881550" y="2950725"/>
              <a:ext cx="527650" cy="867450"/>
            </a:xfrm>
            <a:custGeom>
              <a:avLst/>
              <a:gdLst/>
              <a:ahLst/>
              <a:cxnLst/>
              <a:rect l="l" t="t" r="r" b="b"/>
              <a:pathLst>
                <a:path w="21106" h="34698" extrusionOk="0">
                  <a:moveTo>
                    <a:pt x="2086" y="0"/>
                  </a:moveTo>
                  <a:cubicBezTo>
                    <a:pt x="1893" y="0"/>
                    <a:pt x="1696" y="29"/>
                    <a:pt x="1501" y="88"/>
                  </a:cubicBezTo>
                  <a:cubicBezTo>
                    <a:pt x="588" y="381"/>
                    <a:pt x="1" y="1294"/>
                    <a:pt x="131" y="2273"/>
                  </a:cubicBezTo>
                  <a:cubicBezTo>
                    <a:pt x="946" y="7818"/>
                    <a:pt x="4763" y="25596"/>
                    <a:pt x="21106" y="34697"/>
                  </a:cubicBezTo>
                  <a:lnTo>
                    <a:pt x="20975" y="23280"/>
                  </a:lnTo>
                  <a:cubicBezTo>
                    <a:pt x="20975" y="23280"/>
                    <a:pt x="8906" y="19659"/>
                    <a:pt x="4013" y="1458"/>
                  </a:cubicBezTo>
                  <a:cubicBezTo>
                    <a:pt x="3772" y="576"/>
                    <a:pt x="2963" y="0"/>
                    <a:pt x="20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1" name="Google Shape;2331;p71"/>
            <p:cNvSpPr/>
            <p:nvPr/>
          </p:nvSpPr>
          <p:spPr>
            <a:xfrm>
              <a:off x="1658700" y="2356175"/>
              <a:ext cx="1136825" cy="910725"/>
            </a:xfrm>
            <a:custGeom>
              <a:avLst/>
              <a:gdLst/>
              <a:ahLst/>
              <a:cxnLst/>
              <a:rect l="l" t="t" r="r" b="b"/>
              <a:pathLst>
                <a:path w="45473" h="36429" extrusionOk="0">
                  <a:moveTo>
                    <a:pt x="3138" y="0"/>
                  </a:moveTo>
                  <a:cubicBezTo>
                    <a:pt x="2514" y="0"/>
                    <a:pt x="1888" y="208"/>
                    <a:pt x="1371" y="644"/>
                  </a:cubicBezTo>
                  <a:cubicBezTo>
                    <a:pt x="294" y="1525"/>
                    <a:pt x="1" y="3025"/>
                    <a:pt x="686" y="4232"/>
                  </a:cubicBezTo>
                  <a:cubicBezTo>
                    <a:pt x="4633" y="11180"/>
                    <a:pt x="18953" y="32840"/>
                    <a:pt x="45473" y="36428"/>
                  </a:cubicBezTo>
                  <a:lnTo>
                    <a:pt x="39308" y="21293"/>
                  </a:lnTo>
                  <a:cubicBezTo>
                    <a:pt x="39308" y="21293"/>
                    <a:pt x="39042" y="21315"/>
                    <a:pt x="38546" y="21315"/>
                  </a:cubicBezTo>
                  <a:cubicBezTo>
                    <a:pt x="34972" y="21315"/>
                    <a:pt x="19456" y="20158"/>
                    <a:pt x="5448" y="1166"/>
                  </a:cubicBezTo>
                  <a:cubicBezTo>
                    <a:pt x="4878" y="406"/>
                    <a:pt x="4009" y="0"/>
                    <a:pt x="31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2" name="Google Shape;2332;p71"/>
            <p:cNvSpPr/>
            <p:nvPr/>
          </p:nvSpPr>
          <p:spPr>
            <a:xfrm>
              <a:off x="2151275" y="1061900"/>
              <a:ext cx="1781875" cy="3261875"/>
            </a:xfrm>
            <a:custGeom>
              <a:avLst/>
              <a:gdLst/>
              <a:ahLst/>
              <a:cxnLst/>
              <a:rect l="l" t="t" r="r" b="b"/>
              <a:pathLst>
                <a:path w="71275" h="130475" extrusionOk="0">
                  <a:moveTo>
                    <a:pt x="2461" y="1"/>
                  </a:moveTo>
                  <a:cubicBezTo>
                    <a:pt x="2284" y="1"/>
                    <a:pt x="2104" y="20"/>
                    <a:pt x="1925" y="60"/>
                  </a:cubicBezTo>
                  <a:cubicBezTo>
                    <a:pt x="783" y="354"/>
                    <a:pt x="0" y="1398"/>
                    <a:pt x="98" y="2572"/>
                  </a:cubicBezTo>
                  <a:cubicBezTo>
                    <a:pt x="587" y="9063"/>
                    <a:pt x="3491" y="29777"/>
                    <a:pt x="21040" y="42205"/>
                  </a:cubicBezTo>
                  <a:cubicBezTo>
                    <a:pt x="19898" y="64321"/>
                    <a:pt x="17909" y="95212"/>
                    <a:pt x="14451" y="130475"/>
                  </a:cubicBezTo>
                  <a:lnTo>
                    <a:pt x="36926" y="130475"/>
                  </a:lnTo>
                  <a:cubicBezTo>
                    <a:pt x="35817" y="118960"/>
                    <a:pt x="34838" y="107869"/>
                    <a:pt x="33990" y="97431"/>
                  </a:cubicBezTo>
                  <a:cubicBezTo>
                    <a:pt x="55291" y="91070"/>
                    <a:pt x="67067" y="73194"/>
                    <a:pt x="70590" y="67029"/>
                  </a:cubicBezTo>
                  <a:cubicBezTo>
                    <a:pt x="71275" y="65822"/>
                    <a:pt x="70981" y="64289"/>
                    <a:pt x="69905" y="63408"/>
                  </a:cubicBezTo>
                  <a:cubicBezTo>
                    <a:pt x="69371" y="62984"/>
                    <a:pt x="68734" y="62778"/>
                    <a:pt x="68104" y="62778"/>
                  </a:cubicBezTo>
                  <a:cubicBezTo>
                    <a:pt x="67233" y="62778"/>
                    <a:pt x="66376" y="63173"/>
                    <a:pt x="65827" y="63930"/>
                  </a:cubicBezTo>
                  <a:cubicBezTo>
                    <a:pt x="52094" y="82523"/>
                    <a:pt x="36959" y="84024"/>
                    <a:pt x="32979" y="84089"/>
                  </a:cubicBezTo>
                  <a:cubicBezTo>
                    <a:pt x="30206" y="46609"/>
                    <a:pt x="29293" y="19045"/>
                    <a:pt x="29065" y="9944"/>
                  </a:cubicBezTo>
                  <a:cubicBezTo>
                    <a:pt x="28999" y="8117"/>
                    <a:pt x="27499" y="6682"/>
                    <a:pt x="25705" y="6682"/>
                  </a:cubicBezTo>
                  <a:cubicBezTo>
                    <a:pt x="23878" y="6682"/>
                    <a:pt x="22377" y="8117"/>
                    <a:pt x="22345" y="9944"/>
                  </a:cubicBezTo>
                  <a:cubicBezTo>
                    <a:pt x="22247" y="13532"/>
                    <a:pt x="22051" y="19958"/>
                    <a:pt x="21660" y="28701"/>
                  </a:cubicBezTo>
                  <a:cubicBezTo>
                    <a:pt x="17876" y="26580"/>
                    <a:pt x="8220" y="19600"/>
                    <a:pt x="4828" y="1920"/>
                  </a:cubicBezTo>
                  <a:cubicBezTo>
                    <a:pt x="4603" y="766"/>
                    <a:pt x="3577" y="1"/>
                    <a:pt x="24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3" name="Google Shape;2333;p71"/>
            <p:cNvSpPr/>
            <p:nvPr/>
          </p:nvSpPr>
          <p:spPr>
            <a:xfrm>
              <a:off x="2512525" y="2882775"/>
              <a:ext cx="561900" cy="1441000"/>
            </a:xfrm>
            <a:custGeom>
              <a:avLst/>
              <a:gdLst/>
              <a:ahLst/>
              <a:cxnLst/>
              <a:rect l="l" t="t" r="r" b="b"/>
              <a:pathLst>
                <a:path w="22476" h="57640" extrusionOk="0">
                  <a:moveTo>
                    <a:pt x="4763" y="0"/>
                  </a:moveTo>
                  <a:cubicBezTo>
                    <a:pt x="3622" y="17028"/>
                    <a:pt x="2056" y="36567"/>
                    <a:pt x="1" y="57640"/>
                  </a:cubicBezTo>
                  <a:lnTo>
                    <a:pt x="22476" y="57640"/>
                  </a:lnTo>
                  <a:cubicBezTo>
                    <a:pt x="21367" y="46125"/>
                    <a:pt x="20388" y="35034"/>
                    <a:pt x="19540" y="24596"/>
                  </a:cubicBezTo>
                  <a:cubicBezTo>
                    <a:pt x="6329" y="16930"/>
                    <a:pt x="5155" y="229"/>
                    <a:pt x="5155" y="229"/>
                  </a:cubicBezTo>
                  <a:lnTo>
                    <a:pt x="47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4" name="Google Shape;2334;p71"/>
            <p:cNvSpPr/>
            <p:nvPr/>
          </p:nvSpPr>
          <p:spPr>
            <a:xfrm>
              <a:off x="5324375" y="2661775"/>
              <a:ext cx="300125" cy="1476875"/>
            </a:xfrm>
            <a:custGeom>
              <a:avLst/>
              <a:gdLst/>
              <a:ahLst/>
              <a:cxnLst/>
              <a:rect l="l" t="t" r="r" b="b"/>
              <a:pathLst>
                <a:path w="12005" h="59075" extrusionOk="0">
                  <a:moveTo>
                    <a:pt x="6002" y="0"/>
                  </a:moveTo>
                  <a:cubicBezTo>
                    <a:pt x="4175" y="0"/>
                    <a:pt x="2708" y="1436"/>
                    <a:pt x="2642" y="3262"/>
                  </a:cubicBezTo>
                  <a:cubicBezTo>
                    <a:pt x="2447" y="10830"/>
                    <a:pt x="1762" y="31022"/>
                    <a:pt x="0" y="59075"/>
                  </a:cubicBezTo>
                  <a:lnTo>
                    <a:pt x="12004" y="59075"/>
                  </a:lnTo>
                  <a:cubicBezTo>
                    <a:pt x="10243" y="31022"/>
                    <a:pt x="9558" y="10830"/>
                    <a:pt x="9362" y="3262"/>
                  </a:cubicBezTo>
                  <a:cubicBezTo>
                    <a:pt x="9297" y="1436"/>
                    <a:pt x="7829" y="0"/>
                    <a:pt x="6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5" name="Google Shape;2335;p71"/>
            <p:cNvSpPr/>
            <p:nvPr/>
          </p:nvSpPr>
          <p:spPr>
            <a:xfrm>
              <a:off x="3800200" y="3973900"/>
              <a:ext cx="2354375" cy="951700"/>
            </a:xfrm>
            <a:custGeom>
              <a:avLst/>
              <a:gdLst/>
              <a:ahLst/>
              <a:cxnLst/>
              <a:rect l="l" t="t" r="r" b="b"/>
              <a:pathLst>
                <a:path w="94175" h="38068" extrusionOk="0">
                  <a:moveTo>
                    <a:pt x="94174" y="1"/>
                  </a:moveTo>
                  <a:cubicBezTo>
                    <a:pt x="48669" y="1240"/>
                    <a:pt x="24335" y="10733"/>
                    <a:pt x="1" y="20258"/>
                  </a:cubicBezTo>
                  <a:lnTo>
                    <a:pt x="1" y="38068"/>
                  </a:lnTo>
                  <a:lnTo>
                    <a:pt x="63120" y="38068"/>
                  </a:lnTo>
                  <a:cubicBezTo>
                    <a:pt x="76266" y="28086"/>
                    <a:pt x="86965" y="15038"/>
                    <a:pt x="941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6" name="Google Shape;2336;p71"/>
            <p:cNvSpPr/>
            <p:nvPr/>
          </p:nvSpPr>
          <p:spPr>
            <a:xfrm>
              <a:off x="3800200" y="4281350"/>
              <a:ext cx="1578000" cy="644250"/>
            </a:xfrm>
            <a:custGeom>
              <a:avLst/>
              <a:gdLst/>
              <a:ahLst/>
              <a:cxnLst/>
              <a:rect l="l" t="t" r="r" b="b"/>
              <a:pathLst>
                <a:path w="63120" h="25770" extrusionOk="0">
                  <a:moveTo>
                    <a:pt x="21334" y="0"/>
                  </a:moveTo>
                  <a:cubicBezTo>
                    <a:pt x="13897" y="2545"/>
                    <a:pt x="6949" y="5252"/>
                    <a:pt x="1" y="7960"/>
                  </a:cubicBezTo>
                  <a:lnTo>
                    <a:pt x="1" y="25770"/>
                  </a:lnTo>
                  <a:lnTo>
                    <a:pt x="63120" y="25770"/>
                  </a:lnTo>
                  <a:lnTo>
                    <a:pt x="213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7" name="Google Shape;2337;p71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8" name="Google Shape;2338;p71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40619" y="43161"/>
                    <a:pt x="124957" y="45351"/>
                    <a:pt x="110503" y="45351"/>
                  </a:cubicBezTo>
                  <a:cubicBezTo>
                    <a:pt x="63766" y="45351"/>
                    <a:pt x="29659" y="22452"/>
                    <a:pt x="14809" y="751"/>
                  </a:cubicBezTo>
                  <a:cubicBezTo>
                    <a:pt x="10112" y="392"/>
                    <a:pt x="5187" y="13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39" name="Google Shape;2339;p71"/>
          <p:cNvGrpSpPr/>
          <p:nvPr/>
        </p:nvGrpSpPr>
        <p:grpSpPr>
          <a:xfrm>
            <a:off x="6124630" y="1512153"/>
            <a:ext cx="754696" cy="754696"/>
            <a:chOff x="1190625" y="238125"/>
            <a:chExt cx="5219200" cy="5219200"/>
          </a:xfrm>
        </p:grpSpPr>
        <p:sp>
          <p:nvSpPr>
            <p:cNvPr id="2340" name="Google Shape;2340;p71"/>
            <p:cNvSpPr/>
            <p:nvPr/>
          </p:nvSpPr>
          <p:spPr>
            <a:xfrm>
              <a:off x="1190625" y="238125"/>
              <a:ext cx="5219200" cy="4607575"/>
            </a:xfrm>
            <a:custGeom>
              <a:avLst/>
              <a:gdLst/>
              <a:ahLst/>
              <a:cxnLst/>
              <a:rect l="l" t="t" r="r" b="b"/>
              <a:pathLst>
                <a:path w="208768" h="184303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6449"/>
                    <a:pt x="14483" y="165154"/>
                    <a:pt x="37252" y="184302"/>
                  </a:cubicBezTo>
                  <a:lnTo>
                    <a:pt x="171515" y="184302"/>
                  </a:lnTo>
                  <a:cubicBezTo>
                    <a:pt x="194284" y="165154"/>
                    <a:pt x="208767" y="13644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1" name="Google Shape;2341;p71"/>
            <p:cNvSpPr/>
            <p:nvPr/>
          </p:nvSpPr>
          <p:spPr>
            <a:xfrm>
              <a:off x="2039550" y="1341675"/>
              <a:ext cx="1217550" cy="2509100"/>
            </a:xfrm>
            <a:custGeom>
              <a:avLst/>
              <a:gdLst/>
              <a:ahLst/>
              <a:cxnLst/>
              <a:rect l="l" t="t" r="r" b="b"/>
              <a:pathLst>
                <a:path w="48702" h="100364" extrusionOk="0">
                  <a:moveTo>
                    <a:pt x="21525" y="1"/>
                  </a:moveTo>
                  <a:cubicBezTo>
                    <a:pt x="18219" y="1"/>
                    <a:pt x="15389" y="2304"/>
                    <a:pt x="14712" y="5538"/>
                  </a:cubicBezTo>
                  <a:lnTo>
                    <a:pt x="5448" y="49771"/>
                  </a:lnTo>
                  <a:cubicBezTo>
                    <a:pt x="0" y="75866"/>
                    <a:pt x="19898" y="100364"/>
                    <a:pt x="46549" y="100364"/>
                  </a:cubicBezTo>
                  <a:lnTo>
                    <a:pt x="48702" y="100364"/>
                  </a:lnTo>
                  <a:lnTo>
                    <a:pt x="48702" y="66766"/>
                  </a:lnTo>
                  <a:lnTo>
                    <a:pt x="36600" y="66766"/>
                  </a:lnTo>
                  <a:cubicBezTo>
                    <a:pt x="32098" y="66766"/>
                    <a:pt x="28445" y="63112"/>
                    <a:pt x="28445" y="58611"/>
                  </a:cubicBezTo>
                  <a:lnTo>
                    <a:pt x="28445" y="7136"/>
                  </a:lnTo>
                  <a:cubicBezTo>
                    <a:pt x="28445" y="3516"/>
                    <a:pt x="25737" y="351"/>
                    <a:pt x="22117" y="25"/>
                  </a:cubicBezTo>
                  <a:cubicBezTo>
                    <a:pt x="21918" y="9"/>
                    <a:pt x="21721" y="1"/>
                    <a:pt x="215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2" name="Google Shape;2342;p71"/>
            <p:cNvSpPr/>
            <p:nvPr/>
          </p:nvSpPr>
          <p:spPr>
            <a:xfrm>
              <a:off x="3188575" y="3010800"/>
              <a:ext cx="2650400" cy="1223275"/>
            </a:xfrm>
            <a:custGeom>
              <a:avLst/>
              <a:gdLst/>
              <a:ahLst/>
              <a:cxnLst/>
              <a:rect l="l" t="t" r="r" b="b"/>
              <a:pathLst>
                <a:path w="106016" h="48931" extrusionOk="0">
                  <a:moveTo>
                    <a:pt x="1" y="1"/>
                  </a:moveTo>
                  <a:lnTo>
                    <a:pt x="1" y="48930"/>
                  </a:lnTo>
                  <a:lnTo>
                    <a:pt x="106015" y="48930"/>
                  </a:lnTo>
                  <a:cubicBezTo>
                    <a:pt x="106015" y="21921"/>
                    <a:pt x="84095" y="1"/>
                    <a:pt x="5708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3" name="Google Shape;2343;p71"/>
            <p:cNvSpPr/>
            <p:nvPr/>
          </p:nvSpPr>
          <p:spPr>
            <a:xfrm>
              <a:off x="1190625" y="4234050"/>
              <a:ext cx="5219200" cy="1223275"/>
            </a:xfrm>
            <a:custGeom>
              <a:avLst/>
              <a:gdLst/>
              <a:ahLst/>
              <a:cxnLst/>
              <a:rect l="l" t="t" r="r" b="b"/>
              <a:pathLst>
                <a:path w="208768" h="48931" extrusionOk="0">
                  <a:moveTo>
                    <a:pt x="24465" y="0"/>
                  </a:moveTo>
                  <a:cubicBezTo>
                    <a:pt x="10960" y="0"/>
                    <a:pt x="0" y="10961"/>
                    <a:pt x="0" y="24465"/>
                  </a:cubicBezTo>
                  <a:cubicBezTo>
                    <a:pt x="0" y="37970"/>
                    <a:pt x="10960" y="48930"/>
                    <a:pt x="24465" y="48930"/>
                  </a:cubicBezTo>
                  <a:lnTo>
                    <a:pt x="184302" y="48930"/>
                  </a:lnTo>
                  <a:cubicBezTo>
                    <a:pt x="197807" y="48930"/>
                    <a:pt x="208767" y="37970"/>
                    <a:pt x="208767" y="24465"/>
                  </a:cubicBezTo>
                  <a:cubicBezTo>
                    <a:pt x="208767" y="10961"/>
                    <a:pt x="197807" y="0"/>
                    <a:pt x="1843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4" name="Google Shape;2344;p71"/>
            <p:cNvSpPr/>
            <p:nvPr/>
          </p:nvSpPr>
          <p:spPr>
            <a:xfrm>
              <a:off x="1190625" y="4234050"/>
              <a:ext cx="1732950" cy="1223275"/>
            </a:xfrm>
            <a:custGeom>
              <a:avLst/>
              <a:gdLst/>
              <a:ahLst/>
              <a:cxnLst/>
              <a:rect l="l" t="t" r="r" b="b"/>
              <a:pathLst>
                <a:path w="69318" h="48931" extrusionOk="0">
                  <a:moveTo>
                    <a:pt x="24465" y="0"/>
                  </a:moveTo>
                  <a:cubicBezTo>
                    <a:pt x="10960" y="0"/>
                    <a:pt x="0" y="10961"/>
                    <a:pt x="0" y="24465"/>
                  </a:cubicBezTo>
                  <a:cubicBezTo>
                    <a:pt x="0" y="37970"/>
                    <a:pt x="10960" y="48930"/>
                    <a:pt x="24465" y="48930"/>
                  </a:cubicBezTo>
                  <a:lnTo>
                    <a:pt x="69317" y="48930"/>
                  </a:lnTo>
                  <a:cubicBezTo>
                    <a:pt x="55813" y="48930"/>
                    <a:pt x="44852" y="37970"/>
                    <a:pt x="44852" y="24465"/>
                  </a:cubicBezTo>
                  <a:cubicBezTo>
                    <a:pt x="44852" y="10961"/>
                    <a:pt x="55813" y="0"/>
                    <a:pt x="693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5" name="Google Shape;2345;p71"/>
            <p:cNvSpPr/>
            <p:nvPr/>
          </p:nvSpPr>
          <p:spPr>
            <a:xfrm>
              <a:off x="3188575" y="3010800"/>
              <a:ext cx="1376575" cy="1223275"/>
            </a:xfrm>
            <a:custGeom>
              <a:avLst/>
              <a:gdLst/>
              <a:ahLst/>
              <a:cxnLst/>
              <a:rect l="l" t="t" r="r" b="b"/>
              <a:pathLst>
                <a:path w="55063" h="48931" extrusionOk="0">
                  <a:moveTo>
                    <a:pt x="1" y="1"/>
                  </a:moveTo>
                  <a:lnTo>
                    <a:pt x="1" y="48930"/>
                  </a:lnTo>
                  <a:lnTo>
                    <a:pt x="25216" y="48930"/>
                  </a:lnTo>
                  <a:cubicBezTo>
                    <a:pt x="42896" y="39764"/>
                    <a:pt x="55063" y="21269"/>
                    <a:pt x="550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6" name="Google Shape;2346;p71"/>
            <p:cNvSpPr/>
            <p:nvPr/>
          </p:nvSpPr>
          <p:spPr>
            <a:xfrm>
              <a:off x="1761450" y="1130275"/>
              <a:ext cx="2650400" cy="3103800"/>
            </a:xfrm>
            <a:custGeom>
              <a:avLst/>
              <a:gdLst/>
              <a:ahLst/>
              <a:cxnLst/>
              <a:rect l="l" t="t" r="r" b="b"/>
              <a:pathLst>
                <a:path w="106016" h="124152" extrusionOk="0">
                  <a:moveTo>
                    <a:pt x="57086" y="0"/>
                  </a:moveTo>
                  <a:lnTo>
                    <a:pt x="57086" y="67067"/>
                  </a:lnTo>
                  <a:cubicBezTo>
                    <a:pt x="57086" y="71568"/>
                    <a:pt x="53432" y="75222"/>
                    <a:pt x="48931" y="75222"/>
                  </a:cubicBezTo>
                  <a:lnTo>
                    <a:pt x="24466" y="75222"/>
                  </a:lnTo>
                  <a:cubicBezTo>
                    <a:pt x="10961" y="75222"/>
                    <a:pt x="1" y="86182"/>
                    <a:pt x="1" y="99686"/>
                  </a:cubicBezTo>
                  <a:cubicBezTo>
                    <a:pt x="1" y="113191"/>
                    <a:pt x="10961" y="124151"/>
                    <a:pt x="24466" y="124151"/>
                  </a:cubicBezTo>
                  <a:lnTo>
                    <a:pt x="57086" y="124151"/>
                  </a:lnTo>
                  <a:cubicBezTo>
                    <a:pt x="84095" y="124151"/>
                    <a:pt x="106015" y="102231"/>
                    <a:pt x="106015" y="75222"/>
                  </a:cubicBezTo>
                  <a:lnTo>
                    <a:pt x="1060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7" name="Google Shape;2347;p71"/>
            <p:cNvSpPr/>
            <p:nvPr/>
          </p:nvSpPr>
          <p:spPr>
            <a:xfrm>
              <a:off x="1761450" y="1130275"/>
              <a:ext cx="2650400" cy="3103800"/>
            </a:xfrm>
            <a:custGeom>
              <a:avLst/>
              <a:gdLst/>
              <a:ahLst/>
              <a:cxnLst/>
              <a:rect l="l" t="t" r="r" b="b"/>
              <a:pathLst>
                <a:path w="106016" h="124152" extrusionOk="0">
                  <a:moveTo>
                    <a:pt x="57086" y="0"/>
                  </a:moveTo>
                  <a:lnTo>
                    <a:pt x="57086" y="67067"/>
                  </a:lnTo>
                  <a:cubicBezTo>
                    <a:pt x="57086" y="71568"/>
                    <a:pt x="53432" y="75222"/>
                    <a:pt x="48931" y="75222"/>
                  </a:cubicBezTo>
                  <a:lnTo>
                    <a:pt x="24466" y="75222"/>
                  </a:lnTo>
                  <a:cubicBezTo>
                    <a:pt x="10961" y="75222"/>
                    <a:pt x="1" y="86182"/>
                    <a:pt x="1" y="99686"/>
                  </a:cubicBezTo>
                  <a:cubicBezTo>
                    <a:pt x="1" y="113191"/>
                    <a:pt x="10961" y="124151"/>
                    <a:pt x="24466" y="124151"/>
                  </a:cubicBezTo>
                  <a:lnTo>
                    <a:pt x="48931" y="124151"/>
                  </a:lnTo>
                  <a:cubicBezTo>
                    <a:pt x="48376" y="124151"/>
                    <a:pt x="47822" y="124119"/>
                    <a:pt x="47267" y="124086"/>
                  </a:cubicBezTo>
                  <a:cubicBezTo>
                    <a:pt x="31675" y="123042"/>
                    <a:pt x="32653" y="99686"/>
                    <a:pt x="48278" y="99686"/>
                  </a:cubicBezTo>
                  <a:lnTo>
                    <a:pt x="48931" y="99686"/>
                  </a:lnTo>
                  <a:cubicBezTo>
                    <a:pt x="66937" y="99686"/>
                    <a:pt x="81551" y="85073"/>
                    <a:pt x="81551" y="67067"/>
                  </a:cubicBezTo>
                  <a:lnTo>
                    <a:pt x="81551" y="50659"/>
                  </a:lnTo>
                  <a:cubicBezTo>
                    <a:pt x="81551" y="45440"/>
                    <a:pt x="84845" y="40808"/>
                    <a:pt x="89771" y="39111"/>
                  </a:cubicBezTo>
                  <a:cubicBezTo>
                    <a:pt x="95251" y="37187"/>
                    <a:pt x="100862" y="33533"/>
                    <a:pt x="106015" y="28379"/>
                  </a:cubicBezTo>
                  <a:lnTo>
                    <a:pt x="1060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8" name="Google Shape;2348;p71"/>
            <p:cNvSpPr/>
            <p:nvPr/>
          </p:nvSpPr>
          <p:spPr>
            <a:xfrm>
              <a:off x="3188575" y="1507850"/>
              <a:ext cx="503200" cy="815500"/>
            </a:xfrm>
            <a:custGeom>
              <a:avLst/>
              <a:gdLst/>
              <a:ahLst/>
              <a:cxnLst/>
              <a:rect l="l" t="t" r="r" b="b"/>
              <a:pathLst>
                <a:path w="20128" h="32620" extrusionOk="0">
                  <a:moveTo>
                    <a:pt x="3817" y="0"/>
                  </a:moveTo>
                  <a:cubicBezTo>
                    <a:pt x="2480" y="0"/>
                    <a:pt x="1208" y="163"/>
                    <a:pt x="1" y="457"/>
                  </a:cubicBezTo>
                  <a:lnTo>
                    <a:pt x="1" y="32163"/>
                  </a:lnTo>
                  <a:cubicBezTo>
                    <a:pt x="1208" y="32457"/>
                    <a:pt x="2480" y="32620"/>
                    <a:pt x="3817" y="32620"/>
                  </a:cubicBezTo>
                  <a:cubicBezTo>
                    <a:pt x="12820" y="32620"/>
                    <a:pt x="20127" y="25313"/>
                    <a:pt x="20127" y="16310"/>
                  </a:cubicBezTo>
                  <a:cubicBezTo>
                    <a:pt x="20127" y="7307"/>
                    <a:pt x="12820" y="0"/>
                    <a:pt x="38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9" name="Google Shape;2349;p71"/>
            <p:cNvSpPr/>
            <p:nvPr/>
          </p:nvSpPr>
          <p:spPr>
            <a:xfrm>
              <a:off x="3621600" y="3287250"/>
              <a:ext cx="716850" cy="764150"/>
            </a:xfrm>
            <a:custGeom>
              <a:avLst/>
              <a:gdLst/>
              <a:ahLst/>
              <a:cxnLst/>
              <a:rect l="l" t="t" r="r" b="b"/>
              <a:pathLst>
                <a:path w="28674" h="30566" extrusionOk="0">
                  <a:moveTo>
                    <a:pt x="16311" y="1"/>
                  </a:moveTo>
                  <a:cubicBezTo>
                    <a:pt x="7308" y="1"/>
                    <a:pt x="1" y="7308"/>
                    <a:pt x="1" y="16311"/>
                  </a:cubicBezTo>
                  <a:cubicBezTo>
                    <a:pt x="1" y="22443"/>
                    <a:pt x="3393" y="27793"/>
                    <a:pt x="8417" y="30565"/>
                  </a:cubicBezTo>
                  <a:cubicBezTo>
                    <a:pt x="17681" y="24824"/>
                    <a:pt x="24890" y="16050"/>
                    <a:pt x="28674" y="5677"/>
                  </a:cubicBezTo>
                  <a:cubicBezTo>
                    <a:pt x="25673" y="2186"/>
                    <a:pt x="21269" y="1"/>
                    <a:pt x="16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0" name="Google Shape;2350;p71"/>
            <p:cNvSpPr/>
            <p:nvPr/>
          </p:nvSpPr>
          <p:spPr>
            <a:xfrm>
              <a:off x="4844850" y="3124150"/>
              <a:ext cx="809000" cy="795950"/>
            </a:xfrm>
            <a:custGeom>
              <a:avLst/>
              <a:gdLst/>
              <a:ahLst/>
              <a:cxnLst/>
              <a:rect l="l" t="t" r="r" b="b"/>
              <a:pathLst>
                <a:path w="32360" h="31838" extrusionOk="0">
                  <a:moveTo>
                    <a:pt x="11385" y="1"/>
                  </a:moveTo>
                  <a:cubicBezTo>
                    <a:pt x="4796" y="2088"/>
                    <a:pt x="1" y="8254"/>
                    <a:pt x="1" y="15528"/>
                  </a:cubicBezTo>
                  <a:cubicBezTo>
                    <a:pt x="1" y="24563"/>
                    <a:pt x="7307" y="31838"/>
                    <a:pt x="16311" y="31838"/>
                  </a:cubicBezTo>
                  <a:cubicBezTo>
                    <a:pt x="24302" y="31838"/>
                    <a:pt x="30957" y="26097"/>
                    <a:pt x="32360" y="18496"/>
                  </a:cubicBezTo>
                  <a:cubicBezTo>
                    <a:pt x="27336" y="10472"/>
                    <a:pt x="20062" y="4013"/>
                    <a:pt x="113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1" name="Google Shape;2351;p71"/>
            <p:cNvSpPr/>
            <p:nvPr/>
          </p:nvSpPr>
          <p:spPr>
            <a:xfrm>
              <a:off x="4955750" y="4437925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0"/>
                  </a:moveTo>
                  <a:cubicBezTo>
                    <a:pt x="7308" y="0"/>
                    <a:pt x="1" y="7307"/>
                    <a:pt x="1" y="16310"/>
                  </a:cubicBezTo>
                  <a:cubicBezTo>
                    <a:pt x="1" y="25313"/>
                    <a:pt x="7308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2" name="Google Shape;2352;p71"/>
            <p:cNvSpPr/>
            <p:nvPr/>
          </p:nvSpPr>
          <p:spPr>
            <a:xfrm>
              <a:off x="3392450" y="4763300"/>
              <a:ext cx="815525" cy="694025"/>
            </a:xfrm>
            <a:custGeom>
              <a:avLst/>
              <a:gdLst/>
              <a:ahLst/>
              <a:cxnLst/>
              <a:rect l="l" t="t" r="r" b="b"/>
              <a:pathLst>
                <a:path w="32621" h="27761" extrusionOk="0">
                  <a:moveTo>
                    <a:pt x="16311" y="1"/>
                  </a:moveTo>
                  <a:cubicBezTo>
                    <a:pt x="7307" y="1"/>
                    <a:pt x="1" y="7307"/>
                    <a:pt x="1" y="16311"/>
                  </a:cubicBezTo>
                  <a:cubicBezTo>
                    <a:pt x="1" y="20779"/>
                    <a:pt x="1795" y="24824"/>
                    <a:pt x="4698" y="27760"/>
                  </a:cubicBezTo>
                  <a:lnTo>
                    <a:pt x="27923" y="27760"/>
                  </a:lnTo>
                  <a:cubicBezTo>
                    <a:pt x="30826" y="24824"/>
                    <a:pt x="32621" y="20779"/>
                    <a:pt x="32621" y="16311"/>
                  </a:cubicBezTo>
                  <a:cubicBezTo>
                    <a:pt x="32621" y="7307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3" name="Google Shape;2353;p71"/>
            <p:cNvSpPr/>
            <p:nvPr/>
          </p:nvSpPr>
          <p:spPr>
            <a:xfrm>
              <a:off x="3691750" y="252557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1"/>
                  </a:moveTo>
                  <a:cubicBezTo>
                    <a:pt x="3654" y="1"/>
                    <a:pt x="0" y="3654"/>
                    <a:pt x="0" y="8156"/>
                  </a:cubicBezTo>
                  <a:cubicBezTo>
                    <a:pt x="0" y="12657"/>
                    <a:pt x="3654" y="16311"/>
                    <a:pt x="8155" y="16311"/>
                  </a:cubicBezTo>
                  <a:cubicBezTo>
                    <a:pt x="12657" y="16311"/>
                    <a:pt x="16310" y="12657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4" name="Google Shape;2354;p71"/>
            <p:cNvSpPr/>
            <p:nvPr/>
          </p:nvSpPr>
          <p:spPr>
            <a:xfrm>
              <a:off x="3691750" y="2549225"/>
              <a:ext cx="108475" cy="356400"/>
            </a:xfrm>
            <a:custGeom>
              <a:avLst/>
              <a:gdLst/>
              <a:ahLst/>
              <a:cxnLst/>
              <a:rect l="l" t="t" r="r" b="b"/>
              <a:pathLst>
                <a:path w="4339" h="14256" extrusionOk="0">
                  <a:moveTo>
                    <a:pt x="4339" y="1"/>
                  </a:moveTo>
                  <a:cubicBezTo>
                    <a:pt x="1762" y="1371"/>
                    <a:pt x="0" y="4078"/>
                    <a:pt x="0" y="7210"/>
                  </a:cubicBezTo>
                  <a:cubicBezTo>
                    <a:pt x="0" y="10211"/>
                    <a:pt x="1631" y="12853"/>
                    <a:pt x="4078" y="14256"/>
                  </a:cubicBezTo>
                  <a:cubicBezTo>
                    <a:pt x="4241" y="12983"/>
                    <a:pt x="4339" y="11646"/>
                    <a:pt x="4339" y="10309"/>
                  </a:cubicBezTo>
                  <a:lnTo>
                    <a:pt x="43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5" name="Google Shape;2355;p71"/>
            <p:cNvSpPr/>
            <p:nvPr/>
          </p:nvSpPr>
          <p:spPr>
            <a:xfrm>
              <a:off x="2148825" y="32685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6" name="Google Shape;2356;p71"/>
            <p:cNvSpPr/>
            <p:nvPr/>
          </p:nvSpPr>
          <p:spPr>
            <a:xfrm>
              <a:off x="4361275" y="3752075"/>
              <a:ext cx="407750" cy="407775"/>
            </a:xfrm>
            <a:custGeom>
              <a:avLst/>
              <a:gdLst/>
              <a:ahLst/>
              <a:cxnLst/>
              <a:rect l="l" t="t" r="r" b="b"/>
              <a:pathLst>
                <a:path w="16310" h="16311" extrusionOk="0">
                  <a:moveTo>
                    <a:pt x="8155" y="1"/>
                  </a:moveTo>
                  <a:cubicBezTo>
                    <a:pt x="3621" y="1"/>
                    <a:pt x="0" y="3654"/>
                    <a:pt x="0" y="8156"/>
                  </a:cubicBezTo>
                  <a:cubicBezTo>
                    <a:pt x="0" y="12658"/>
                    <a:pt x="3621" y="16311"/>
                    <a:pt x="8155" y="16311"/>
                  </a:cubicBezTo>
                  <a:cubicBezTo>
                    <a:pt x="12657" y="16311"/>
                    <a:pt x="16310" y="12658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7" name="Google Shape;2357;p71"/>
            <p:cNvSpPr/>
            <p:nvPr/>
          </p:nvSpPr>
          <p:spPr>
            <a:xfrm>
              <a:off x="2678900" y="45594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1"/>
                  </a:moveTo>
                  <a:cubicBezTo>
                    <a:pt x="3654" y="1"/>
                    <a:pt x="0" y="3654"/>
                    <a:pt x="0" y="8156"/>
                  </a:cubicBezTo>
                  <a:cubicBezTo>
                    <a:pt x="0" y="12657"/>
                    <a:pt x="3654" y="16311"/>
                    <a:pt x="8155" y="16311"/>
                  </a:cubicBezTo>
                  <a:cubicBezTo>
                    <a:pt x="12657" y="16311"/>
                    <a:pt x="16310" y="12657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8" name="Google Shape;2358;p71"/>
            <p:cNvSpPr/>
            <p:nvPr/>
          </p:nvSpPr>
          <p:spPr>
            <a:xfrm>
              <a:off x="3713750" y="1839475"/>
              <a:ext cx="1232250" cy="888375"/>
            </a:xfrm>
            <a:custGeom>
              <a:avLst/>
              <a:gdLst/>
              <a:ahLst/>
              <a:cxnLst/>
              <a:rect l="l" t="t" r="r" b="b"/>
              <a:pathLst>
                <a:path w="49290" h="35535" extrusionOk="0">
                  <a:moveTo>
                    <a:pt x="3448" y="1"/>
                  </a:moveTo>
                  <a:cubicBezTo>
                    <a:pt x="2191" y="1"/>
                    <a:pt x="1025" y="774"/>
                    <a:pt x="588" y="2034"/>
                  </a:cubicBezTo>
                  <a:cubicBezTo>
                    <a:pt x="1" y="3632"/>
                    <a:pt x="849" y="5394"/>
                    <a:pt x="2447" y="5948"/>
                  </a:cubicBezTo>
                  <a:cubicBezTo>
                    <a:pt x="3948" y="6470"/>
                    <a:pt x="4437" y="7481"/>
                    <a:pt x="5318" y="10026"/>
                  </a:cubicBezTo>
                  <a:cubicBezTo>
                    <a:pt x="6231" y="12701"/>
                    <a:pt x="7503" y="16354"/>
                    <a:pt x="11940" y="17920"/>
                  </a:cubicBezTo>
                  <a:cubicBezTo>
                    <a:pt x="13047" y="18302"/>
                    <a:pt x="14081" y="18462"/>
                    <a:pt x="15047" y="18462"/>
                  </a:cubicBezTo>
                  <a:cubicBezTo>
                    <a:pt x="17950" y="18462"/>
                    <a:pt x="20232" y="17023"/>
                    <a:pt x="22019" y="15897"/>
                  </a:cubicBezTo>
                  <a:cubicBezTo>
                    <a:pt x="23723" y="14827"/>
                    <a:pt x="24718" y="14264"/>
                    <a:pt x="25737" y="14264"/>
                  </a:cubicBezTo>
                  <a:cubicBezTo>
                    <a:pt x="26084" y="14264"/>
                    <a:pt x="26433" y="14329"/>
                    <a:pt x="26814" y="14462"/>
                  </a:cubicBezTo>
                  <a:cubicBezTo>
                    <a:pt x="28315" y="15017"/>
                    <a:pt x="28804" y="16028"/>
                    <a:pt x="29685" y="18572"/>
                  </a:cubicBezTo>
                  <a:cubicBezTo>
                    <a:pt x="30435" y="20758"/>
                    <a:pt x="31446" y="23628"/>
                    <a:pt x="34252" y="25455"/>
                  </a:cubicBezTo>
                  <a:lnTo>
                    <a:pt x="34284" y="32468"/>
                  </a:lnTo>
                  <a:cubicBezTo>
                    <a:pt x="34284" y="34164"/>
                    <a:pt x="35654" y="35534"/>
                    <a:pt x="37318" y="35534"/>
                  </a:cubicBezTo>
                  <a:lnTo>
                    <a:pt x="37351" y="35534"/>
                  </a:lnTo>
                  <a:cubicBezTo>
                    <a:pt x="39014" y="35534"/>
                    <a:pt x="40384" y="34164"/>
                    <a:pt x="40384" y="32468"/>
                  </a:cubicBezTo>
                  <a:lnTo>
                    <a:pt x="40384" y="26597"/>
                  </a:lnTo>
                  <a:lnTo>
                    <a:pt x="46223" y="26597"/>
                  </a:lnTo>
                  <a:cubicBezTo>
                    <a:pt x="47919" y="26597"/>
                    <a:pt x="49289" y="25227"/>
                    <a:pt x="49289" y="23530"/>
                  </a:cubicBezTo>
                  <a:cubicBezTo>
                    <a:pt x="49289" y="21867"/>
                    <a:pt x="47919" y="20497"/>
                    <a:pt x="46223" y="20497"/>
                  </a:cubicBezTo>
                  <a:lnTo>
                    <a:pt x="37905" y="20497"/>
                  </a:lnTo>
                  <a:cubicBezTo>
                    <a:pt x="36731" y="19942"/>
                    <a:pt x="36274" y="18866"/>
                    <a:pt x="35459" y="16582"/>
                  </a:cubicBezTo>
                  <a:cubicBezTo>
                    <a:pt x="34545" y="13907"/>
                    <a:pt x="33273" y="10254"/>
                    <a:pt x="28837" y="8721"/>
                  </a:cubicBezTo>
                  <a:cubicBezTo>
                    <a:pt x="27714" y="8325"/>
                    <a:pt x="26666" y="8160"/>
                    <a:pt x="25688" y="8160"/>
                  </a:cubicBezTo>
                  <a:cubicBezTo>
                    <a:pt x="22805" y="8160"/>
                    <a:pt x="20536" y="9590"/>
                    <a:pt x="18757" y="10711"/>
                  </a:cubicBezTo>
                  <a:cubicBezTo>
                    <a:pt x="17066" y="11798"/>
                    <a:pt x="16072" y="12349"/>
                    <a:pt x="15061" y="12349"/>
                  </a:cubicBezTo>
                  <a:cubicBezTo>
                    <a:pt x="14707" y="12349"/>
                    <a:pt x="14351" y="12281"/>
                    <a:pt x="13962" y="12146"/>
                  </a:cubicBezTo>
                  <a:cubicBezTo>
                    <a:pt x="12462" y="11591"/>
                    <a:pt x="11972" y="10580"/>
                    <a:pt x="11092" y="8036"/>
                  </a:cubicBezTo>
                  <a:cubicBezTo>
                    <a:pt x="10178" y="5361"/>
                    <a:pt x="8906" y="1740"/>
                    <a:pt x="4470" y="175"/>
                  </a:cubicBezTo>
                  <a:cubicBezTo>
                    <a:pt x="4131" y="57"/>
                    <a:pt x="3786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9" name="Google Shape;2359;p71"/>
            <p:cNvSpPr/>
            <p:nvPr/>
          </p:nvSpPr>
          <p:spPr>
            <a:xfrm>
              <a:off x="2984700" y="564300"/>
              <a:ext cx="1631025" cy="1427150"/>
            </a:xfrm>
            <a:custGeom>
              <a:avLst/>
              <a:gdLst/>
              <a:ahLst/>
              <a:cxnLst/>
              <a:rect l="l" t="t" r="r" b="b"/>
              <a:pathLst>
                <a:path w="65241" h="57086" extrusionOk="0">
                  <a:moveTo>
                    <a:pt x="32621" y="1"/>
                  </a:moveTo>
                  <a:cubicBezTo>
                    <a:pt x="13897" y="1"/>
                    <a:pt x="1" y="9135"/>
                    <a:pt x="1" y="22639"/>
                  </a:cubicBezTo>
                  <a:cubicBezTo>
                    <a:pt x="1" y="36176"/>
                    <a:pt x="17942" y="57086"/>
                    <a:pt x="32621" y="57086"/>
                  </a:cubicBezTo>
                  <a:cubicBezTo>
                    <a:pt x="47300" y="57086"/>
                    <a:pt x="65240" y="36176"/>
                    <a:pt x="65240" y="22639"/>
                  </a:cubicBezTo>
                  <a:cubicBezTo>
                    <a:pt x="65240" y="9135"/>
                    <a:pt x="51344" y="1"/>
                    <a:pt x="32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0" name="Google Shape;2360;p71"/>
            <p:cNvSpPr/>
            <p:nvPr/>
          </p:nvSpPr>
          <p:spPr>
            <a:xfrm>
              <a:off x="2984700" y="564300"/>
              <a:ext cx="999025" cy="1427150"/>
            </a:xfrm>
            <a:custGeom>
              <a:avLst/>
              <a:gdLst/>
              <a:ahLst/>
              <a:cxnLst/>
              <a:rect l="l" t="t" r="r" b="b"/>
              <a:pathLst>
                <a:path w="39961" h="57086" extrusionOk="0">
                  <a:moveTo>
                    <a:pt x="32621" y="1"/>
                  </a:moveTo>
                  <a:cubicBezTo>
                    <a:pt x="13897" y="1"/>
                    <a:pt x="1" y="9135"/>
                    <a:pt x="1" y="22639"/>
                  </a:cubicBezTo>
                  <a:cubicBezTo>
                    <a:pt x="1" y="36176"/>
                    <a:pt x="17942" y="57086"/>
                    <a:pt x="32621" y="57086"/>
                  </a:cubicBezTo>
                  <a:cubicBezTo>
                    <a:pt x="35002" y="57086"/>
                    <a:pt x="37481" y="56531"/>
                    <a:pt x="39960" y="55553"/>
                  </a:cubicBezTo>
                  <a:cubicBezTo>
                    <a:pt x="27238" y="50464"/>
                    <a:pt x="14680" y="33958"/>
                    <a:pt x="14680" y="22639"/>
                  </a:cubicBezTo>
                  <a:cubicBezTo>
                    <a:pt x="14680" y="10961"/>
                    <a:pt x="25053" y="2578"/>
                    <a:pt x="39960" y="490"/>
                  </a:cubicBezTo>
                  <a:cubicBezTo>
                    <a:pt x="37611" y="164"/>
                    <a:pt x="35165" y="1"/>
                    <a:pt x="326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1" name="Google Shape;2361;p71"/>
            <p:cNvSpPr/>
            <p:nvPr/>
          </p:nvSpPr>
          <p:spPr>
            <a:xfrm>
              <a:off x="3163300" y="8579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1" y="0"/>
                    <a:pt x="0" y="2740"/>
                    <a:pt x="0" y="6100"/>
                  </a:cubicBezTo>
                  <a:cubicBezTo>
                    <a:pt x="0" y="9492"/>
                    <a:pt x="2741" y="12233"/>
                    <a:pt x="6100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2" name="Google Shape;2362;p71"/>
            <p:cNvSpPr/>
            <p:nvPr/>
          </p:nvSpPr>
          <p:spPr>
            <a:xfrm>
              <a:off x="3315800" y="857900"/>
              <a:ext cx="153325" cy="152525"/>
            </a:xfrm>
            <a:custGeom>
              <a:avLst/>
              <a:gdLst/>
              <a:ahLst/>
              <a:cxnLst/>
              <a:rect l="l" t="t" r="r" b="b"/>
              <a:pathLst>
                <a:path w="6133" h="6101" extrusionOk="0">
                  <a:moveTo>
                    <a:pt x="3067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3" name="Google Shape;2363;p71"/>
            <p:cNvSpPr/>
            <p:nvPr/>
          </p:nvSpPr>
          <p:spPr>
            <a:xfrm>
              <a:off x="4131300" y="8579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2"/>
                    <a:pt x="2740" y="12233"/>
                    <a:pt x="6133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4" name="Google Shape;2364;p71"/>
            <p:cNvSpPr/>
            <p:nvPr/>
          </p:nvSpPr>
          <p:spPr>
            <a:xfrm>
              <a:off x="4284600" y="8579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34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31" y="6100"/>
                    <a:pt x="6101" y="4730"/>
                    <a:pt x="6101" y="3034"/>
                  </a:cubicBezTo>
                  <a:cubicBezTo>
                    <a:pt x="6101" y="1370"/>
                    <a:pt x="4731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65" name="Google Shape;2365;p71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2366" name="Google Shape;2366;p71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7" name="Google Shape;2367;p71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8" name="Google Shape;2368;p71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9" name="Google Shape;2369;p71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70" name="Google Shape;2370;p71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2371" name="Google Shape;2371;p71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2" name="Google Shape;2372;p71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3" name="Google Shape;2373;p71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4" name="Google Shape;2374;p71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375" name="Google Shape;2375;p71">
            <a:hlinkClick r:id="rId3" action="ppaction://hlinksldjump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1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376" name="Google Shape;2376;p71">
            <a:hlinkClick r:id="rId4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377" name="Google Shape;2377;p71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378" name="Google Shape;2378;p71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" name="Google Shape;2575;p77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تنوع زیستی</a:t>
            </a:r>
            <a:endParaRPr dirty="0">
              <a:cs typeface="B Nazanin" panose="00000400000000000000" pitchFamily="2" charset="-78"/>
            </a:endParaRPr>
          </a:p>
        </p:txBody>
      </p:sp>
      <p:graphicFrame>
        <p:nvGraphicFramePr>
          <p:cNvPr id="2576" name="Google Shape;2576;p77"/>
          <p:cNvGraphicFramePr/>
          <p:nvPr>
            <p:extLst>
              <p:ext uri="{D42A27DB-BD31-4B8C-83A1-F6EECF244321}">
                <p14:modId xmlns:p14="http://schemas.microsoft.com/office/powerpoint/2010/main" val="308330714"/>
              </p:ext>
            </p:extLst>
          </p:nvPr>
        </p:nvGraphicFramePr>
        <p:xfrm>
          <a:off x="832863" y="1359200"/>
          <a:ext cx="7478275" cy="2943050"/>
        </p:xfrm>
        <a:graphic>
          <a:graphicData uri="http://schemas.openxmlformats.org/drawingml/2006/table">
            <a:tbl>
              <a:tblPr>
                <a:noFill/>
                <a:tableStyleId>{3657EBDF-2FBC-45AD-93CA-A3436CBB89FB}</a:tableStyleId>
              </a:tblPr>
              <a:tblGrid>
                <a:gridCol w="8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8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43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dirty="0">
                          <a:solidFill>
                            <a:schemeClr val="dk1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گروه ها</a:t>
                      </a:r>
                      <a:endParaRPr sz="2000" dirty="0">
                        <a:solidFill>
                          <a:schemeClr val="dk1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dirty="0">
                          <a:solidFill>
                            <a:schemeClr val="dk1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آمازون</a:t>
                      </a:r>
                      <a:endParaRPr sz="2000" dirty="0">
                        <a:solidFill>
                          <a:schemeClr val="dk1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dirty="0">
                          <a:solidFill>
                            <a:schemeClr val="dk1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کنگو</a:t>
                      </a:r>
                      <a:endParaRPr sz="2000" dirty="0">
                        <a:solidFill>
                          <a:schemeClr val="dk1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2000" dirty="0">
                          <a:solidFill>
                            <a:schemeClr val="dk1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والاسیا</a:t>
                      </a:r>
                      <a:endParaRPr sz="2000" dirty="0">
                        <a:solidFill>
                          <a:schemeClr val="dk1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175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گیاهان آوندی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118,306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56,451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50,000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175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پروانه ها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9,000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4,426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4,000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175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پستانداران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1,793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1,421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1,305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175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دوزیستان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3,398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1,178</a:t>
                      </a:r>
                      <a:endParaRPr sz="160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solidFill>
                            <a:schemeClr val="dk1"/>
                          </a:solidFill>
                          <a:latin typeface="Cabin"/>
                          <a:ea typeface="Cabin"/>
                          <a:cs typeface="B Nazanin" panose="00000400000000000000" pitchFamily="2" charset="-78"/>
                          <a:sym typeface="Cabin"/>
                        </a:rPr>
                        <a:t>1,085</a:t>
                      </a:r>
                      <a:endParaRPr sz="1600" dirty="0">
                        <a:solidFill>
                          <a:schemeClr val="dk1"/>
                        </a:solidFill>
                        <a:latin typeface="Cabin"/>
                        <a:ea typeface="Cabin"/>
                        <a:cs typeface="B Nazanin" panose="00000400000000000000" pitchFamily="2" charset="-78"/>
                        <a:sym typeface="Cabi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577" name="Google Shape;2577;p77"/>
          <p:cNvGrpSpPr/>
          <p:nvPr/>
        </p:nvGrpSpPr>
        <p:grpSpPr>
          <a:xfrm>
            <a:off x="975813" y="2691999"/>
            <a:ext cx="485645" cy="467609"/>
            <a:chOff x="4702850" y="3337575"/>
            <a:chExt cx="483325" cy="465375"/>
          </a:xfrm>
        </p:grpSpPr>
        <p:sp>
          <p:nvSpPr>
            <p:cNvPr id="2578" name="Google Shape;2578;p77"/>
            <p:cNvSpPr/>
            <p:nvPr/>
          </p:nvSpPr>
          <p:spPr>
            <a:xfrm>
              <a:off x="4702850" y="3337575"/>
              <a:ext cx="483325" cy="465075"/>
            </a:xfrm>
            <a:custGeom>
              <a:avLst/>
              <a:gdLst/>
              <a:ahLst/>
              <a:cxnLst/>
              <a:rect l="l" t="t" r="r" b="b"/>
              <a:pathLst>
                <a:path w="19333" h="18603" extrusionOk="0">
                  <a:moveTo>
                    <a:pt x="10027" y="1"/>
                  </a:moveTo>
                  <a:cubicBezTo>
                    <a:pt x="6282" y="1"/>
                    <a:pt x="2885" y="2257"/>
                    <a:pt x="1443" y="5747"/>
                  </a:cubicBezTo>
                  <a:cubicBezTo>
                    <a:pt x="0" y="9213"/>
                    <a:pt x="791" y="13215"/>
                    <a:pt x="3467" y="15890"/>
                  </a:cubicBezTo>
                  <a:cubicBezTo>
                    <a:pt x="5238" y="17661"/>
                    <a:pt x="7611" y="18602"/>
                    <a:pt x="10032" y="18602"/>
                  </a:cubicBezTo>
                  <a:cubicBezTo>
                    <a:pt x="11235" y="18602"/>
                    <a:pt x="12451" y="18370"/>
                    <a:pt x="13610" y="17891"/>
                  </a:cubicBezTo>
                  <a:cubicBezTo>
                    <a:pt x="17076" y="16471"/>
                    <a:pt x="19333" y="13075"/>
                    <a:pt x="19333" y="9306"/>
                  </a:cubicBezTo>
                  <a:cubicBezTo>
                    <a:pt x="19333" y="4165"/>
                    <a:pt x="15168" y="1"/>
                    <a:pt x="100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9" name="Google Shape;2579;p77"/>
            <p:cNvSpPr/>
            <p:nvPr/>
          </p:nvSpPr>
          <p:spPr>
            <a:xfrm>
              <a:off x="4724950" y="3468425"/>
              <a:ext cx="461225" cy="232000"/>
            </a:xfrm>
            <a:custGeom>
              <a:avLst/>
              <a:gdLst/>
              <a:ahLst/>
              <a:cxnLst/>
              <a:rect l="l" t="t" r="r" b="b"/>
              <a:pathLst>
                <a:path w="18449" h="9280" extrusionOk="0">
                  <a:moveTo>
                    <a:pt x="13068" y="574"/>
                  </a:moveTo>
                  <a:cubicBezTo>
                    <a:pt x="12789" y="574"/>
                    <a:pt x="12503" y="650"/>
                    <a:pt x="12237" y="815"/>
                  </a:cubicBezTo>
                  <a:cubicBezTo>
                    <a:pt x="11190" y="1467"/>
                    <a:pt x="11283" y="3002"/>
                    <a:pt x="12377" y="3560"/>
                  </a:cubicBezTo>
                  <a:cubicBezTo>
                    <a:pt x="11888" y="4933"/>
                    <a:pt x="12912" y="6399"/>
                    <a:pt x="14377" y="6399"/>
                  </a:cubicBezTo>
                  <a:cubicBezTo>
                    <a:pt x="15075" y="6399"/>
                    <a:pt x="18449" y="4956"/>
                    <a:pt x="18449" y="4072"/>
                  </a:cubicBezTo>
                  <a:lnTo>
                    <a:pt x="18449" y="4026"/>
                  </a:lnTo>
                  <a:cubicBezTo>
                    <a:pt x="18449" y="3351"/>
                    <a:pt x="18379" y="2676"/>
                    <a:pt x="18239" y="2002"/>
                  </a:cubicBezTo>
                  <a:lnTo>
                    <a:pt x="18030" y="2002"/>
                  </a:lnTo>
                  <a:cubicBezTo>
                    <a:pt x="17262" y="2002"/>
                    <a:pt x="16564" y="2397"/>
                    <a:pt x="16122" y="3002"/>
                  </a:cubicBezTo>
                  <a:cubicBezTo>
                    <a:pt x="15773" y="2537"/>
                    <a:pt x="15238" y="2211"/>
                    <a:pt x="14633" y="2141"/>
                  </a:cubicBezTo>
                  <a:cubicBezTo>
                    <a:pt x="14633" y="1222"/>
                    <a:pt x="13883" y="574"/>
                    <a:pt x="13068" y="574"/>
                  </a:cubicBezTo>
                  <a:close/>
                  <a:moveTo>
                    <a:pt x="4810" y="0"/>
                  </a:moveTo>
                  <a:cubicBezTo>
                    <a:pt x="4132" y="0"/>
                    <a:pt x="3508" y="437"/>
                    <a:pt x="3304" y="1118"/>
                  </a:cubicBezTo>
                  <a:cubicBezTo>
                    <a:pt x="3121" y="1050"/>
                    <a:pt x="2937" y="1019"/>
                    <a:pt x="2758" y="1019"/>
                  </a:cubicBezTo>
                  <a:cubicBezTo>
                    <a:pt x="1825" y="1019"/>
                    <a:pt x="1034" y="1871"/>
                    <a:pt x="1210" y="2886"/>
                  </a:cubicBezTo>
                  <a:cubicBezTo>
                    <a:pt x="442" y="3467"/>
                    <a:pt x="163" y="4491"/>
                    <a:pt x="535" y="5398"/>
                  </a:cubicBezTo>
                  <a:cubicBezTo>
                    <a:pt x="326" y="5468"/>
                    <a:pt x="163" y="5584"/>
                    <a:pt x="0" y="5724"/>
                  </a:cubicBezTo>
                  <a:cubicBezTo>
                    <a:pt x="186" y="6794"/>
                    <a:pt x="582" y="7841"/>
                    <a:pt x="1140" y="8795"/>
                  </a:cubicBezTo>
                  <a:cubicBezTo>
                    <a:pt x="1320" y="9110"/>
                    <a:pt x="1645" y="9280"/>
                    <a:pt x="1984" y="9280"/>
                  </a:cubicBezTo>
                  <a:cubicBezTo>
                    <a:pt x="2171" y="9280"/>
                    <a:pt x="2363" y="9228"/>
                    <a:pt x="2536" y="9120"/>
                  </a:cubicBezTo>
                  <a:cubicBezTo>
                    <a:pt x="3374" y="8562"/>
                    <a:pt x="3699" y="7492"/>
                    <a:pt x="3327" y="6538"/>
                  </a:cubicBezTo>
                  <a:cubicBezTo>
                    <a:pt x="4607" y="6003"/>
                    <a:pt x="5025" y="4375"/>
                    <a:pt x="4165" y="3258"/>
                  </a:cubicBezTo>
                  <a:cubicBezTo>
                    <a:pt x="4211" y="3188"/>
                    <a:pt x="4234" y="3118"/>
                    <a:pt x="4258" y="3025"/>
                  </a:cubicBezTo>
                  <a:cubicBezTo>
                    <a:pt x="4439" y="3090"/>
                    <a:pt x="4622" y="3121"/>
                    <a:pt x="4802" y="3121"/>
                  </a:cubicBezTo>
                  <a:cubicBezTo>
                    <a:pt x="5524" y="3121"/>
                    <a:pt x="6184" y="2626"/>
                    <a:pt x="6351" y="1862"/>
                  </a:cubicBezTo>
                  <a:cubicBezTo>
                    <a:pt x="6538" y="932"/>
                    <a:pt x="5840" y="24"/>
                    <a:pt x="4863" y="1"/>
                  </a:cubicBezTo>
                  <a:cubicBezTo>
                    <a:pt x="4845" y="0"/>
                    <a:pt x="4827" y="0"/>
                    <a:pt x="48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0" name="Google Shape;2580;p77"/>
            <p:cNvSpPr/>
            <p:nvPr/>
          </p:nvSpPr>
          <p:spPr>
            <a:xfrm>
              <a:off x="4752275" y="3563825"/>
              <a:ext cx="433900" cy="238350"/>
            </a:xfrm>
            <a:custGeom>
              <a:avLst/>
              <a:gdLst/>
              <a:ahLst/>
              <a:cxnLst/>
              <a:rect l="l" t="t" r="r" b="b"/>
              <a:pathLst>
                <a:path w="17356" h="9534" extrusionOk="0">
                  <a:moveTo>
                    <a:pt x="16774" y="0"/>
                  </a:moveTo>
                  <a:cubicBezTo>
                    <a:pt x="15983" y="0"/>
                    <a:pt x="15239" y="466"/>
                    <a:pt x="14866" y="1187"/>
                  </a:cubicBezTo>
                  <a:cubicBezTo>
                    <a:pt x="14246" y="893"/>
                    <a:pt x="13604" y="756"/>
                    <a:pt x="12977" y="756"/>
                  </a:cubicBezTo>
                  <a:cubicBezTo>
                    <a:pt x="10827" y="756"/>
                    <a:pt x="8861" y="2358"/>
                    <a:pt x="8608" y="4700"/>
                  </a:cubicBezTo>
                  <a:cubicBezTo>
                    <a:pt x="8097" y="4862"/>
                    <a:pt x="7631" y="5142"/>
                    <a:pt x="7259" y="5537"/>
                  </a:cubicBezTo>
                  <a:cubicBezTo>
                    <a:pt x="6668" y="4900"/>
                    <a:pt x="5849" y="4563"/>
                    <a:pt x="5016" y="4563"/>
                  </a:cubicBezTo>
                  <a:cubicBezTo>
                    <a:pt x="4603" y="4563"/>
                    <a:pt x="4186" y="4646"/>
                    <a:pt x="3793" y="4816"/>
                  </a:cubicBezTo>
                  <a:cubicBezTo>
                    <a:pt x="3387" y="4083"/>
                    <a:pt x="2663" y="3721"/>
                    <a:pt x="1939" y="3721"/>
                  </a:cubicBezTo>
                  <a:cubicBezTo>
                    <a:pt x="1168" y="3721"/>
                    <a:pt x="396" y="4129"/>
                    <a:pt x="1" y="4932"/>
                  </a:cubicBezTo>
                  <a:cubicBezTo>
                    <a:pt x="1698" y="7824"/>
                    <a:pt x="4787" y="9534"/>
                    <a:pt x="8044" y="9534"/>
                  </a:cubicBezTo>
                  <a:cubicBezTo>
                    <a:pt x="8849" y="9534"/>
                    <a:pt x="9663" y="9429"/>
                    <a:pt x="10470" y="9213"/>
                  </a:cubicBezTo>
                  <a:cubicBezTo>
                    <a:pt x="14517" y="8119"/>
                    <a:pt x="17332" y="4444"/>
                    <a:pt x="17356" y="256"/>
                  </a:cubicBezTo>
                  <a:lnTo>
                    <a:pt x="17356" y="93"/>
                  </a:lnTo>
                  <a:cubicBezTo>
                    <a:pt x="17170" y="24"/>
                    <a:pt x="16960" y="0"/>
                    <a:pt x="167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1" name="Google Shape;2581;p77"/>
            <p:cNvSpPr/>
            <p:nvPr/>
          </p:nvSpPr>
          <p:spPr>
            <a:xfrm>
              <a:off x="4783700" y="3613850"/>
              <a:ext cx="398400" cy="189100"/>
            </a:xfrm>
            <a:custGeom>
              <a:avLst/>
              <a:gdLst/>
              <a:ahLst/>
              <a:cxnLst/>
              <a:rect l="l" t="t" r="r" b="b"/>
              <a:pathLst>
                <a:path w="15936" h="7564" extrusionOk="0">
                  <a:moveTo>
                    <a:pt x="15936" y="0"/>
                  </a:moveTo>
                  <a:cubicBezTo>
                    <a:pt x="15424" y="186"/>
                    <a:pt x="15028" y="582"/>
                    <a:pt x="14773" y="1070"/>
                  </a:cubicBezTo>
                  <a:cubicBezTo>
                    <a:pt x="14150" y="769"/>
                    <a:pt x="13504" y="630"/>
                    <a:pt x="12874" y="630"/>
                  </a:cubicBezTo>
                  <a:cubicBezTo>
                    <a:pt x="10728" y="630"/>
                    <a:pt x="8766" y="2245"/>
                    <a:pt x="8515" y="4583"/>
                  </a:cubicBezTo>
                  <a:cubicBezTo>
                    <a:pt x="8003" y="4723"/>
                    <a:pt x="7538" y="5002"/>
                    <a:pt x="7165" y="5397"/>
                  </a:cubicBezTo>
                  <a:cubicBezTo>
                    <a:pt x="6576" y="4777"/>
                    <a:pt x="5759" y="4446"/>
                    <a:pt x="4929" y="4446"/>
                  </a:cubicBezTo>
                  <a:cubicBezTo>
                    <a:pt x="4513" y="4446"/>
                    <a:pt x="4094" y="4529"/>
                    <a:pt x="3699" y="4699"/>
                  </a:cubicBezTo>
                  <a:cubicBezTo>
                    <a:pt x="3327" y="4025"/>
                    <a:pt x="2606" y="3606"/>
                    <a:pt x="1838" y="3583"/>
                  </a:cubicBezTo>
                  <a:cubicBezTo>
                    <a:pt x="1093" y="3583"/>
                    <a:pt x="396" y="3978"/>
                    <a:pt x="0" y="4606"/>
                  </a:cubicBezTo>
                  <a:cubicBezTo>
                    <a:pt x="1901" y="6634"/>
                    <a:pt x="4346" y="7563"/>
                    <a:pt x="6755" y="7563"/>
                  </a:cubicBezTo>
                  <a:cubicBezTo>
                    <a:pt x="10950" y="7563"/>
                    <a:pt x="15034" y="4744"/>
                    <a:pt x="15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2" name="Google Shape;2582;p77"/>
            <p:cNvSpPr/>
            <p:nvPr/>
          </p:nvSpPr>
          <p:spPr>
            <a:xfrm>
              <a:off x="4830225" y="3337575"/>
              <a:ext cx="254750" cy="273950"/>
            </a:xfrm>
            <a:custGeom>
              <a:avLst/>
              <a:gdLst/>
              <a:ahLst/>
              <a:cxnLst/>
              <a:rect l="l" t="t" r="r" b="b"/>
              <a:pathLst>
                <a:path w="10190" h="10958" extrusionOk="0">
                  <a:moveTo>
                    <a:pt x="9044" y="0"/>
                  </a:moveTo>
                  <a:cubicBezTo>
                    <a:pt x="9031" y="0"/>
                    <a:pt x="9017" y="0"/>
                    <a:pt x="9003" y="1"/>
                  </a:cubicBezTo>
                  <a:cubicBezTo>
                    <a:pt x="7189" y="24"/>
                    <a:pt x="5072" y="699"/>
                    <a:pt x="3117" y="1606"/>
                  </a:cubicBezTo>
                  <a:cubicBezTo>
                    <a:pt x="605" y="2792"/>
                    <a:pt x="0" y="6119"/>
                    <a:pt x="1954" y="8120"/>
                  </a:cubicBezTo>
                  <a:lnTo>
                    <a:pt x="2001" y="8166"/>
                  </a:lnTo>
                  <a:cubicBezTo>
                    <a:pt x="3211" y="9376"/>
                    <a:pt x="4653" y="10330"/>
                    <a:pt x="6258" y="10958"/>
                  </a:cubicBezTo>
                  <a:cubicBezTo>
                    <a:pt x="8073" y="8515"/>
                    <a:pt x="10097" y="4328"/>
                    <a:pt x="10166" y="1164"/>
                  </a:cubicBezTo>
                  <a:cubicBezTo>
                    <a:pt x="10189" y="526"/>
                    <a:pt x="9677" y="0"/>
                    <a:pt x="90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3" name="Google Shape;2583;p77"/>
            <p:cNvSpPr/>
            <p:nvPr/>
          </p:nvSpPr>
          <p:spPr>
            <a:xfrm>
              <a:off x="4873825" y="3352700"/>
              <a:ext cx="210575" cy="258250"/>
            </a:xfrm>
            <a:custGeom>
              <a:avLst/>
              <a:gdLst/>
              <a:ahLst/>
              <a:cxnLst/>
              <a:rect l="l" t="t" r="r" b="b"/>
              <a:pathLst>
                <a:path w="8423" h="10330" extrusionOk="0">
                  <a:moveTo>
                    <a:pt x="8283" y="1"/>
                  </a:moveTo>
                  <a:cubicBezTo>
                    <a:pt x="6654" y="350"/>
                    <a:pt x="5072" y="885"/>
                    <a:pt x="3584" y="1606"/>
                  </a:cubicBezTo>
                  <a:cubicBezTo>
                    <a:pt x="676" y="2955"/>
                    <a:pt x="1" y="6770"/>
                    <a:pt x="2234" y="9050"/>
                  </a:cubicBezTo>
                  <a:lnTo>
                    <a:pt x="2281" y="9097"/>
                  </a:lnTo>
                  <a:cubicBezTo>
                    <a:pt x="2397" y="9190"/>
                    <a:pt x="2490" y="9283"/>
                    <a:pt x="2606" y="9399"/>
                  </a:cubicBezTo>
                  <a:cubicBezTo>
                    <a:pt x="3211" y="9748"/>
                    <a:pt x="3863" y="10074"/>
                    <a:pt x="4514" y="10330"/>
                  </a:cubicBezTo>
                  <a:cubicBezTo>
                    <a:pt x="6352" y="7887"/>
                    <a:pt x="8376" y="3700"/>
                    <a:pt x="8422" y="559"/>
                  </a:cubicBezTo>
                  <a:cubicBezTo>
                    <a:pt x="8422" y="350"/>
                    <a:pt x="8376" y="163"/>
                    <a:pt x="82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4" name="Google Shape;2584;p77"/>
            <p:cNvSpPr/>
            <p:nvPr/>
          </p:nvSpPr>
          <p:spPr>
            <a:xfrm>
              <a:off x="4869175" y="3356675"/>
              <a:ext cx="190800" cy="133900"/>
            </a:xfrm>
            <a:custGeom>
              <a:avLst/>
              <a:gdLst/>
              <a:ahLst/>
              <a:cxnLst/>
              <a:rect l="l" t="t" r="r" b="b"/>
              <a:pathLst>
                <a:path w="7632" h="5356" extrusionOk="0">
                  <a:moveTo>
                    <a:pt x="6964" y="0"/>
                  </a:moveTo>
                  <a:cubicBezTo>
                    <a:pt x="6637" y="0"/>
                    <a:pt x="6324" y="336"/>
                    <a:pt x="6259" y="795"/>
                  </a:cubicBezTo>
                  <a:cubicBezTo>
                    <a:pt x="6212" y="1261"/>
                    <a:pt x="6445" y="1703"/>
                    <a:pt x="6817" y="1749"/>
                  </a:cubicBezTo>
                  <a:cubicBezTo>
                    <a:pt x="6838" y="1752"/>
                    <a:pt x="6859" y="1753"/>
                    <a:pt x="6880" y="1753"/>
                  </a:cubicBezTo>
                  <a:cubicBezTo>
                    <a:pt x="7207" y="1753"/>
                    <a:pt x="7518" y="1417"/>
                    <a:pt x="7562" y="958"/>
                  </a:cubicBezTo>
                  <a:cubicBezTo>
                    <a:pt x="7631" y="470"/>
                    <a:pt x="7399" y="51"/>
                    <a:pt x="7027" y="4"/>
                  </a:cubicBezTo>
                  <a:cubicBezTo>
                    <a:pt x="7006" y="2"/>
                    <a:pt x="6985" y="0"/>
                    <a:pt x="6964" y="0"/>
                  </a:cubicBezTo>
                  <a:close/>
                  <a:moveTo>
                    <a:pt x="6648" y="2138"/>
                  </a:moveTo>
                  <a:cubicBezTo>
                    <a:pt x="6481" y="2138"/>
                    <a:pt x="6324" y="2332"/>
                    <a:pt x="6282" y="2563"/>
                  </a:cubicBezTo>
                  <a:cubicBezTo>
                    <a:pt x="6236" y="2796"/>
                    <a:pt x="6352" y="3029"/>
                    <a:pt x="6584" y="3075"/>
                  </a:cubicBezTo>
                  <a:cubicBezTo>
                    <a:pt x="6602" y="3080"/>
                    <a:pt x="6620" y="3082"/>
                    <a:pt x="6637" y="3082"/>
                  </a:cubicBezTo>
                  <a:cubicBezTo>
                    <a:pt x="6805" y="3082"/>
                    <a:pt x="6961" y="2888"/>
                    <a:pt x="7003" y="2657"/>
                  </a:cubicBezTo>
                  <a:cubicBezTo>
                    <a:pt x="7050" y="2424"/>
                    <a:pt x="6933" y="2191"/>
                    <a:pt x="6701" y="2145"/>
                  </a:cubicBezTo>
                  <a:cubicBezTo>
                    <a:pt x="6683" y="2140"/>
                    <a:pt x="6666" y="2138"/>
                    <a:pt x="6648" y="2138"/>
                  </a:cubicBezTo>
                  <a:close/>
                  <a:moveTo>
                    <a:pt x="1942" y="1588"/>
                  </a:moveTo>
                  <a:cubicBezTo>
                    <a:pt x="1804" y="1588"/>
                    <a:pt x="1677" y="1631"/>
                    <a:pt x="1583" y="1726"/>
                  </a:cubicBezTo>
                  <a:cubicBezTo>
                    <a:pt x="1304" y="1959"/>
                    <a:pt x="1350" y="2447"/>
                    <a:pt x="1676" y="2819"/>
                  </a:cubicBezTo>
                  <a:cubicBezTo>
                    <a:pt x="1866" y="3039"/>
                    <a:pt x="2129" y="3157"/>
                    <a:pt x="2368" y="3157"/>
                  </a:cubicBezTo>
                  <a:cubicBezTo>
                    <a:pt x="2509" y="3157"/>
                    <a:pt x="2642" y="3115"/>
                    <a:pt x="2746" y="3029"/>
                  </a:cubicBezTo>
                  <a:cubicBezTo>
                    <a:pt x="3002" y="2796"/>
                    <a:pt x="2979" y="2308"/>
                    <a:pt x="2653" y="1935"/>
                  </a:cubicBezTo>
                  <a:cubicBezTo>
                    <a:pt x="2447" y="1715"/>
                    <a:pt x="2177" y="1588"/>
                    <a:pt x="1942" y="1588"/>
                  </a:cubicBezTo>
                  <a:close/>
                  <a:moveTo>
                    <a:pt x="4507" y="492"/>
                  </a:moveTo>
                  <a:cubicBezTo>
                    <a:pt x="4494" y="492"/>
                    <a:pt x="4481" y="492"/>
                    <a:pt x="4467" y="493"/>
                  </a:cubicBezTo>
                  <a:lnTo>
                    <a:pt x="4374" y="493"/>
                  </a:lnTo>
                  <a:cubicBezTo>
                    <a:pt x="4002" y="563"/>
                    <a:pt x="3746" y="935"/>
                    <a:pt x="3839" y="1330"/>
                  </a:cubicBezTo>
                  <a:cubicBezTo>
                    <a:pt x="4002" y="2005"/>
                    <a:pt x="4235" y="2657"/>
                    <a:pt x="4537" y="3285"/>
                  </a:cubicBezTo>
                  <a:cubicBezTo>
                    <a:pt x="4568" y="3346"/>
                    <a:pt x="4626" y="3376"/>
                    <a:pt x="4686" y="3376"/>
                  </a:cubicBezTo>
                  <a:cubicBezTo>
                    <a:pt x="4760" y="3376"/>
                    <a:pt x="4837" y="3329"/>
                    <a:pt x="4863" y="3238"/>
                  </a:cubicBezTo>
                  <a:cubicBezTo>
                    <a:pt x="5049" y="2587"/>
                    <a:pt x="5142" y="1889"/>
                    <a:pt x="5165" y="1191"/>
                  </a:cubicBezTo>
                  <a:cubicBezTo>
                    <a:pt x="5188" y="809"/>
                    <a:pt x="4885" y="492"/>
                    <a:pt x="4507" y="492"/>
                  </a:cubicBezTo>
                  <a:close/>
                  <a:moveTo>
                    <a:pt x="3199" y="3260"/>
                  </a:moveTo>
                  <a:cubicBezTo>
                    <a:pt x="3114" y="3260"/>
                    <a:pt x="3028" y="3289"/>
                    <a:pt x="2955" y="3354"/>
                  </a:cubicBezTo>
                  <a:cubicBezTo>
                    <a:pt x="2816" y="3541"/>
                    <a:pt x="2839" y="3796"/>
                    <a:pt x="3002" y="3959"/>
                  </a:cubicBezTo>
                  <a:cubicBezTo>
                    <a:pt x="3069" y="3998"/>
                    <a:pt x="3139" y="4016"/>
                    <a:pt x="3206" y="4016"/>
                  </a:cubicBezTo>
                  <a:cubicBezTo>
                    <a:pt x="3417" y="4016"/>
                    <a:pt x="3601" y="3840"/>
                    <a:pt x="3583" y="3610"/>
                  </a:cubicBezTo>
                  <a:cubicBezTo>
                    <a:pt x="3567" y="3402"/>
                    <a:pt x="3386" y="3260"/>
                    <a:pt x="3199" y="3260"/>
                  </a:cubicBezTo>
                  <a:close/>
                  <a:moveTo>
                    <a:pt x="786" y="3690"/>
                  </a:moveTo>
                  <a:cubicBezTo>
                    <a:pt x="527" y="3690"/>
                    <a:pt x="277" y="3832"/>
                    <a:pt x="164" y="4076"/>
                  </a:cubicBezTo>
                  <a:cubicBezTo>
                    <a:pt x="140" y="4099"/>
                    <a:pt x="140" y="4122"/>
                    <a:pt x="117" y="4145"/>
                  </a:cubicBezTo>
                  <a:cubicBezTo>
                    <a:pt x="1" y="4518"/>
                    <a:pt x="210" y="4913"/>
                    <a:pt x="582" y="5029"/>
                  </a:cubicBezTo>
                  <a:cubicBezTo>
                    <a:pt x="1257" y="5216"/>
                    <a:pt x="1955" y="5309"/>
                    <a:pt x="2653" y="5355"/>
                  </a:cubicBezTo>
                  <a:cubicBezTo>
                    <a:pt x="2816" y="5355"/>
                    <a:pt x="2909" y="5146"/>
                    <a:pt x="2769" y="5029"/>
                  </a:cubicBezTo>
                  <a:cubicBezTo>
                    <a:pt x="2281" y="4564"/>
                    <a:pt x="1722" y="4145"/>
                    <a:pt x="1117" y="3773"/>
                  </a:cubicBezTo>
                  <a:cubicBezTo>
                    <a:pt x="1012" y="3717"/>
                    <a:pt x="898" y="3690"/>
                    <a:pt x="786" y="36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5" name="Google Shape;2585;p77"/>
            <p:cNvSpPr/>
            <p:nvPr/>
          </p:nvSpPr>
          <p:spPr>
            <a:xfrm>
              <a:off x="4926750" y="3441675"/>
              <a:ext cx="144850" cy="169850"/>
            </a:xfrm>
            <a:custGeom>
              <a:avLst/>
              <a:gdLst/>
              <a:ahLst/>
              <a:cxnLst/>
              <a:rect l="l" t="t" r="r" b="b"/>
              <a:pathLst>
                <a:path w="5794" h="6794" extrusionOk="0">
                  <a:moveTo>
                    <a:pt x="2710" y="1155"/>
                  </a:moveTo>
                  <a:cubicBezTo>
                    <a:pt x="2700" y="1155"/>
                    <a:pt x="2688" y="1158"/>
                    <a:pt x="2676" y="1164"/>
                  </a:cubicBezTo>
                  <a:lnTo>
                    <a:pt x="2583" y="1211"/>
                  </a:lnTo>
                  <a:cubicBezTo>
                    <a:pt x="2071" y="1443"/>
                    <a:pt x="1606" y="1769"/>
                    <a:pt x="1211" y="2188"/>
                  </a:cubicBezTo>
                  <a:cubicBezTo>
                    <a:pt x="1187" y="2211"/>
                    <a:pt x="1187" y="2234"/>
                    <a:pt x="1211" y="2258"/>
                  </a:cubicBezTo>
                  <a:lnTo>
                    <a:pt x="2606" y="5282"/>
                  </a:lnTo>
                  <a:cubicBezTo>
                    <a:pt x="2616" y="5311"/>
                    <a:pt x="2642" y="5324"/>
                    <a:pt x="2669" y="5324"/>
                  </a:cubicBezTo>
                  <a:cubicBezTo>
                    <a:pt x="2707" y="5324"/>
                    <a:pt x="2746" y="5299"/>
                    <a:pt x="2746" y="5259"/>
                  </a:cubicBezTo>
                  <a:lnTo>
                    <a:pt x="2769" y="1234"/>
                  </a:lnTo>
                  <a:cubicBezTo>
                    <a:pt x="2769" y="1182"/>
                    <a:pt x="2743" y="1155"/>
                    <a:pt x="2710" y="1155"/>
                  </a:cubicBezTo>
                  <a:close/>
                  <a:moveTo>
                    <a:pt x="5794" y="1"/>
                  </a:moveTo>
                  <a:cubicBezTo>
                    <a:pt x="4979" y="234"/>
                    <a:pt x="4165" y="536"/>
                    <a:pt x="3374" y="862"/>
                  </a:cubicBezTo>
                  <a:cubicBezTo>
                    <a:pt x="3351" y="885"/>
                    <a:pt x="3328" y="908"/>
                    <a:pt x="3328" y="931"/>
                  </a:cubicBezTo>
                  <a:lnTo>
                    <a:pt x="3304" y="5468"/>
                  </a:lnTo>
                  <a:cubicBezTo>
                    <a:pt x="4375" y="3770"/>
                    <a:pt x="5212" y="1932"/>
                    <a:pt x="5794" y="1"/>
                  </a:cubicBezTo>
                  <a:close/>
                  <a:moveTo>
                    <a:pt x="804" y="2787"/>
                  </a:moveTo>
                  <a:cubicBezTo>
                    <a:pt x="780" y="2787"/>
                    <a:pt x="757" y="2804"/>
                    <a:pt x="745" y="2839"/>
                  </a:cubicBezTo>
                  <a:lnTo>
                    <a:pt x="745" y="2816"/>
                  </a:lnTo>
                  <a:cubicBezTo>
                    <a:pt x="257" y="3584"/>
                    <a:pt x="1" y="4491"/>
                    <a:pt x="24" y="5398"/>
                  </a:cubicBezTo>
                  <a:cubicBezTo>
                    <a:pt x="792" y="5910"/>
                    <a:pt x="1583" y="6375"/>
                    <a:pt x="2397" y="6794"/>
                  </a:cubicBezTo>
                  <a:lnTo>
                    <a:pt x="2606" y="6492"/>
                  </a:lnTo>
                  <a:cubicBezTo>
                    <a:pt x="2583" y="6468"/>
                    <a:pt x="1164" y="3467"/>
                    <a:pt x="862" y="2839"/>
                  </a:cubicBezTo>
                  <a:cubicBezTo>
                    <a:pt x="850" y="2804"/>
                    <a:pt x="827" y="2787"/>
                    <a:pt x="804" y="278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6" name="Google Shape;2586;p77"/>
            <p:cNvSpPr/>
            <p:nvPr/>
          </p:nvSpPr>
          <p:spPr>
            <a:xfrm>
              <a:off x="4757525" y="3502500"/>
              <a:ext cx="238475" cy="207725"/>
            </a:xfrm>
            <a:custGeom>
              <a:avLst/>
              <a:gdLst/>
              <a:ahLst/>
              <a:cxnLst/>
              <a:rect l="l" t="t" r="r" b="b"/>
              <a:pathLst>
                <a:path w="9539" h="8309" extrusionOk="0">
                  <a:moveTo>
                    <a:pt x="3180" y="1"/>
                  </a:moveTo>
                  <a:cubicBezTo>
                    <a:pt x="1518" y="1"/>
                    <a:pt x="38" y="1310"/>
                    <a:pt x="0" y="3105"/>
                  </a:cubicBezTo>
                  <a:cubicBezTo>
                    <a:pt x="0" y="3989"/>
                    <a:pt x="70" y="4873"/>
                    <a:pt x="233" y="5734"/>
                  </a:cubicBezTo>
                  <a:cubicBezTo>
                    <a:pt x="534" y="7290"/>
                    <a:pt x="1897" y="8309"/>
                    <a:pt x="3361" y="8309"/>
                  </a:cubicBezTo>
                  <a:cubicBezTo>
                    <a:pt x="3823" y="8309"/>
                    <a:pt x="4294" y="8208"/>
                    <a:pt x="4746" y="7990"/>
                  </a:cubicBezTo>
                  <a:cubicBezTo>
                    <a:pt x="6654" y="7060"/>
                    <a:pt x="8305" y="5664"/>
                    <a:pt x="9538" y="3919"/>
                  </a:cubicBezTo>
                  <a:lnTo>
                    <a:pt x="9538" y="3896"/>
                  </a:lnTo>
                  <a:cubicBezTo>
                    <a:pt x="8445" y="2593"/>
                    <a:pt x="7072" y="1523"/>
                    <a:pt x="5560" y="755"/>
                  </a:cubicBezTo>
                  <a:cubicBezTo>
                    <a:pt x="5141" y="546"/>
                    <a:pt x="4723" y="360"/>
                    <a:pt x="4281" y="197"/>
                  </a:cubicBezTo>
                  <a:cubicBezTo>
                    <a:pt x="3914" y="63"/>
                    <a:pt x="3542" y="1"/>
                    <a:pt x="3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7" name="Google Shape;2587;p77"/>
            <p:cNvSpPr/>
            <p:nvPr/>
          </p:nvSpPr>
          <p:spPr>
            <a:xfrm>
              <a:off x="4809850" y="3506825"/>
              <a:ext cx="186150" cy="198925"/>
            </a:xfrm>
            <a:custGeom>
              <a:avLst/>
              <a:gdLst/>
              <a:ahLst/>
              <a:cxnLst/>
              <a:rect l="l" t="t" r="r" b="b"/>
              <a:pathLst>
                <a:path w="7446" h="7957" extrusionOk="0">
                  <a:moveTo>
                    <a:pt x="2141" y="0"/>
                  </a:moveTo>
                  <a:cubicBezTo>
                    <a:pt x="885" y="442"/>
                    <a:pt x="47" y="1606"/>
                    <a:pt x="1" y="2932"/>
                  </a:cubicBezTo>
                  <a:cubicBezTo>
                    <a:pt x="1" y="3816"/>
                    <a:pt x="71" y="4700"/>
                    <a:pt x="234" y="5561"/>
                  </a:cubicBezTo>
                  <a:cubicBezTo>
                    <a:pt x="466" y="6654"/>
                    <a:pt x="1257" y="7584"/>
                    <a:pt x="2304" y="7957"/>
                  </a:cubicBezTo>
                  <a:cubicBezTo>
                    <a:pt x="2420" y="7910"/>
                    <a:pt x="2537" y="7864"/>
                    <a:pt x="2653" y="7817"/>
                  </a:cubicBezTo>
                  <a:cubicBezTo>
                    <a:pt x="4561" y="6887"/>
                    <a:pt x="6212" y="5491"/>
                    <a:pt x="7445" y="3746"/>
                  </a:cubicBezTo>
                  <a:cubicBezTo>
                    <a:pt x="6352" y="2420"/>
                    <a:pt x="4979" y="1350"/>
                    <a:pt x="3467" y="582"/>
                  </a:cubicBezTo>
                  <a:cubicBezTo>
                    <a:pt x="3048" y="373"/>
                    <a:pt x="2630" y="187"/>
                    <a:pt x="2188" y="24"/>
                  </a:cubicBezTo>
                  <a:lnTo>
                    <a:pt x="21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8" name="Google Shape;2588;p77"/>
            <p:cNvSpPr/>
            <p:nvPr/>
          </p:nvSpPr>
          <p:spPr>
            <a:xfrm>
              <a:off x="4779025" y="3523550"/>
              <a:ext cx="87725" cy="164100"/>
            </a:xfrm>
            <a:custGeom>
              <a:avLst/>
              <a:gdLst/>
              <a:ahLst/>
              <a:cxnLst/>
              <a:rect l="l" t="t" r="r" b="b"/>
              <a:pathLst>
                <a:path w="3509" h="6564" extrusionOk="0">
                  <a:moveTo>
                    <a:pt x="1511" y="0"/>
                  </a:moveTo>
                  <a:cubicBezTo>
                    <a:pt x="1297" y="0"/>
                    <a:pt x="1090" y="95"/>
                    <a:pt x="955" y="285"/>
                  </a:cubicBezTo>
                  <a:cubicBezTo>
                    <a:pt x="955" y="309"/>
                    <a:pt x="931" y="355"/>
                    <a:pt x="908" y="378"/>
                  </a:cubicBezTo>
                  <a:lnTo>
                    <a:pt x="908" y="355"/>
                  </a:lnTo>
                  <a:lnTo>
                    <a:pt x="908" y="355"/>
                  </a:lnTo>
                  <a:cubicBezTo>
                    <a:pt x="745" y="704"/>
                    <a:pt x="885" y="1146"/>
                    <a:pt x="1257" y="1309"/>
                  </a:cubicBezTo>
                  <a:cubicBezTo>
                    <a:pt x="1909" y="1565"/>
                    <a:pt x="2560" y="1774"/>
                    <a:pt x="3258" y="1890"/>
                  </a:cubicBezTo>
                  <a:cubicBezTo>
                    <a:pt x="3267" y="1892"/>
                    <a:pt x="3276" y="1892"/>
                    <a:pt x="3285" y="1892"/>
                  </a:cubicBezTo>
                  <a:cubicBezTo>
                    <a:pt x="3431" y="1892"/>
                    <a:pt x="3508" y="1721"/>
                    <a:pt x="3421" y="1611"/>
                  </a:cubicBezTo>
                  <a:cubicBezTo>
                    <a:pt x="2979" y="1053"/>
                    <a:pt x="2490" y="588"/>
                    <a:pt x="1955" y="146"/>
                  </a:cubicBezTo>
                  <a:cubicBezTo>
                    <a:pt x="1819" y="49"/>
                    <a:pt x="1663" y="0"/>
                    <a:pt x="1511" y="0"/>
                  </a:cubicBezTo>
                  <a:close/>
                  <a:moveTo>
                    <a:pt x="2718" y="2998"/>
                  </a:moveTo>
                  <a:cubicBezTo>
                    <a:pt x="2689" y="2998"/>
                    <a:pt x="2660" y="3001"/>
                    <a:pt x="2630" y="3007"/>
                  </a:cubicBezTo>
                  <a:cubicBezTo>
                    <a:pt x="2374" y="3030"/>
                    <a:pt x="2164" y="3217"/>
                    <a:pt x="2188" y="3403"/>
                  </a:cubicBezTo>
                  <a:cubicBezTo>
                    <a:pt x="2228" y="3605"/>
                    <a:pt x="2410" y="3737"/>
                    <a:pt x="2594" y="3737"/>
                  </a:cubicBezTo>
                  <a:cubicBezTo>
                    <a:pt x="2622" y="3737"/>
                    <a:pt x="2649" y="3734"/>
                    <a:pt x="2676" y="3728"/>
                  </a:cubicBezTo>
                  <a:cubicBezTo>
                    <a:pt x="2955" y="3705"/>
                    <a:pt x="3142" y="3519"/>
                    <a:pt x="3142" y="3333"/>
                  </a:cubicBezTo>
                  <a:cubicBezTo>
                    <a:pt x="3081" y="3130"/>
                    <a:pt x="2914" y="2998"/>
                    <a:pt x="2718" y="2998"/>
                  </a:cubicBezTo>
                  <a:close/>
                  <a:moveTo>
                    <a:pt x="963" y="2793"/>
                  </a:moveTo>
                  <a:cubicBezTo>
                    <a:pt x="930" y="2793"/>
                    <a:pt x="896" y="2794"/>
                    <a:pt x="862" y="2798"/>
                  </a:cubicBezTo>
                  <a:cubicBezTo>
                    <a:pt x="373" y="2844"/>
                    <a:pt x="1" y="3170"/>
                    <a:pt x="24" y="3519"/>
                  </a:cubicBezTo>
                  <a:cubicBezTo>
                    <a:pt x="46" y="3862"/>
                    <a:pt x="403" y="4106"/>
                    <a:pt x="841" y="4106"/>
                  </a:cubicBezTo>
                  <a:cubicBezTo>
                    <a:pt x="878" y="4106"/>
                    <a:pt x="916" y="4104"/>
                    <a:pt x="955" y="4101"/>
                  </a:cubicBezTo>
                  <a:cubicBezTo>
                    <a:pt x="1443" y="4077"/>
                    <a:pt x="1792" y="3752"/>
                    <a:pt x="1769" y="3379"/>
                  </a:cubicBezTo>
                  <a:cubicBezTo>
                    <a:pt x="1747" y="3056"/>
                    <a:pt x="1386" y="2793"/>
                    <a:pt x="963" y="2793"/>
                  </a:cubicBezTo>
                  <a:close/>
                  <a:moveTo>
                    <a:pt x="3235" y="4659"/>
                  </a:moveTo>
                  <a:cubicBezTo>
                    <a:pt x="2560" y="4775"/>
                    <a:pt x="1885" y="4985"/>
                    <a:pt x="1257" y="5264"/>
                  </a:cubicBezTo>
                  <a:cubicBezTo>
                    <a:pt x="885" y="5403"/>
                    <a:pt x="722" y="5845"/>
                    <a:pt x="908" y="6194"/>
                  </a:cubicBezTo>
                  <a:cubicBezTo>
                    <a:pt x="931" y="6218"/>
                    <a:pt x="931" y="6241"/>
                    <a:pt x="955" y="6264"/>
                  </a:cubicBezTo>
                  <a:cubicBezTo>
                    <a:pt x="1095" y="6461"/>
                    <a:pt x="1312" y="6564"/>
                    <a:pt x="1528" y="6564"/>
                  </a:cubicBezTo>
                  <a:cubicBezTo>
                    <a:pt x="1670" y="6564"/>
                    <a:pt x="1812" y="6519"/>
                    <a:pt x="1932" y="6427"/>
                  </a:cubicBezTo>
                  <a:cubicBezTo>
                    <a:pt x="2490" y="5985"/>
                    <a:pt x="2979" y="5496"/>
                    <a:pt x="3421" y="4961"/>
                  </a:cubicBezTo>
                  <a:cubicBezTo>
                    <a:pt x="3504" y="4837"/>
                    <a:pt x="3420" y="4675"/>
                    <a:pt x="3285" y="4675"/>
                  </a:cubicBezTo>
                  <a:cubicBezTo>
                    <a:pt x="3269" y="4675"/>
                    <a:pt x="3252" y="4677"/>
                    <a:pt x="3235" y="4682"/>
                  </a:cubicBezTo>
                  <a:lnTo>
                    <a:pt x="3235" y="465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9" name="Google Shape;2589;p77"/>
            <p:cNvSpPr/>
            <p:nvPr/>
          </p:nvSpPr>
          <p:spPr>
            <a:xfrm>
              <a:off x="4876150" y="3523700"/>
              <a:ext cx="119850" cy="162850"/>
            </a:xfrm>
            <a:custGeom>
              <a:avLst/>
              <a:gdLst/>
              <a:ahLst/>
              <a:cxnLst/>
              <a:rect l="l" t="t" r="r" b="b"/>
              <a:pathLst>
                <a:path w="4794" h="6514" extrusionOk="0">
                  <a:moveTo>
                    <a:pt x="1025" y="0"/>
                  </a:moveTo>
                  <a:cubicBezTo>
                    <a:pt x="513" y="465"/>
                    <a:pt x="187" y="1070"/>
                    <a:pt x="71" y="1745"/>
                  </a:cubicBezTo>
                  <a:cubicBezTo>
                    <a:pt x="71" y="1745"/>
                    <a:pt x="4630" y="3187"/>
                    <a:pt x="4654" y="3257"/>
                  </a:cubicBezTo>
                  <a:lnTo>
                    <a:pt x="4793" y="3071"/>
                  </a:lnTo>
                  <a:cubicBezTo>
                    <a:pt x="3746" y="1815"/>
                    <a:pt x="2467" y="768"/>
                    <a:pt x="1025" y="23"/>
                  </a:cubicBezTo>
                  <a:lnTo>
                    <a:pt x="1025" y="0"/>
                  </a:lnTo>
                  <a:close/>
                  <a:moveTo>
                    <a:pt x="24" y="2280"/>
                  </a:moveTo>
                  <a:lnTo>
                    <a:pt x="24" y="2280"/>
                  </a:lnTo>
                  <a:cubicBezTo>
                    <a:pt x="1" y="2955"/>
                    <a:pt x="48" y="3606"/>
                    <a:pt x="141" y="4257"/>
                  </a:cubicBezTo>
                  <a:lnTo>
                    <a:pt x="2979" y="3327"/>
                  </a:lnTo>
                  <a:cubicBezTo>
                    <a:pt x="3049" y="3304"/>
                    <a:pt x="3049" y="3211"/>
                    <a:pt x="2979" y="3187"/>
                  </a:cubicBezTo>
                  <a:lnTo>
                    <a:pt x="24" y="2280"/>
                  </a:lnTo>
                  <a:close/>
                  <a:moveTo>
                    <a:pt x="4119" y="3536"/>
                  </a:moveTo>
                  <a:lnTo>
                    <a:pt x="234" y="4816"/>
                  </a:lnTo>
                  <a:lnTo>
                    <a:pt x="234" y="4862"/>
                  </a:lnTo>
                  <a:cubicBezTo>
                    <a:pt x="350" y="5490"/>
                    <a:pt x="652" y="6072"/>
                    <a:pt x="1094" y="6514"/>
                  </a:cubicBezTo>
                  <a:cubicBezTo>
                    <a:pt x="2327" y="5770"/>
                    <a:pt x="4328" y="3606"/>
                    <a:pt x="4305" y="3606"/>
                  </a:cubicBezTo>
                  <a:lnTo>
                    <a:pt x="4119" y="353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0" name="Google Shape;2590;p77"/>
            <p:cNvSpPr/>
            <p:nvPr/>
          </p:nvSpPr>
          <p:spPr>
            <a:xfrm>
              <a:off x="4864200" y="3575000"/>
              <a:ext cx="171625" cy="168850"/>
            </a:xfrm>
            <a:custGeom>
              <a:avLst/>
              <a:gdLst/>
              <a:ahLst/>
              <a:cxnLst/>
              <a:rect l="l" t="t" r="r" b="b"/>
              <a:pathLst>
                <a:path w="6865" h="6754" extrusionOk="0">
                  <a:moveTo>
                    <a:pt x="6430" y="0"/>
                  </a:moveTo>
                  <a:cubicBezTo>
                    <a:pt x="6393" y="0"/>
                    <a:pt x="6356" y="6"/>
                    <a:pt x="6318" y="19"/>
                  </a:cubicBezTo>
                  <a:cubicBezTo>
                    <a:pt x="3457" y="1135"/>
                    <a:pt x="1177" y="3392"/>
                    <a:pt x="84" y="6253"/>
                  </a:cubicBezTo>
                  <a:cubicBezTo>
                    <a:pt x="1" y="6522"/>
                    <a:pt x="193" y="6753"/>
                    <a:pt x="449" y="6753"/>
                  </a:cubicBezTo>
                  <a:cubicBezTo>
                    <a:pt x="481" y="6753"/>
                    <a:pt x="515" y="6750"/>
                    <a:pt x="549" y="6742"/>
                  </a:cubicBezTo>
                  <a:cubicBezTo>
                    <a:pt x="3410" y="5625"/>
                    <a:pt x="5690" y="3369"/>
                    <a:pt x="6783" y="484"/>
                  </a:cubicBezTo>
                  <a:cubicBezTo>
                    <a:pt x="6864" y="242"/>
                    <a:pt x="6666" y="0"/>
                    <a:pt x="64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1" name="Google Shape;2591;p77"/>
            <p:cNvSpPr/>
            <p:nvPr/>
          </p:nvSpPr>
          <p:spPr>
            <a:xfrm>
              <a:off x="5016900" y="3405550"/>
              <a:ext cx="145900" cy="176425"/>
            </a:xfrm>
            <a:custGeom>
              <a:avLst/>
              <a:gdLst/>
              <a:ahLst/>
              <a:cxnLst/>
              <a:rect l="l" t="t" r="r" b="b"/>
              <a:pathLst>
                <a:path w="5836" h="7057" extrusionOk="0">
                  <a:moveTo>
                    <a:pt x="3892" y="1"/>
                  </a:moveTo>
                  <a:cubicBezTo>
                    <a:pt x="3776" y="1"/>
                    <a:pt x="3661" y="67"/>
                    <a:pt x="3630" y="213"/>
                  </a:cubicBezTo>
                  <a:cubicBezTo>
                    <a:pt x="3351" y="2609"/>
                    <a:pt x="2071" y="4749"/>
                    <a:pt x="140" y="6168"/>
                  </a:cubicBezTo>
                  <a:cubicBezTo>
                    <a:pt x="24" y="6262"/>
                    <a:pt x="1" y="6424"/>
                    <a:pt x="94" y="6541"/>
                  </a:cubicBezTo>
                  <a:cubicBezTo>
                    <a:pt x="103" y="6540"/>
                    <a:pt x="111" y="6539"/>
                    <a:pt x="120" y="6539"/>
                  </a:cubicBezTo>
                  <a:cubicBezTo>
                    <a:pt x="293" y="6539"/>
                    <a:pt x="413" y="6757"/>
                    <a:pt x="280" y="6890"/>
                  </a:cubicBezTo>
                  <a:cubicBezTo>
                    <a:pt x="331" y="6992"/>
                    <a:pt x="432" y="7057"/>
                    <a:pt x="528" y="7057"/>
                  </a:cubicBezTo>
                  <a:cubicBezTo>
                    <a:pt x="563" y="7057"/>
                    <a:pt x="598" y="7048"/>
                    <a:pt x="629" y="7029"/>
                  </a:cubicBezTo>
                  <a:cubicBezTo>
                    <a:pt x="3002" y="6052"/>
                    <a:pt x="4840" y="4145"/>
                    <a:pt x="5724" y="1772"/>
                  </a:cubicBezTo>
                  <a:lnTo>
                    <a:pt x="5747" y="1772"/>
                  </a:lnTo>
                  <a:cubicBezTo>
                    <a:pt x="5836" y="1565"/>
                    <a:pt x="5652" y="1405"/>
                    <a:pt x="5477" y="1405"/>
                  </a:cubicBezTo>
                  <a:cubicBezTo>
                    <a:pt x="5376" y="1405"/>
                    <a:pt x="5278" y="1458"/>
                    <a:pt x="5235" y="1586"/>
                  </a:cubicBezTo>
                  <a:cubicBezTo>
                    <a:pt x="4421" y="3749"/>
                    <a:pt x="2793" y="5494"/>
                    <a:pt x="675" y="6448"/>
                  </a:cubicBezTo>
                  <a:cubicBezTo>
                    <a:pt x="2630" y="4936"/>
                    <a:pt x="3886" y="2725"/>
                    <a:pt x="4165" y="283"/>
                  </a:cubicBezTo>
                  <a:cubicBezTo>
                    <a:pt x="4178" y="103"/>
                    <a:pt x="4034" y="1"/>
                    <a:pt x="38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2" name="Google Shape;2592;p77"/>
            <p:cNvSpPr/>
            <p:nvPr/>
          </p:nvSpPr>
          <p:spPr>
            <a:xfrm>
              <a:off x="5082600" y="3382800"/>
              <a:ext cx="96600" cy="139800"/>
            </a:xfrm>
            <a:custGeom>
              <a:avLst/>
              <a:gdLst/>
              <a:ahLst/>
              <a:cxnLst/>
              <a:rect l="l" t="t" r="r" b="b"/>
              <a:pathLst>
                <a:path w="3864" h="5592" extrusionOk="0">
                  <a:moveTo>
                    <a:pt x="1302" y="1"/>
                  </a:moveTo>
                  <a:cubicBezTo>
                    <a:pt x="579" y="1"/>
                    <a:pt x="286" y="1000"/>
                    <a:pt x="955" y="1379"/>
                  </a:cubicBezTo>
                  <a:cubicBezTo>
                    <a:pt x="816" y="2286"/>
                    <a:pt x="513" y="3193"/>
                    <a:pt x="95" y="4031"/>
                  </a:cubicBezTo>
                  <a:cubicBezTo>
                    <a:pt x="1" y="4250"/>
                    <a:pt x="170" y="4427"/>
                    <a:pt x="348" y="4427"/>
                  </a:cubicBezTo>
                  <a:cubicBezTo>
                    <a:pt x="434" y="4427"/>
                    <a:pt x="522" y="4386"/>
                    <a:pt x="583" y="4287"/>
                  </a:cubicBezTo>
                  <a:cubicBezTo>
                    <a:pt x="1049" y="3403"/>
                    <a:pt x="1351" y="2426"/>
                    <a:pt x="1491" y="1449"/>
                  </a:cubicBezTo>
                  <a:lnTo>
                    <a:pt x="1514" y="1425"/>
                  </a:lnTo>
                  <a:cubicBezTo>
                    <a:pt x="2282" y="1239"/>
                    <a:pt x="2188" y="99"/>
                    <a:pt x="1397" y="6"/>
                  </a:cubicBezTo>
                  <a:cubicBezTo>
                    <a:pt x="1365" y="2"/>
                    <a:pt x="1333" y="1"/>
                    <a:pt x="1302" y="1"/>
                  </a:cubicBezTo>
                  <a:close/>
                  <a:moveTo>
                    <a:pt x="3214" y="1612"/>
                  </a:moveTo>
                  <a:cubicBezTo>
                    <a:pt x="2695" y="1612"/>
                    <a:pt x="2042" y="2279"/>
                    <a:pt x="2491" y="2728"/>
                  </a:cubicBezTo>
                  <a:cubicBezTo>
                    <a:pt x="2142" y="3589"/>
                    <a:pt x="1653" y="4403"/>
                    <a:pt x="1025" y="5101"/>
                  </a:cubicBezTo>
                  <a:cubicBezTo>
                    <a:pt x="818" y="5308"/>
                    <a:pt x="1021" y="5592"/>
                    <a:pt x="1234" y="5592"/>
                  </a:cubicBezTo>
                  <a:cubicBezTo>
                    <a:pt x="1308" y="5592"/>
                    <a:pt x="1384" y="5557"/>
                    <a:pt x="1444" y="5473"/>
                  </a:cubicBezTo>
                  <a:cubicBezTo>
                    <a:pt x="2095" y="4706"/>
                    <a:pt x="2630" y="3845"/>
                    <a:pt x="3003" y="2914"/>
                  </a:cubicBezTo>
                  <a:cubicBezTo>
                    <a:pt x="3538" y="2914"/>
                    <a:pt x="3863" y="2356"/>
                    <a:pt x="3654" y="1891"/>
                  </a:cubicBezTo>
                  <a:cubicBezTo>
                    <a:pt x="3558" y="1693"/>
                    <a:pt x="3394" y="1612"/>
                    <a:pt x="3214" y="16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3" name="Google Shape;2593;p77"/>
            <p:cNvSpPr/>
            <p:nvPr/>
          </p:nvSpPr>
          <p:spPr>
            <a:xfrm>
              <a:off x="5102400" y="3382875"/>
              <a:ext cx="77225" cy="72700"/>
            </a:xfrm>
            <a:custGeom>
              <a:avLst/>
              <a:gdLst/>
              <a:ahLst/>
              <a:cxnLst/>
              <a:rect l="l" t="t" r="r" b="b"/>
              <a:pathLst>
                <a:path w="3089" h="2908" extrusionOk="0">
                  <a:moveTo>
                    <a:pt x="501" y="0"/>
                  </a:moveTo>
                  <a:cubicBezTo>
                    <a:pt x="411" y="0"/>
                    <a:pt x="320" y="16"/>
                    <a:pt x="233" y="50"/>
                  </a:cubicBezTo>
                  <a:cubicBezTo>
                    <a:pt x="1" y="329"/>
                    <a:pt x="140" y="748"/>
                    <a:pt x="489" y="841"/>
                  </a:cubicBezTo>
                  <a:cubicBezTo>
                    <a:pt x="533" y="852"/>
                    <a:pt x="576" y="858"/>
                    <a:pt x="618" y="858"/>
                  </a:cubicBezTo>
                  <a:cubicBezTo>
                    <a:pt x="913" y="858"/>
                    <a:pt x="1155" y="588"/>
                    <a:pt x="1094" y="282"/>
                  </a:cubicBezTo>
                  <a:cubicBezTo>
                    <a:pt x="945" y="100"/>
                    <a:pt x="724" y="0"/>
                    <a:pt x="501" y="0"/>
                  </a:cubicBezTo>
                  <a:close/>
                  <a:moveTo>
                    <a:pt x="2198" y="1461"/>
                  </a:moveTo>
                  <a:cubicBezTo>
                    <a:pt x="2163" y="1461"/>
                    <a:pt x="2129" y="1464"/>
                    <a:pt x="2094" y="1469"/>
                  </a:cubicBezTo>
                  <a:cubicBezTo>
                    <a:pt x="1396" y="1585"/>
                    <a:pt x="1234" y="2493"/>
                    <a:pt x="1862" y="2818"/>
                  </a:cubicBezTo>
                  <a:cubicBezTo>
                    <a:pt x="1976" y="2880"/>
                    <a:pt x="2092" y="2907"/>
                    <a:pt x="2204" y="2907"/>
                  </a:cubicBezTo>
                  <a:cubicBezTo>
                    <a:pt x="2687" y="2907"/>
                    <a:pt x="3089" y="2397"/>
                    <a:pt x="2862" y="1888"/>
                  </a:cubicBezTo>
                  <a:cubicBezTo>
                    <a:pt x="2738" y="1619"/>
                    <a:pt x="2468" y="1461"/>
                    <a:pt x="2198" y="14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4" name="Google Shape;2594;p77"/>
            <p:cNvSpPr/>
            <p:nvPr/>
          </p:nvSpPr>
          <p:spPr>
            <a:xfrm>
              <a:off x="4872100" y="3537250"/>
              <a:ext cx="195425" cy="206600"/>
            </a:xfrm>
            <a:custGeom>
              <a:avLst/>
              <a:gdLst/>
              <a:ahLst/>
              <a:cxnLst/>
              <a:rect l="l" t="t" r="r" b="b"/>
              <a:pathLst>
                <a:path w="7817" h="8264" extrusionOk="0">
                  <a:moveTo>
                    <a:pt x="6544" y="0"/>
                  </a:moveTo>
                  <a:cubicBezTo>
                    <a:pt x="6357" y="0"/>
                    <a:pt x="6165" y="42"/>
                    <a:pt x="5979" y="133"/>
                  </a:cubicBezTo>
                  <a:cubicBezTo>
                    <a:pt x="5141" y="528"/>
                    <a:pt x="5002" y="1691"/>
                    <a:pt x="5746" y="2273"/>
                  </a:cubicBezTo>
                  <a:cubicBezTo>
                    <a:pt x="4746" y="3017"/>
                    <a:pt x="3815" y="3832"/>
                    <a:pt x="2931" y="4716"/>
                  </a:cubicBezTo>
                  <a:cubicBezTo>
                    <a:pt x="1861" y="5786"/>
                    <a:pt x="861" y="6972"/>
                    <a:pt x="0" y="8229"/>
                  </a:cubicBezTo>
                  <a:cubicBezTo>
                    <a:pt x="35" y="8252"/>
                    <a:pt x="76" y="8263"/>
                    <a:pt x="116" y="8263"/>
                  </a:cubicBezTo>
                  <a:cubicBezTo>
                    <a:pt x="157" y="8263"/>
                    <a:pt x="198" y="8252"/>
                    <a:pt x="233" y="8229"/>
                  </a:cubicBezTo>
                  <a:cubicBezTo>
                    <a:pt x="1675" y="7717"/>
                    <a:pt x="2955" y="6879"/>
                    <a:pt x="4025" y="5786"/>
                  </a:cubicBezTo>
                  <a:cubicBezTo>
                    <a:pt x="4979" y="4855"/>
                    <a:pt x="5746" y="3739"/>
                    <a:pt x="6281" y="2529"/>
                  </a:cubicBezTo>
                  <a:cubicBezTo>
                    <a:pt x="6369" y="2547"/>
                    <a:pt x="6456" y="2556"/>
                    <a:pt x="6541" y="2556"/>
                  </a:cubicBezTo>
                  <a:cubicBezTo>
                    <a:pt x="7228" y="2556"/>
                    <a:pt x="7817" y="1997"/>
                    <a:pt x="7817" y="1273"/>
                  </a:cubicBezTo>
                  <a:cubicBezTo>
                    <a:pt x="7817" y="544"/>
                    <a:pt x="7217" y="0"/>
                    <a:pt x="65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5" name="Google Shape;2595;p77"/>
            <p:cNvSpPr/>
            <p:nvPr/>
          </p:nvSpPr>
          <p:spPr>
            <a:xfrm>
              <a:off x="5023225" y="3537650"/>
              <a:ext cx="44300" cy="36600"/>
            </a:xfrm>
            <a:custGeom>
              <a:avLst/>
              <a:gdLst/>
              <a:ahLst/>
              <a:cxnLst/>
              <a:rect l="l" t="t" r="r" b="b"/>
              <a:pathLst>
                <a:path w="1772" h="1464" extrusionOk="0">
                  <a:moveTo>
                    <a:pt x="655" y="0"/>
                  </a:moveTo>
                  <a:lnTo>
                    <a:pt x="655" y="0"/>
                  </a:lnTo>
                  <a:cubicBezTo>
                    <a:pt x="0" y="431"/>
                    <a:pt x="715" y="1463"/>
                    <a:pt x="1347" y="1463"/>
                  </a:cubicBezTo>
                  <a:cubicBezTo>
                    <a:pt x="1500" y="1463"/>
                    <a:pt x="1649" y="1402"/>
                    <a:pt x="1772" y="1257"/>
                  </a:cubicBezTo>
                  <a:cubicBezTo>
                    <a:pt x="1772" y="629"/>
                    <a:pt x="1283" y="70"/>
                    <a:pt x="6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6" name="Google Shape;2596;p77"/>
            <p:cNvSpPr/>
            <p:nvPr/>
          </p:nvSpPr>
          <p:spPr>
            <a:xfrm>
              <a:off x="5022725" y="3546375"/>
              <a:ext cx="22125" cy="18725"/>
            </a:xfrm>
            <a:custGeom>
              <a:avLst/>
              <a:gdLst/>
              <a:ahLst/>
              <a:cxnLst/>
              <a:rect l="l" t="t" r="r" b="b"/>
              <a:pathLst>
                <a:path w="885" h="749" extrusionOk="0">
                  <a:moveTo>
                    <a:pt x="512" y="0"/>
                  </a:moveTo>
                  <a:cubicBezTo>
                    <a:pt x="187" y="0"/>
                    <a:pt x="0" y="396"/>
                    <a:pt x="256" y="629"/>
                  </a:cubicBezTo>
                  <a:cubicBezTo>
                    <a:pt x="332" y="712"/>
                    <a:pt x="425" y="748"/>
                    <a:pt x="516" y="748"/>
                  </a:cubicBezTo>
                  <a:cubicBezTo>
                    <a:pt x="705" y="748"/>
                    <a:pt x="885" y="592"/>
                    <a:pt x="885" y="373"/>
                  </a:cubicBezTo>
                  <a:cubicBezTo>
                    <a:pt x="885" y="163"/>
                    <a:pt x="722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7" name="Google Shape;2597;p77"/>
            <p:cNvSpPr/>
            <p:nvPr/>
          </p:nvSpPr>
          <p:spPr>
            <a:xfrm>
              <a:off x="5005850" y="3628525"/>
              <a:ext cx="112875" cy="106725"/>
            </a:xfrm>
            <a:custGeom>
              <a:avLst/>
              <a:gdLst/>
              <a:ahLst/>
              <a:cxnLst/>
              <a:rect l="l" t="t" r="r" b="b"/>
              <a:pathLst>
                <a:path w="4515" h="4269" extrusionOk="0">
                  <a:moveTo>
                    <a:pt x="2910" y="1"/>
                  </a:moveTo>
                  <a:cubicBezTo>
                    <a:pt x="2570" y="1"/>
                    <a:pt x="2251" y="236"/>
                    <a:pt x="2164" y="599"/>
                  </a:cubicBezTo>
                  <a:cubicBezTo>
                    <a:pt x="2071" y="995"/>
                    <a:pt x="2048" y="1414"/>
                    <a:pt x="2095" y="1809"/>
                  </a:cubicBezTo>
                  <a:cubicBezTo>
                    <a:pt x="1536" y="1856"/>
                    <a:pt x="1001" y="2019"/>
                    <a:pt x="513" y="2321"/>
                  </a:cubicBezTo>
                  <a:cubicBezTo>
                    <a:pt x="94" y="2577"/>
                    <a:pt x="1" y="3158"/>
                    <a:pt x="350" y="3531"/>
                  </a:cubicBezTo>
                  <a:cubicBezTo>
                    <a:pt x="513" y="3624"/>
                    <a:pt x="675" y="3740"/>
                    <a:pt x="838" y="3810"/>
                  </a:cubicBezTo>
                  <a:cubicBezTo>
                    <a:pt x="1001" y="3926"/>
                    <a:pt x="1094" y="4089"/>
                    <a:pt x="1257" y="4182"/>
                  </a:cubicBezTo>
                  <a:cubicBezTo>
                    <a:pt x="1376" y="4241"/>
                    <a:pt x="1499" y="4269"/>
                    <a:pt x="1619" y="4269"/>
                  </a:cubicBezTo>
                  <a:cubicBezTo>
                    <a:pt x="1968" y="4269"/>
                    <a:pt x="2287" y="4034"/>
                    <a:pt x="2374" y="3670"/>
                  </a:cubicBezTo>
                  <a:cubicBezTo>
                    <a:pt x="2467" y="3275"/>
                    <a:pt x="2490" y="2856"/>
                    <a:pt x="2444" y="2461"/>
                  </a:cubicBezTo>
                  <a:cubicBezTo>
                    <a:pt x="3002" y="2414"/>
                    <a:pt x="3537" y="2251"/>
                    <a:pt x="4025" y="1949"/>
                  </a:cubicBezTo>
                  <a:cubicBezTo>
                    <a:pt x="4444" y="1693"/>
                    <a:pt x="4514" y="1088"/>
                    <a:pt x="4165" y="739"/>
                  </a:cubicBezTo>
                  <a:cubicBezTo>
                    <a:pt x="4025" y="623"/>
                    <a:pt x="3863" y="530"/>
                    <a:pt x="3700" y="460"/>
                  </a:cubicBezTo>
                  <a:cubicBezTo>
                    <a:pt x="3537" y="344"/>
                    <a:pt x="3444" y="157"/>
                    <a:pt x="3258" y="88"/>
                  </a:cubicBezTo>
                  <a:cubicBezTo>
                    <a:pt x="3145" y="28"/>
                    <a:pt x="3026" y="1"/>
                    <a:pt x="29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8" name="Google Shape;2598;p77"/>
            <p:cNvSpPr/>
            <p:nvPr/>
          </p:nvSpPr>
          <p:spPr>
            <a:xfrm>
              <a:off x="5005850" y="3628525"/>
              <a:ext cx="112875" cy="106725"/>
            </a:xfrm>
            <a:custGeom>
              <a:avLst/>
              <a:gdLst/>
              <a:ahLst/>
              <a:cxnLst/>
              <a:rect l="l" t="t" r="r" b="b"/>
              <a:pathLst>
                <a:path w="4515" h="4269" extrusionOk="0">
                  <a:moveTo>
                    <a:pt x="1619" y="1"/>
                  </a:moveTo>
                  <a:cubicBezTo>
                    <a:pt x="1499" y="1"/>
                    <a:pt x="1376" y="28"/>
                    <a:pt x="1257" y="88"/>
                  </a:cubicBezTo>
                  <a:cubicBezTo>
                    <a:pt x="1094" y="157"/>
                    <a:pt x="1001" y="344"/>
                    <a:pt x="838" y="460"/>
                  </a:cubicBezTo>
                  <a:cubicBezTo>
                    <a:pt x="675" y="530"/>
                    <a:pt x="513" y="623"/>
                    <a:pt x="350" y="739"/>
                  </a:cubicBezTo>
                  <a:cubicBezTo>
                    <a:pt x="1" y="1088"/>
                    <a:pt x="94" y="1693"/>
                    <a:pt x="513" y="1949"/>
                  </a:cubicBezTo>
                  <a:cubicBezTo>
                    <a:pt x="1001" y="2251"/>
                    <a:pt x="1536" y="2414"/>
                    <a:pt x="2095" y="2461"/>
                  </a:cubicBezTo>
                  <a:cubicBezTo>
                    <a:pt x="2048" y="2856"/>
                    <a:pt x="2071" y="3275"/>
                    <a:pt x="2164" y="3670"/>
                  </a:cubicBezTo>
                  <a:cubicBezTo>
                    <a:pt x="2251" y="4034"/>
                    <a:pt x="2570" y="4269"/>
                    <a:pt x="2910" y="4269"/>
                  </a:cubicBezTo>
                  <a:cubicBezTo>
                    <a:pt x="3026" y="4269"/>
                    <a:pt x="3145" y="4241"/>
                    <a:pt x="3258" y="4182"/>
                  </a:cubicBezTo>
                  <a:cubicBezTo>
                    <a:pt x="3444" y="4112"/>
                    <a:pt x="3537" y="3926"/>
                    <a:pt x="3700" y="3810"/>
                  </a:cubicBezTo>
                  <a:cubicBezTo>
                    <a:pt x="3863" y="3740"/>
                    <a:pt x="4025" y="3624"/>
                    <a:pt x="4165" y="3531"/>
                  </a:cubicBezTo>
                  <a:cubicBezTo>
                    <a:pt x="4514" y="3158"/>
                    <a:pt x="4444" y="2577"/>
                    <a:pt x="4025" y="2321"/>
                  </a:cubicBezTo>
                  <a:cubicBezTo>
                    <a:pt x="3537" y="2019"/>
                    <a:pt x="3002" y="1856"/>
                    <a:pt x="2444" y="1809"/>
                  </a:cubicBezTo>
                  <a:cubicBezTo>
                    <a:pt x="2490" y="1414"/>
                    <a:pt x="2467" y="995"/>
                    <a:pt x="2374" y="599"/>
                  </a:cubicBezTo>
                  <a:cubicBezTo>
                    <a:pt x="2287" y="236"/>
                    <a:pt x="1968" y="1"/>
                    <a:pt x="16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9" name="Google Shape;2599;p77"/>
            <p:cNvSpPr/>
            <p:nvPr/>
          </p:nvSpPr>
          <p:spPr>
            <a:xfrm>
              <a:off x="5032600" y="3660375"/>
              <a:ext cx="52950" cy="45500"/>
            </a:xfrm>
            <a:custGeom>
              <a:avLst/>
              <a:gdLst/>
              <a:ahLst/>
              <a:cxnLst/>
              <a:rect l="l" t="t" r="r" b="b"/>
              <a:pathLst>
                <a:path w="2118" h="1820" extrusionOk="0">
                  <a:moveTo>
                    <a:pt x="1211" y="0"/>
                  </a:moveTo>
                  <a:cubicBezTo>
                    <a:pt x="396" y="0"/>
                    <a:pt x="1" y="977"/>
                    <a:pt x="559" y="1559"/>
                  </a:cubicBezTo>
                  <a:cubicBezTo>
                    <a:pt x="746" y="1738"/>
                    <a:pt x="974" y="1819"/>
                    <a:pt x="1198" y="1819"/>
                  </a:cubicBezTo>
                  <a:cubicBezTo>
                    <a:pt x="1668" y="1819"/>
                    <a:pt x="2118" y="1460"/>
                    <a:pt x="2118" y="907"/>
                  </a:cubicBezTo>
                  <a:cubicBezTo>
                    <a:pt x="2118" y="396"/>
                    <a:pt x="1722" y="0"/>
                    <a:pt x="12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0" name="Google Shape;2600;p77"/>
            <p:cNvSpPr/>
            <p:nvPr/>
          </p:nvSpPr>
          <p:spPr>
            <a:xfrm>
              <a:off x="5048900" y="3672575"/>
              <a:ext cx="24450" cy="21025"/>
            </a:xfrm>
            <a:custGeom>
              <a:avLst/>
              <a:gdLst/>
              <a:ahLst/>
              <a:cxnLst/>
              <a:rect l="l" t="t" r="r" b="b"/>
              <a:pathLst>
                <a:path w="978" h="841" extrusionOk="0">
                  <a:moveTo>
                    <a:pt x="559" y="1"/>
                  </a:moveTo>
                  <a:cubicBezTo>
                    <a:pt x="186" y="1"/>
                    <a:pt x="0" y="443"/>
                    <a:pt x="256" y="722"/>
                  </a:cubicBezTo>
                  <a:cubicBezTo>
                    <a:pt x="345" y="803"/>
                    <a:pt x="451" y="840"/>
                    <a:pt x="553" y="840"/>
                  </a:cubicBezTo>
                  <a:cubicBezTo>
                    <a:pt x="772" y="840"/>
                    <a:pt x="977" y="673"/>
                    <a:pt x="977" y="419"/>
                  </a:cubicBezTo>
                  <a:cubicBezTo>
                    <a:pt x="977" y="187"/>
                    <a:pt x="791" y="1"/>
                    <a:pt x="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1" name="Google Shape;2601;p77"/>
            <p:cNvSpPr/>
            <p:nvPr/>
          </p:nvSpPr>
          <p:spPr>
            <a:xfrm>
              <a:off x="5088450" y="3554175"/>
              <a:ext cx="75050" cy="70250"/>
            </a:xfrm>
            <a:custGeom>
              <a:avLst/>
              <a:gdLst/>
              <a:ahLst/>
              <a:cxnLst/>
              <a:rect l="l" t="t" r="r" b="b"/>
              <a:pathLst>
                <a:path w="3002" h="2810" extrusionOk="0">
                  <a:moveTo>
                    <a:pt x="1928" y="0"/>
                  </a:moveTo>
                  <a:cubicBezTo>
                    <a:pt x="1700" y="0"/>
                    <a:pt x="1489" y="161"/>
                    <a:pt x="1419" y="386"/>
                  </a:cubicBezTo>
                  <a:cubicBezTo>
                    <a:pt x="1373" y="665"/>
                    <a:pt x="1350" y="921"/>
                    <a:pt x="1396" y="1201"/>
                  </a:cubicBezTo>
                  <a:cubicBezTo>
                    <a:pt x="1024" y="1224"/>
                    <a:pt x="652" y="1340"/>
                    <a:pt x="349" y="1526"/>
                  </a:cubicBezTo>
                  <a:cubicBezTo>
                    <a:pt x="47" y="1689"/>
                    <a:pt x="0" y="2085"/>
                    <a:pt x="233" y="2317"/>
                  </a:cubicBezTo>
                  <a:cubicBezTo>
                    <a:pt x="349" y="2387"/>
                    <a:pt x="442" y="2457"/>
                    <a:pt x="559" y="2503"/>
                  </a:cubicBezTo>
                  <a:cubicBezTo>
                    <a:pt x="675" y="2573"/>
                    <a:pt x="745" y="2689"/>
                    <a:pt x="861" y="2759"/>
                  </a:cubicBezTo>
                  <a:cubicBezTo>
                    <a:pt x="929" y="2793"/>
                    <a:pt x="1002" y="2809"/>
                    <a:pt x="1074" y="2809"/>
                  </a:cubicBezTo>
                  <a:cubicBezTo>
                    <a:pt x="1296" y="2809"/>
                    <a:pt x="1512" y="2656"/>
                    <a:pt x="1582" y="2410"/>
                  </a:cubicBezTo>
                  <a:cubicBezTo>
                    <a:pt x="1629" y="2154"/>
                    <a:pt x="1652" y="1875"/>
                    <a:pt x="1629" y="1619"/>
                  </a:cubicBezTo>
                  <a:cubicBezTo>
                    <a:pt x="2001" y="1596"/>
                    <a:pt x="2350" y="1480"/>
                    <a:pt x="2676" y="1294"/>
                  </a:cubicBezTo>
                  <a:cubicBezTo>
                    <a:pt x="2955" y="1108"/>
                    <a:pt x="3001" y="712"/>
                    <a:pt x="2769" y="479"/>
                  </a:cubicBezTo>
                  <a:cubicBezTo>
                    <a:pt x="2652" y="410"/>
                    <a:pt x="2559" y="340"/>
                    <a:pt x="2443" y="293"/>
                  </a:cubicBezTo>
                  <a:cubicBezTo>
                    <a:pt x="2327" y="223"/>
                    <a:pt x="2257" y="107"/>
                    <a:pt x="2164" y="61"/>
                  </a:cubicBezTo>
                  <a:cubicBezTo>
                    <a:pt x="2087" y="19"/>
                    <a:pt x="2007" y="0"/>
                    <a:pt x="1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2" name="Google Shape;2602;p77"/>
            <p:cNvSpPr/>
            <p:nvPr/>
          </p:nvSpPr>
          <p:spPr>
            <a:xfrm>
              <a:off x="5088450" y="3554075"/>
              <a:ext cx="75050" cy="70100"/>
            </a:xfrm>
            <a:custGeom>
              <a:avLst/>
              <a:gdLst/>
              <a:ahLst/>
              <a:cxnLst/>
              <a:rect l="l" t="t" r="r" b="b"/>
              <a:pathLst>
                <a:path w="3002" h="2804" extrusionOk="0">
                  <a:moveTo>
                    <a:pt x="1085" y="1"/>
                  </a:moveTo>
                  <a:cubicBezTo>
                    <a:pt x="1003" y="1"/>
                    <a:pt x="919" y="21"/>
                    <a:pt x="838" y="65"/>
                  </a:cubicBezTo>
                  <a:cubicBezTo>
                    <a:pt x="721" y="111"/>
                    <a:pt x="652" y="227"/>
                    <a:pt x="559" y="297"/>
                  </a:cubicBezTo>
                  <a:cubicBezTo>
                    <a:pt x="442" y="344"/>
                    <a:pt x="349" y="414"/>
                    <a:pt x="233" y="483"/>
                  </a:cubicBezTo>
                  <a:cubicBezTo>
                    <a:pt x="0" y="716"/>
                    <a:pt x="47" y="1112"/>
                    <a:pt x="349" y="1274"/>
                  </a:cubicBezTo>
                  <a:cubicBezTo>
                    <a:pt x="652" y="1484"/>
                    <a:pt x="1024" y="1577"/>
                    <a:pt x="1373" y="1600"/>
                  </a:cubicBezTo>
                  <a:cubicBezTo>
                    <a:pt x="1350" y="1879"/>
                    <a:pt x="1373" y="2158"/>
                    <a:pt x="1419" y="2414"/>
                  </a:cubicBezTo>
                  <a:cubicBezTo>
                    <a:pt x="1488" y="2653"/>
                    <a:pt x="1693" y="2804"/>
                    <a:pt x="1917" y="2804"/>
                  </a:cubicBezTo>
                  <a:cubicBezTo>
                    <a:pt x="1998" y="2804"/>
                    <a:pt x="2083" y="2784"/>
                    <a:pt x="2164" y="2740"/>
                  </a:cubicBezTo>
                  <a:cubicBezTo>
                    <a:pt x="2280" y="2693"/>
                    <a:pt x="2350" y="2577"/>
                    <a:pt x="2443" y="2507"/>
                  </a:cubicBezTo>
                  <a:cubicBezTo>
                    <a:pt x="2559" y="2461"/>
                    <a:pt x="2652" y="2391"/>
                    <a:pt x="2769" y="2321"/>
                  </a:cubicBezTo>
                  <a:cubicBezTo>
                    <a:pt x="3001" y="2089"/>
                    <a:pt x="2955" y="1693"/>
                    <a:pt x="2652" y="1530"/>
                  </a:cubicBezTo>
                  <a:cubicBezTo>
                    <a:pt x="2350" y="1321"/>
                    <a:pt x="2001" y="1228"/>
                    <a:pt x="1629" y="1205"/>
                  </a:cubicBezTo>
                  <a:cubicBezTo>
                    <a:pt x="1652" y="925"/>
                    <a:pt x="1629" y="669"/>
                    <a:pt x="1582" y="390"/>
                  </a:cubicBezTo>
                  <a:cubicBezTo>
                    <a:pt x="1514" y="152"/>
                    <a:pt x="1309" y="1"/>
                    <a:pt x="1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3" name="Google Shape;2603;p77"/>
            <p:cNvSpPr/>
            <p:nvPr/>
          </p:nvSpPr>
          <p:spPr>
            <a:xfrm>
              <a:off x="5106475" y="3574875"/>
              <a:ext cx="34925" cy="30000"/>
            </a:xfrm>
            <a:custGeom>
              <a:avLst/>
              <a:gdLst/>
              <a:ahLst/>
              <a:cxnLst/>
              <a:rect l="l" t="t" r="r" b="b"/>
              <a:pathLst>
                <a:path w="1397" h="1200" extrusionOk="0">
                  <a:moveTo>
                    <a:pt x="791" y="0"/>
                  </a:moveTo>
                  <a:cubicBezTo>
                    <a:pt x="256" y="0"/>
                    <a:pt x="0" y="652"/>
                    <a:pt x="373" y="1024"/>
                  </a:cubicBezTo>
                  <a:cubicBezTo>
                    <a:pt x="494" y="1145"/>
                    <a:pt x="645" y="1200"/>
                    <a:pt x="793" y="1200"/>
                  </a:cubicBezTo>
                  <a:cubicBezTo>
                    <a:pt x="1100" y="1200"/>
                    <a:pt x="1396" y="966"/>
                    <a:pt x="1396" y="605"/>
                  </a:cubicBezTo>
                  <a:cubicBezTo>
                    <a:pt x="1396" y="280"/>
                    <a:pt x="1117" y="0"/>
                    <a:pt x="7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4" name="Google Shape;2604;p77"/>
            <p:cNvSpPr/>
            <p:nvPr/>
          </p:nvSpPr>
          <p:spPr>
            <a:xfrm>
              <a:off x="5116350" y="3582425"/>
              <a:ext cx="16900" cy="14975"/>
            </a:xfrm>
            <a:custGeom>
              <a:avLst/>
              <a:gdLst/>
              <a:ahLst/>
              <a:cxnLst/>
              <a:rect l="l" t="t" r="r" b="b"/>
              <a:pathLst>
                <a:path w="676" h="599" extrusionOk="0">
                  <a:moveTo>
                    <a:pt x="396" y="1"/>
                  </a:moveTo>
                  <a:cubicBezTo>
                    <a:pt x="141" y="1"/>
                    <a:pt x="1" y="326"/>
                    <a:pt x="187" y="513"/>
                  </a:cubicBezTo>
                  <a:cubicBezTo>
                    <a:pt x="246" y="572"/>
                    <a:pt x="317" y="598"/>
                    <a:pt x="387" y="598"/>
                  </a:cubicBezTo>
                  <a:cubicBezTo>
                    <a:pt x="535" y="598"/>
                    <a:pt x="676" y="478"/>
                    <a:pt x="676" y="303"/>
                  </a:cubicBezTo>
                  <a:cubicBezTo>
                    <a:pt x="676" y="140"/>
                    <a:pt x="559" y="1"/>
                    <a:pt x="3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05" name="Google Shape;2605;p77"/>
          <p:cNvGrpSpPr/>
          <p:nvPr/>
        </p:nvGrpSpPr>
        <p:grpSpPr>
          <a:xfrm>
            <a:off x="960966" y="3799322"/>
            <a:ext cx="515337" cy="467885"/>
            <a:chOff x="3949675" y="1900125"/>
            <a:chExt cx="512875" cy="465650"/>
          </a:xfrm>
        </p:grpSpPr>
        <p:sp>
          <p:nvSpPr>
            <p:cNvPr id="2606" name="Google Shape;2606;p77"/>
            <p:cNvSpPr/>
            <p:nvPr/>
          </p:nvSpPr>
          <p:spPr>
            <a:xfrm>
              <a:off x="3949675" y="1900125"/>
              <a:ext cx="512875" cy="465650"/>
            </a:xfrm>
            <a:custGeom>
              <a:avLst/>
              <a:gdLst/>
              <a:ahLst/>
              <a:cxnLst/>
              <a:rect l="l" t="t" r="r" b="b"/>
              <a:pathLst>
                <a:path w="20515" h="18626" extrusionOk="0">
                  <a:moveTo>
                    <a:pt x="10546" y="0"/>
                  </a:moveTo>
                  <a:cubicBezTo>
                    <a:pt x="6486" y="0"/>
                    <a:pt x="2644" y="2692"/>
                    <a:pt x="1536" y="6970"/>
                  </a:cubicBezTo>
                  <a:cubicBezTo>
                    <a:pt x="1" y="12809"/>
                    <a:pt x="4351" y="18532"/>
                    <a:pt x="10400" y="18625"/>
                  </a:cubicBezTo>
                  <a:cubicBezTo>
                    <a:pt x="10439" y="18625"/>
                    <a:pt x="10478" y="18626"/>
                    <a:pt x="10517" y="18626"/>
                  </a:cubicBezTo>
                  <a:cubicBezTo>
                    <a:pt x="16137" y="18626"/>
                    <a:pt x="20514" y="13677"/>
                    <a:pt x="19752" y="8063"/>
                  </a:cubicBezTo>
                  <a:cubicBezTo>
                    <a:pt x="19752" y="7993"/>
                    <a:pt x="19705" y="7924"/>
                    <a:pt x="19635" y="7877"/>
                  </a:cubicBezTo>
                  <a:cubicBezTo>
                    <a:pt x="17216" y="6481"/>
                    <a:pt x="15564" y="4085"/>
                    <a:pt x="15122" y="1340"/>
                  </a:cubicBezTo>
                  <a:cubicBezTo>
                    <a:pt x="15099" y="1247"/>
                    <a:pt x="15052" y="1177"/>
                    <a:pt x="14959" y="1131"/>
                  </a:cubicBezTo>
                  <a:cubicBezTo>
                    <a:pt x="13541" y="359"/>
                    <a:pt x="12029" y="0"/>
                    <a:pt x="10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7" name="Google Shape;2607;p77"/>
            <p:cNvSpPr/>
            <p:nvPr/>
          </p:nvSpPr>
          <p:spPr>
            <a:xfrm>
              <a:off x="3967700" y="1925300"/>
              <a:ext cx="475200" cy="406150"/>
            </a:xfrm>
            <a:custGeom>
              <a:avLst/>
              <a:gdLst/>
              <a:ahLst/>
              <a:cxnLst/>
              <a:rect l="l" t="t" r="r" b="b"/>
              <a:pathLst>
                <a:path w="19008" h="16246" extrusionOk="0">
                  <a:moveTo>
                    <a:pt x="12991" y="1"/>
                  </a:moveTo>
                  <a:cubicBezTo>
                    <a:pt x="12667" y="1"/>
                    <a:pt x="12343" y="25"/>
                    <a:pt x="12028" y="77"/>
                  </a:cubicBezTo>
                  <a:cubicBezTo>
                    <a:pt x="11330" y="193"/>
                    <a:pt x="10772" y="682"/>
                    <a:pt x="10586" y="1357"/>
                  </a:cubicBezTo>
                  <a:cubicBezTo>
                    <a:pt x="10400" y="2008"/>
                    <a:pt x="10167" y="2590"/>
                    <a:pt x="9935" y="3218"/>
                  </a:cubicBezTo>
                  <a:cubicBezTo>
                    <a:pt x="9650" y="3938"/>
                    <a:pt x="8954" y="4381"/>
                    <a:pt x="8231" y="4381"/>
                  </a:cubicBezTo>
                  <a:cubicBezTo>
                    <a:pt x="7950" y="4381"/>
                    <a:pt x="7665" y="4315"/>
                    <a:pt x="7399" y="4172"/>
                  </a:cubicBezTo>
                  <a:cubicBezTo>
                    <a:pt x="6794" y="3869"/>
                    <a:pt x="6236" y="3590"/>
                    <a:pt x="5677" y="3241"/>
                  </a:cubicBezTo>
                  <a:cubicBezTo>
                    <a:pt x="5375" y="3055"/>
                    <a:pt x="5037" y="2962"/>
                    <a:pt x="4703" y="2962"/>
                  </a:cubicBezTo>
                  <a:cubicBezTo>
                    <a:pt x="4369" y="2962"/>
                    <a:pt x="4037" y="3055"/>
                    <a:pt x="3746" y="3241"/>
                  </a:cubicBezTo>
                  <a:cubicBezTo>
                    <a:pt x="210" y="5521"/>
                    <a:pt x="1" y="10616"/>
                    <a:pt x="3328" y="13198"/>
                  </a:cubicBezTo>
                  <a:lnTo>
                    <a:pt x="3397" y="13244"/>
                  </a:lnTo>
                  <a:cubicBezTo>
                    <a:pt x="6676" y="15755"/>
                    <a:pt x="9489" y="15130"/>
                    <a:pt x="13464" y="16220"/>
                  </a:cubicBezTo>
                  <a:lnTo>
                    <a:pt x="13464" y="16220"/>
                  </a:lnTo>
                  <a:cubicBezTo>
                    <a:pt x="15716" y="12772"/>
                    <a:pt x="18195" y="11350"/>
                    <a:pt x="18984" y="7289"/>
                  </a:cubicBezTo>
                  <a:lnTo>
                    <a:pt x="18984" y="7219"/>
                  </a:lnTo>
                  <a:lnTo>
                    <a:pt x="19007" y="7080"/>
                  </a:lnTo>
                  <a:cubicBezTo>
                    <a:pt x="18612" y="4125"/>
                    <a:pt x="16821" y="1519"/>
                    <a:pt x="14169" y="100"/>
                  </a:cubicBezTo>
                  <a:cubicBezTo>
                    <a:pt x="13785" y="36"/>
                    <a:pt x="13387" y="1"/>
                    <a:pt x="12991" y="1"/>
                  </a:cubicBezTo>
                  <a:close/>
                  <a:moveTo>
                    <a:pt x="13464" y="16220"/>
                  </a:moveTo>
                  <a:cubicBezTo>
                    <a:pt x="13458" y="16229"/>
                    <a:pt x="13453" y="16237"/>
                    <a:pt x="13447" y="16245"/>
                  </a:cubicBezTo>
                  <a:lnTo>
                    <a:pt x="13471" y="16222"/>
                  </a:lnTo>
                  <a:cubicBezTo>
                    <a:pt x="13468" y="16222"/>
                    <a:pt x="13466" y="16221"/>
                    <a:pt x="13464" y="162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8" name="Google Shape;2608;p77"/>
            <p:cNvSpPr/>
            <p:nvPr/>
          </p:nvSpPr>
          <p:spPr>
            <a:xfrm>
              <a:off x="4092650" y="2032750"/>
              <a:ext cx="369450" cy="310325"/>
            </a:xfrm>
            <a:custGeom>
              <a:avLst/>
              <a:gdLst/>
              <a:ahLst/>
              <a:cxnLst/>
              <a:rect l="l" t="t" r="r" b="b"/>
              <a:pathLst>
                <a:path w="14778" h="12413" extrusionOk="0">
                  <a:moveTo>
                    <a:pt x="4990" y="0"/>
                  </a:moveTo>
                  <a:cubicBezTo>
                    <a:pt x="2249" y="0"/>
                    <a:pt x="0" y="2422"/>
                    <a:pt x="354" y="5271"/>
                  </a:cubicBezTo>
                  <a:lnTo>
                    <a:pt x="354" y="5341"/>
                  </a:lnTo>
                  <a:cubicBezTo>
                    <a:pt x="796" y="8458"/>
                    <a:pt x="2657" y="9668"/>
                    <a:pt x="4215" y="12413"/>
                  </a:cubicBezTo>
                  <a:cubicBezTo>
                    <a:pt x="7309" y="11738"/>
                    <a:pt x="9426" y="12320"/>
                    <a:pt x="12055" y="10528"/>
                  </a:cubicBezTo>
                  <a:lnTo>
                    <a:pt x="12102" y="10505"/>
                  </a:lnTo>
                  <a:cubicBezTo>
                    <a:pt x="14754" y="8667"/>
                    <a:pt x="14777" y="4759"/>
                    <a:pt x="12172" y="2875"/>
                  </a:cubicBezTo>
                  <a:cubicBezTo>
                    <a:pt x="11941" y="2708"/>
                    <a:pt x="11662" y="2619"/>
                    <a:pt x="11380" y="2619"/>
                  </a:cubicBezTo>
                  <a:cubicBezTo>
                    <a:pt x="11149" y="2619"/>
                    <a:pt x="10915" y="2679"/>
                    <a:pt x="10706" y="2805"/>
                  </a:cubicBezTo>
                  <a:cubicBezTo>
                    <a:pt x="10264" y="3037"/>
                    <a:pt x="9822" y="3224"/>
                    <a:pt x="9357" y="3433"/>
                  </a:cubicBezTo>
                  <a:cubicBezTo>
                    <a:pt x="9166" y="3520"/>
                    <a:pt x="8967" y="3560"/>
                    <a:pt x="8773" y="3560"/>
                  </a:cubicBezTo>
                  <a:cubicBezTo>
                    <a:pt x="8188" y="3560"/>
                    <a:pt x="7641" y="3190"/>
                    <a:pt x="7449" y="2595"/>
                  </a:cubicBezTo>
                  <a:cubicBezTo>
                    <a:pt x="7286" y="2084"/>
                    <a:pt x="7123" y="1642"/>
                    <a:pt x="7030" y="1153"/>
                  </a:cubicBezTo>
                  <a:cubicBezTo>
                    <a:pt x="6914" y="618"/>
                    <a:pt x="6495" y="223"/>
                    <a:pt x="5983" y="106"/>
                  </a:cubicBezTo>
                  <a:cubicBezTo>
                    <a:pt x="5648" y="35"/>
                    <a:pt x="5315" y="0"/>
                    <a:pt x="49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9" name="Google Shape;2609;p77"/>
            <p:cNvSpPr/>
            <p:nvPr/>
          </p:nvSpPr>
          <p:spPr>
            <a:xfrm>
              <a:off x="4092650" y="2032750"/>
              <a:ext cx="171125" cy="310325"/>
            </a:xfrm>
            <a:custGeom>
              <a:avLst/>
              <a:gdLst/>
              <a:ahLst/>
              <a:cxnLst/>
              <a:rect l="l" t="t" r="r" b="b"/>
              <a:pathLst>
                <a:path w="6845" h="12413" extrusionOk="0">
                  <a:moveTo>
                    <a:pt x="4990" y="0"/>
                  </a:moveTo>
                  <a:cubicBezTo>
                    <a:pt x="2249" y="0"/>
                    <a:pt x="0" y="2422"/>
                    <a:pt x="354" y="5271"/>
                  </a:cubicBezTo>
                  <a:lnTo>
                    <a:pt x="354" y="5341"/>
                  </a:lnTo>
                  <a:cubicBezTo>
                    <a:pt x="796" y="8458"/>
                    <a:pt x="2657" y="9668"/>
                    <a:pt x="4215" y="12413"/>
                  </a:cubicBezTo>
                  <a:cubicBezTo>
                    <a:pt x="4634" y="12320"/>
                    <a:pt x="5030" y="12250"/>
                    <a:pt x="5402" y="12203"/>
                  </a:cubicBezTo>
                  <a:cubicBezTo>
                    <a:pt x="4308" y="10133"/>
                    <a:pt x="3285" y="8481"/>
                    <a:pt x="3355" y="5759"/>
                  </a:cubicBezTo>
                  <a:lnTo>
                    <a:pt x="3355" y="5689"/>
                  </a:lnTo>
                  <a:cubicBezTo>
                    <a:pt x="3424" y="3479"/>
                    <a:pt x="4797" y="1525"/>
                    <a:pt x="6844" y="734"/>
                  </a:cubicBezTo>
                  <a:cubicBezTo>
                    <a:pt x="6658" y="409"/>
                    <a:pt x="6332" y="199"/>
                    <a:pt x="5983" y="106"/>
                  </a:cubicBezTo>
                  <a:cubicBezTo>
                    <a:pt x="5648" y="35"/>
                    <a:pt x="5315" y="0"/>
                    <a:pt x="49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0" name="Google Shape;2610;p77"/>
            <p:cNvSpPr/>
            <p:nvPr/>
          </p:nvSpPr>
          <p:spPr>
            <a:xfrm>
              <a:off x="4228850" y="2133675"/>
              <a:ext cx="189050" cy="174525"/>
            </a:xfrm>
            <a:custGeom>
              <a:avLst/>
              <a:gdLst/>
              <a:ahLst/>
              <a:cxnLst/>
              <a:rect l="l" t="t" r="r" b="b"/>
              <a:pathLst>
                <a:path w="7562" h="6981" extrusionOk="0">
                  <a:moveTo>
                    <a:pt x="1881" y="0"/>
                  </a:moveTo>
                  <a:cubicBezTo>
                    <a:pt x="1774" y="0"/>
                    <a:pt x="951" y="2107"/>
                    <a:pt x="652" y="3258"/>
                  </a:cubicBezTo>
                  <a:cubicBezTo>
                    <a:pt x="186" y="5119"/>
                    <a:pt x="0" y="6677"/>
                    <a:pt x="233" y="6747"/>
                  </a:cubicBezTo>
                  <a:cubicBezTo>
                    <a:pt x="237" y="6748"/>
                    <a:pt x="240" y="6748"/>
                    <a:pt x="244" y="6748"/>
                  </a:cubicBezTo>
                  <a:cubicBezTo>
                    <a:pt x="483" y="6748"/>
                    <a:pt x="1031" y="5300"/>
                    <a:pt x="1489" y="3490"/>
                  </a:cubicBezTo>
                  <a:cubicBezTo>
                    <a:pt x="1699" y="2723"/>
                    <a:pt x="1838" y="1978"/>
                    <a:pt x="1954" y="1210"/>
                  </a:cubicBezTo>
                  <a:cubicBezTo>
                    <a:pt x="2001" y="2025"/>
                    <a:pt x="2094" y="2816"/>
                    <a:pt x="2210" y="3630"/>
                  </a:cubicBezTo>
                  <a:cubicBezTo>
                    <a:pt x="2508" y="5508"/>
                    <a:pt x="2941" y="6981"/>
                    <a:pt x="3177" y="6981"/>
                  </a:cubicBezTo>
                  <a:cubicBezTo>
                    <a:pt x="3180" y="6981"/>
                    <a:pt x="3184" y="6981"/>
                    <a:pt x="3187" y="6980"/>
                  </a:cubicBezTo>
                  <a:cubicBezTo>
                    <a:pt x="3420" y="6957"/>
                    <a:pt x="3374" y="5398"/>
                    <a:pt x="3071" y="3490"/>
                  </a:cubicBezTo>
                  <a:cubicBezTo>
                    <a:pt x="2978" y="2746"/>
                    <a:pt x="2815" y="2071"/>
                    <a:pt x="2676" y="1513"/>
                  </a:cubicBezTo>
                  <a:lnTo>
                    <a:pt x="2676" y="1513"/>
                  </a:lnTo>
                  <a:cubicBezTo>
                    <a:pt x="3001" y="1885"/>
                    <a:pt x="3397" y="2327"/>
                    <a:pt x="3816" y="2746"/>
                  </a:cubicBezTo>
                  <a:cubicBezTo>
                    <a:pt x="5064" y="4016"/>
                    <a:pt x="6213" y="4928"/>
                    <a:pt x="6507" y="4928"/>
                  </a:cubicBezTo>
                  <a:cubicBezTo>
                    <a:pt x="6530" y="4928"/>
                    <a:pt x="6549" y="4922"/>
                    <a:pt x="6561" y="4909"/>
                  </a:cubicBezTo>
                  <a:cubicBezTo>
                    <a:pt x="6747" y="4747"/>
                    <a:pt x="5793" y="3490"/>
                    <a:pt x="4444" y="2141"/>
                  </a:cubicBezTo>
                  <a:cubicBezTo>
                    <a:pt x="4048" y="1746"/>
                    <a:pt x="3676" y="1397"/>
                    <a:pt x="3350" y="1094"/>
                  </a:cubicBezTo>
                  <a:lnTo>
                    <a:pt x="3350" y="1094"/>
                  </a:lnTo>
                  <a:cubicBezTo>
                    <a:pt x="3560" y="1164"/>
                    <a:pt x="3792" y="1210"/>
                    <a:pt x="4025" y="1257"/>
                  </a:cubicBezTo>
                  <a:cubicBezTo>
                    <a:pt x="5302" y="1557"/>
                    <a:pt x="6430" y="1717"/>
                    <a:pt x="7038" y="1717"/>
                  </a:cubicBezTo>
                  <a:cubicBezTo>
                    <a:pt x="7328" y="1717"/>
                    <a:pt x="7500" y="1681"/>
                    <a:pt x="7515" y="1606"/>
                  </a:cubicBezTo>
                  <a:cubicBezTo>
                    <a:pt x="7561" y="1373"/>
                    <a:pt x="6095" y="838"/>
                    <a:pt x="4211" y="396"/>
                  </a:cubicBezTo>
                  <a:cubicBezTo>
                    <a:pt x="3467" y="233"/>
                    <a:pt x="2676" y="94"/>
                    <a:pt x="1885" y="1"/>
                  </a:cubicBezTo>
                  <a:cubicBezTo>
                    <a:pt x="1884" y="0"/>
                    <a:pt x="1883" y="0"/>
                    <a:pt x="18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1" name="Google Shape;2611;p77"/>
            <p:cNvSpPr/>
            <p:nvPr/>
          </p:nvSpPr>
          <p:spPr>
            <a:xfrm>
              <a:off x="4047375" y="2047025"/>
              <a:ext cx="263500" cy="159950"/>
            </a:xfrm>
            <a:custGeom>
              <a:avLst/>
              <a:gdLst/>
              <a:ahLst/>
              <a:cxnLst/>
              <a:rect l="l" t="t" r="r" b="b"/>
              <a:pathLst>
                <a:path w="10540" h="6398" extrusionOk="0">
                  <a:moveTo>
                    <a:pt x="6631" y="0"/>
                  </a:moveTo>
                  <a:cubicBezTo>
                    <a:pt x="4584" y="0"/>
                    <a:pt x="2909" y="1257"/>
                    <a:pt x="2723" y="2862"/>
                  </a:cubicBezTo>
                  <a:cubicBezTo>
                    <a:pt x="2086" y="2323"/>
                    <a:pt x="1415" y="2013"/>
                    <a:pt x="935" y="2013"/>
                  </a:cubicBezTo>
                  <a:cubicBezTo>
                    <a:pt x="731" y="2013"/>
                    <a:pt x="561" y="2069"/>
                    <a:pt x="443" y="2187"/>
                  </a:cubicBezTo>
                  <a:cubicBezTo>
                    <a:pt x="1" y="2629"/>
                    <a:pt x="490" y="3839"/>
                    <a:pt x="1513" y="4886"/>
                  </a:cubicBezTo>
                  <a:cubicBezTo>
                    <a:pt x="1629" y="5002"/>
                    <a:pt x="1769" y="5118"/>
                    <a:pt x="1885" y="5212"/>
                  </a:cubicBezTo>
                  <a:lnTo>
                    <a:pt x="1653" y="5212"/>
                  </a:lnTo>
                  <a:cubicBezTo>
                    <a:pt x="1234" y="5212"/>
                    <a:pt x="932" y="5537"/>
                    <a:pt x="932" y="5956"/>
                  </a:cubicBezTo>
                  <a:lnTo>
                    <a:pt x="932" y="6026"/>
                  </a:lnTo>
                  <a:cubicBezTo>
                    <a:pt x="932" y="6235"/>
                    <a:pt x="1071" y="6398"/>
                    <a:pt x="1280" y="6398"/>
                  </a:cubicBezTo>
                  <a:lnTo>
                    <a:pt x="4654" y="6398"/>
                  </a:lnTo>
                  <a:cubicBezTo>
                    <a:pt x="4863" y="6398"/>
                    <a:pt x="6050" y="6258"/>
                    <a:pt x="6631" y="6258"/>
                  </a:cubicBezTo>
                  <a:cubicBezTo>
                    <a:pt x="8790" y="6258"/>
                    <a:pt x="10532" y="4869"/>
                    <a:pt x="10539" y="3129"/>
                  </a:cubicBezTo>
                  <a:lnTo>
                    <a:pt x="10539" y="3129"/>
                  </a:lnTo>
                  <a:cubicBezTo>
                    <a:pt x="10540" y="3133"/>
                    <a:pt x="10540" y="3137"/>
                    <a:pt x="10540" y="3141"/>
                  </a:cubicBezTo>
                  <a:lnTo>
                    <a:pt x="10540" y="3118"/>
                  </a:lnTo>
                  <a:cubicBezTo>
                    <a:pt x="10540" y="3122"/>
                    <a:pt x="10540" y="3126"/>
                    <a:pt x="10539" y="3129"/>
                  </a:cubicBezTo>
                  <a:cubicBezTo>
                    <a:pt x="10532" y="1390"/>
                    <a:pt x="8790" y="0"/>
                    <a:pt x="66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2" name="Google Shape;2612;p77"/>
            <p:cNvSpPr/>
            <p:nvPr/>
          </p:nvSpPr>
          <p:spPr>
            <a:xfrm>
              <a:off x="4147425" y="2047025"/>
              <a:ext cx="163450" cy="123900"/>
            </a:xfrm>
            <a:custGeom>
              <a:avLst/>
              <a:gdLst/>
              <a:ahLst/>
              <a:cxnLst/>
              <a:rect l="l" t="t" r="r" b="b"/>
              <a:pathLst>
                <a:path w="6538" h="4956" extrusionOk="0">
                  <a:moveTo>
                    <a:pt x="6538" y="3118"/>
                  </a:moveTo>
                  <a:cubicBezTo>
                    <a:pt x="6537" y="3118"/>
                    <a:pt x="6537" y="3119"/>
                    <a:pt x="6537" y="3120"/>
                  </a:cubicBezTo>
                  <a:lnTo>
                    <a:pt x="6537" y="3120"/>
                  </a:lnTo>
                  <a:cubicBezTo>
                    <a:pt x="6537" y="3127"/>
                    <a:pt x="6538" y="3134"/>
                    <a:pt x="6538" y="3141"/>
                  </a:cubicBezTo>
                  <a:lnTo>
                    <a:pt x="6538" y="3118"/>
                  </a:lnTo>
                  <a:close/>
                  <a:moveTo>
                    <a:pt x="2629" y="0"/>
                  </a:moveTo>
                  <a:cubicBezTo>
                    <a:pt x="1815" y="0"/>
                    <a:pt x="1024" y="187"/>
                    <a:pt x="326" y="582"/>
                  </a:cubicBezTo>
                  <a:cubicBezTo>
                    <a:pt x="117" y="978"/>
                    <a:pt x="0" y="1396"/>
                    <a:pt x="0" y="1815"/>
                  </a:cubicBezTo>
                  <a:cubicBezTo>
                    <a:pt x="0" y="3537"/>
                    <a:pt x="1768" y="4956"/>
                    <a:pt x="3909" y="4956"/>
                  </a:cubicBezTo>
                  <a:cubicBezTo>
                    <a:pt x="4723" y="4956"/>
                    <a:pt x="5514" y="4746"/>
                    <a:pt x="6212" y="4374"/>
                  </a:cubicBezTo>
                  <a:cubicBezTo>
                    <a:pt x="6421" y="3979"/>
                    <a:pt x="6514" y="3561"/>
                    <a:pt x="6537" y="3120"/>
                  </a:cubicBezTo>
                  <a:lnTo>
                    <a:pt x="6537" y="3120"/>
                  </a:lnTo>
                  <a:cubicBezTo>
                    <a:pt x="6523" y="1385"/>
                    <a:pt x="4761" y="0"/>
                    <a:pt x="2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3" name="Google Shape;2613;p77"/>
            <p:cNvSpPr/>
            <p:nvPr/>
          </p:nvSpPr>
          <p:spPr>
            <a:xfrm>
              <a:off x="4202675" y="2097525"/>
              <a:ext cx="175675" cy="109450"/>
            </a:xfrm>
            <a:custGeom>
              <a:avLst/>
              <a:gdLst/>
              <a:ahLst/>
              <a:cxnLst/>
              <a:rect l="l" t="t" r="r" b="b"/>
              <a:pathLst>
                <a:path w="7027" h="4378" extrusionOk="0">
                  <a:moveTo>
                    <a:pt x="6111" y="1"/>
                  </a:moveTo>
                  <a:cubicBezTo>
                    <a:pt x="5535" y="1"/>
                    <a:pt x="4665" y="458"/>
                    <a:pt x="3886" y="1237"/>
                  </a:cubicBezTo>
                  <a:cubicBezTo>
                    <a:pt x="3304" y="1772"/>
                    <a:pt x="2885" y="2447"/>
                    <a:pt x="2676" y="3215"/>
                  </a:cubicBezTo>
                  <a:lnTo>
                    <a:pt x="768" y="3215"/>
                  </a:lnTo>
                  <a:cubicBezTo>
                    <a:pt x="0" y="3215"/>
                    <a:pt x="0" y="4378"/>
                    <a:pt x="768" y="4378"/>
                  </a:cubicBezTo>
                  <a:lnTo>
                    <a:pt x="5677" y="4378"/>
                  </a:lnTo>
                  <a:cubicBezTo>
                    <a:pt x="5863" y="4378"/>
                    <a:pt x="6026" y="4215"/>
                    <a:pt x="6026" y="4006"/>
                  </a:cubicBezTo>
                  <a:lnTo>
                    <a:pt x="6026" y="3936"/>
                  </a:lnTo>
                  <a:cubicBezTo>
                    <a:pt x="6026" y="3541"/>
                    <a:pt x="5700" y="3215"/>
                    <a:pt x="5305" y="3215"/>
                  </a:cubicBezTo>
                  <a:lnTo>
                    <a:pt x="5165" y="3215"/>
                  </a:lnTo>
                  <a:cubicBezTo>
                    <a:pt x="5281" y="3098"/>
                    <a:pt x="5398" y="3005"/>
                    <a:pt x="5514" y="2889"/>
                  </a:cubicBezTo>
                  <a:cubicBezTo>
                    <a:pt x="6561" y="1842"/>
                    <a:pt x="7026" y="633"/>
                    <a:pt x="6584" y="167"/>
                  </a:cubicBezTo>
                  <a:cubicBezTo>
                    <a:pt x="6471" y="54"/>
                    <a:pt x="6308" y="1"/>
                    <a:pt x="61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4" name="Google Shape;2614;p77"/>
            <p:cNvSpPr/>
            <p:nvPr/>
          </p:nvSpPr>
          <p:spPr>
            <a:xfrm>
              <a:off x="4109625" y="2003400"/>
              <a:ext cx="207075" cy="126825"/>
            </a:xfrm>
            <a:custGeom>
              <a:avLst/>
              <a:gdLst/>
              <a:ahLst/>
              <a:cxnLst/>
              <a:rect l="l" t="t" r="r" b="b"/>
              <a:pathLst>
                <a:path w="8283" h="5073" extrusionOk="0">
                  <a:moveTo>
                    <a:pt x="4141" y="1"/>
                  </a:moveTo>
                  <a:cubicBezTo>
                    <a:pt x="1838" y="1"/>
                    <a:pt x="0" y="1117"/>
                    <a:pt x="0" y="2536"/>
                  </a:cubicBezTo>
                  <a:cubicBezTo>
                    <a:pt x="0" y="3932"/>
                    <a:pt x="1838" y="5072"/>
                    <a:pt x="4141" y="5072"/>
                  </a:cubicBezTo>
                  <a:cubicBezTo>
                    <a:pt x="6421" y="5072"/>
                    <a:pt x="8282" y="3932"/>
                    <a:pt x="8282" y="2536"/>
                  </a:cubicBezTo>
                  <a:cubicBezTo>
                    <a:pt x="8282" y="1117"/>
                    <a:pt x="6421" y="1"/>
                    <a:pt x="41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5" name="Google Shape;2615;p77"/>
            <p:cNvSpPr/>
            <p:nvPr/>
          </p:nvSpPr>
          <p:spPr>
            <a:xfrm>
              <a:off x="4166025" y="2003400"/>
              <a:ext cx="150675" cy="125400"/>
            </a:xfrm>
            <a:custGeom>
              <a:avLst/>
              <a:gdLst/>
              <a:ahLst/>
              <a:cxnLst/>
              <a:rect l="l" t="t" r="r" b="b"/>
              <a:pathLst>
                <a:path w="6027" h="5016" extrusionOk="0">
                  <a:moveTo>
                    <a:pt x="1722" y="1"/>
                  </a:moveTo>
                  <a:cubicBezTo>
                    <a:pt x="675" y="559"/>
                    <a:pt x="1" y="1490"/>
                    <a:pt x="1" y="2536"/>
                  </a:cubicBezTo>
                  <a:cubicBezTo>
                    <a:pt x="1" y="2816"/>
                    <a:pt x="47" y="3095"/>
                    <a:pt x="140" y="3374"/>
                  </a:cubicBezTo>
                  <a:cubicBezTo>
                    <a:pt x="528" y="4364"/>
                    <a:pt x="1492" y="5015"/>
                    <a:pt x="2537" y="5015"/>
                  </a:cubicBezTo>
                  <a:cubicBezTo>
                    <a:pt x="2622" y="5015"/>
                    <a:pt x="2707" y="5011"/>
                    <a:pt x="2792" y="5002"/>
                  </a:cubicBezTo>
                  <a:cubicBezTo>
                    <a:pt x="2909" y="4979"/>
                    <a:pt x="3025" y="4979"/>
                    <a:pt x="3118" y="4956"/>
                  </a:cubicBezTo>
                  <a:cubicBezTo>
                    <a:pt x="4793" y="4630"/>
                    <a:pt x="6026" y="3676"/>
                    <a:pt x="6026" y="2536"/>
                  </a:cubicBezTo>
                  <a:lnTo>
                    <a:pt x="6003" y="2536"/>
                  </a:lnTo>
                  <a:cubicBezTo>
                    <a:pt x="6003" y="1141"/>
                    <a:pt x="4165" y="1"/>
                    <a:pt x="18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6" name="Google Shape;2616;p77"/>
            <p:cNvSpPr/>
            <p:nvPr/>
          </p:nvSpPr>
          <p:spPr>
            <a:xfrm>
              <a:off x="4089250" y="1998175"/>
              <a:ext cx="247225" cy="58450"/>
            </a:xfrm>
            <a:custGeom>
              <a:avLst/>
              <a:gdLst/>
              <a:ahLst/>
              <a:cxnLst/>
              <a:rect l="l" t="t" r="r" b="b"/>
              <a:pathLst>
                <a:path w="9889" h="2338" extrusionOk="0">
                  <a:moveTo>
                    <a:pt x="1560" y="0"/>
                  </a:moveTo>
                  <a:cubicBezTo>
                    <a:pt x="513" y="0"/>
                    <a:pt x="1" y="1257"/>
                    <a:pt x="745" y="2001"/>
                  </a:cubicBezTo>
                  <a:cubicBezTo>
                    <a:pt x="977" y="2233"/>
                    <a:pt x="1265" y="2337"/>
                    <a:pt x="1548" y="2337"/>
                  </a:cubicBezTo>
                  <a:cubicBezTo>
                    <a:pt x="2145" y="2337"/>
                    <a:pt x="2723" y="1874"/>
                    <a:pt x="2723" y="1163"/>
                  </a:cubicBezTo>
                  <a:cubicBezTo>
                    <a:pt x="2723" y="535"/>
                    <a:pt x="2188" y="0"/>
                    <a:pt x="1560" y="0"/>
                  </a:cubicBezTo>
                  <a:close/>
                  <a:moveTo>
                    <a:pt x="8329" y="0"/>
                  </a:moveTo>
                  <a:cubicBezTo>
                    <a:pt x="7701" y="0"/>
                    <a:pt x="7166" y="535"/>
                    <a:pt x="7166" y="1163"/>
                  </a:cubicBezTo>
                  <a:cubicBezTo>
                    <a:pt x="7166" y="1874"/>
                    <a:pt x="7744" y="2337"/>
                    <a:pt x="8348" y="2337"/>
                  </a:cubicBezTo>
                  <a:cubicBezTo>
                    <a:pt x="8635" y="2337"/>
                    <a:pt x="8927" y="2233"/>
                    <a:pt x="9167" y="2001"/>
                  </a:cubicBezTo>
                  <a:cubicBezTo>
                    <a:pt x="9888" y="1257"/>
                    <a:pt x="9376" y="0"/>
                    <a:pt x="83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7" name="Google Shape;2617;p77"/>
            <p:cNvSpPr/>
            <p:nvPr/>
          </p:nvSpPr>
          <p:spPr>
            <a:xfrm>
              <a:off x="4102050" y="2008200"/>
              <a:ext cx="222200" cy="38850"/>
            </a:xfrm>
            <a:custGeom>
              <a:avLst/>
              <a:gdLst/>
              <a:ahLst/>
              <a:cxnLst/>
              <a:rect l="l" t="t" r="r" b="b"/>
              <a:pathLst>
                <a:path w="8888" h="1554" extrusionOk="0">
                  <a:moveTo>
                    <a:pt x="1036" y="1"/>
                  </a:moveTo>
                  <a:cubicBezTo>
                    <a:pt x="838" y="1"/>
                    <a:pt x="641" y="76"/>
                    <a:pt x="489" y="227"/>
                  </a:cubicBezTo>
                  <a:cubicBezTo>
                    <a:pt x="1" y="716"/>
                    <a:pt x="350" y="1553"/>
                    <a:pt x="1024" y="1553"/>
                  </a:cubicBezTo>
                  <a:cubicBezTo>
                    <a:pt x="1722" y="1553"/>
                    <a:pt x="2071" y="716"/>
                    <a:pt x="1583" y="227"/>
                  </a:cubicBezTo>
                  <a:cubicBezTo>
                    <a:pt x="1432" y="76"/>
                    <a:pt x="1234" y="1"/>
                    <a:pt x="1036" y="1"/>
                  </a:cubicBezTo>
                  <a:close/>
                  <a:moveTo>
                    <a:pt x="7829" y="1"/>
                  </a:moveTo>
                  <a:cubicBezTo>
                    <a:pt x="7631" y="1"/>
                    <a:pt x="7434" y="76"/>
                    <a:pt x="7282" y="227"/>
                  </a:cubicBezTo>
                  <a:cubicBezTo>
                    <a:pt x="6794" y="716"/>
                    <a:pt x="7143" y="1553"/>
                    <a:pt x="7841" y="1553"/>
                  </a:cubicBezTo>
                  <a:cubicBezTo>
                    <a:pt x="8539" y="1553"/>
                    <a:pt x="8888" y="716"/>
                    <a:pt x="8376" y="227"/>
                  </a:cubicBezTo>
                  <a:cubicBezTo>
                    <a:pt x="8225" y="76"/>
                    <a:pt x="8027" y="1"/>
                    <a:pt x="78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8" name="Google Shape;2618;p77"/>
            <p:cNvSpPr/>
            <p:nvPr/>
          </p:nvSpPr>
          <p:spPr>
            <a:xfrm>
              <a:off x="4118925" y="2019650"/>
              <a:ext cx="187875" cy="15825"/>
            </a:xfrm>
            <a:custGeom>
              <a:avLst/>
              <a:gdLst/>
              <a:ahLst/>
              <a:cxnLst/>
              <a:rect l="l" t="t" r="r" b="b"/>
              <a:pathLst>
                <a:path w="7515" h="633" extrusionOk="0">
                  <a:moveTo>
                    <a:pt x="222" y="0"/>
                  </a:moveTo>
                  <a:cubicBezTo>
                    <a:pt x="171" y="0"/>
                    <a:pt x="126" y="16"/>
                    <a:pt x="93" y="49"/>
                  </a:cubicBezTo>
                  <a:cubicBezTo>
                    <a:pt x="0" y="118"/>
                    <a:pt x="47" y="328"/>
                    <a:pt x="187" y="491"/>
                  </a:cubicBezTo>
                  <a:cubicBezTo>
                    <a:pt x="292" y="581"/>
                    <a:pt x="416" y="632"/>
                    <a:pt x="510" y="632"/>
                  </a:cubicBezTo>
                  <a:cubicBezTo>
                    <a:pt x="562" y="632"/>
                    <a:pt x="604" y="617"/>
                    <a:pt x="629" y="584"/>
                  </a:cubicBezTo>
                  <a:cubicBezTo>
                    <a:pt x="722" y="491"/>
                    <a:pt x="675" y="304"/>
                    <a:pt x="536" y="142"/>
                  </a:cubicBezTo>
                  <a:cubicBezTo>
                    <a:pt x="430" y="52"/>
                    <a:pt x="315" y="0"/>
                    <a:pt x="222" y="0"/>
                  </a:cubicBezTo>
                  <a:close/>
                  <a:moveTo>
                    <a:pt x="7310" y="0"/>
                  </a:moveTo>
                  <a:cubicBezTo>
                    <a:pt x="7212" y="0"/>
                    <a:pt x="7093" y="52"/>
                    <a:pt x="7003" y="142"/>
                  </a:cubicBezTo>
                  <a:cubicBezTo>
                    <a:pt x="6840" y="304"/>
                    <a:pt x="6793" y="491"/>
                    <a:pt x="6887" y="584"/>
                  </a:cubicBezTo>
                  <a:cubicBezTo>
                    <a:pt x="6920" y="617"/>
                    <a:pt x="6964" y="632"/>
                    <a:pt x="7015" y="632"/>
                  </a:cubicBezTo>
                  <a:cubicBezTo>
                    <a:pt x="7109" y="632"/>
                    <a:pt x="7223" y="581"/>
                    <a:pt x="7329" y="491"/>
                  </a:cubicBezTo>
                  <a:cubicBezTo>
                    <a:pt x="7468" y="328"/>
                    <a:pt x="7515" y="118"/>
                    <a:pt x="7445" y="49"/>
                  </a:cubicBezTo>
                  <a:cubicBezTo>
                    <a:pt x="7412" y="16"/>
                    <a:pt x="7364" y="0"/>
                    <a:pt x="7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9" name="Google Shape;2619;p77"/>
            <p:cNvSpPr/>
            <p:nvPr/>
          </p:nvSpPr>
          <p:spPr>
            <a:xfrm>
              <a:off x="4109025" y="2058650"/>
              <a:ext cx="207675" cy="38700"/>
            </a:xfrm>
            <a:custGeom>
              <a:avLst/>
              <a:gdLst/>
              <a:ahLst/>
              <a:cxnLst/>
              <a:rect l="l" t="t" r="r" b="b"/>
              <a:pathLst>
                <a:path w="8307" h="1548" extrusionOk="0">
                  <a:moveTo>
                    <a:pt x="3374" y="94"/>
                  </a:moveTo>
                  <a:cubicBezTo>
                    <a:pt x="3165" y="94"/>
                    <a:pt x="2979" y="164"/>
                    <a:pt x="2979" y="280"/>
                  </a:cubicBezTo>
                  <a:cubicBezTo>
                    <a:pt x="2979" y="396"/>
                    <a:pt x="3165" y="466"/>
                    <a:pt x="3374" y="466"/>
                  </a:cubicBezTo>
                  <a:cubicBezTo>
                    <a:pt x="3584" y="466"/>
                    <a:pt x="3770" y="396"/>
                    <a:pt x="3770" y="280"/>
                  </a:cubicBezTo>
                  <a:cubicBezTo>
                    <a:pt x="3770" y="164"/>
                    <a:pt x="3584" y="94"/>
                    <a:pt x="3374" y="94"/>
                  </a:cubicBezTo>
                  <a:close/>
                  <a:moveTo>
                    <a:pt x="4933" y="94"/>
                  </a:moveTo>
                  <a:cubicBezTo>
                    <a:pt x="4724" y="94"/>
                    <a:pt x="4537" y="164"/>
                    <a:pt x="4537" y="280"/>
                  </a:cubicBezTo>
                  <a:cubicBezTo>
                    <a:pt x="4537" y="396"/>
                    <a:pt x="4724" y="466"/>
                    <a:pt x="4933" y="466"/>
                  </a:cubicBezTo>
                  <a:cubicBezTo>
                    <a:pt x="5142" y="466"/>
                    <a:pt x="5328" y="396"/>
                    <a:pt x="5328" y="280"/>
                  </a:cubicBezTo>
                  <a:cubicBezTo>
                    <a:pt x="5328" y="164"/>
                    <a:pt x="5142" y="94"/>
                    <a:pt x="4933" y="94"/>
                  </a:cubicBezTo>
                  <a:close/>
                  <a:moveTo>
                    <a:pt x="47" y="1"/>
                  </a:moveTo>
                  <a:cubicBezTo>
                    <a:pt x="1" y="210"/>
                    <a:pt x="1" y="443"/>
                    <a:pt x="47" y="675"/>
                  </a:cubicBezTo>
                  <a:cubicBezTo>
                    <a:pt x="1350" y="1257"/>
                    <a:pt x="2752" y="1548"/>
                    <a:pt x="4154" y="1548"/>
                  </a:cubicBezTo>
                  <a:cubicBezTo>
                    <a:pt x="5555" y="1548"/>
                    <a:pt x="6957" y="1257"/>
                    <a:pt x="8260" y="675"/>
                  </a:cubicBezTo>
                  <a:cubicBezTo>
                    <a:pt x="8283" y="559"/>
                    <a:pt x="8306" y="443"/>
                    <a:pt x="8306" y="326"/>
                  </a:cubicBezTo>
                  <a:cubicBezTo>
                    <a:pt x="8306" y="210"/>
                    <a:pt x="8283" y="94"/>
                    <a:pt x="8283" y="1"/>
                  </a:cubicBezTo>
                  <a:cubicBezTo>
                    <a:pt x="8120" y="94"/>
                    <a:pt x="7957" y="164"/>
                    <a:pt x="7794" y="257"/>
                  </a:cubicBezTo>
                  <a:cubicBezTo>
                    <a:pt x="6631" y="734"/>
                    <a:pt x="5398" y="972"/>
                    <a:pt x="4165" y="972"/>
                  </a:cubicBezTo>
                  <a:cubicBezTo>
                    <a:pt x="2932" y="972"/>
                    <a:pt x="1699" y="734"/>
                    <a:pt x="536" y="257"/>
                  </a:cubicBezTo>
                  <a:cubicBezTo>
                    <a:pt x="373" y="164"/>
                    <a:pt x="210" y="94"/>
                    <a:pt x="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0" name="Google Shape;2620;p77"/>
            <p:cNvSpPr/>
            <p:nvPr/>
          </p:nvSpPr>
          <p:spPr>
            <a:xfrm>
              <a:off x="4249200" y="2097825"/>
              <a:ext cx="125650" cy="109150"/>
            </a:xfrm>
            <a:custGeom>
              <a:avLst/>
              <a:gdLst/>
              <a:ahLst/>
              <a:cxnLst/>
              <a:rect l="l" t="t" r="r" b="b"/>
              <a:pathLst>
                <a:path w="5026" h="4366" extrusionOk="0">
                  <a:moveTo>
                    <a:pt x="4236" y="1"/>
                  </a:moveTo>
                  <a:cubicBezTo>
                    <a:pt x="3920" y="1"/>
                    <a:pt x="3516" y="135"/>
                    <a:pt x="3095" y="388"/>
                  </a:cubicBezTo>
                  <a:cubicBezTo>
                    <a:pt x="2699" y="1086"/>
                    <a:pt x="2583" y="1714"/>
                    <a:pt x="2885" y="2016"/>
                  </a:cubicBezTo>
                  <a:cubicBezTo>
                    <a:pt x="3001" y="2132"/>
                    <a:pt x="3163" y="2186"/>
                    <a:pt x="3359" y="2186"/>
                  </a:cubicBezTo>
                  <a:cubicBezTo>
                    <a:pt x="3677" y="2186"/>
                    <a:pt x="4082" y="2043"/>
                    <a:pt x="4514" y="1784"/>
                  </a:cubicBezTo>
                  <a:cubicBezTo>
                    <a:pt x="4909" y="1086"/>
                    <a:pt x="5026" y="458"/>
                    <a:pt x="4723" y="179"/>
                  </a:cubicBezTo>
                  <a:cubicBezTo>
                    <a:pt x="4613" y="59"/>
                    <a:pt x="4443" y="1"/>
                    <a:pt x="4236" y="1"/>
                  </a:cubicBezTo>
                  <a:close/>
                  <a:moveTo>
                    <a:pt x="792" y="3203"/>
                  </a:moveTo>
                  <a:cubicBezTo>
                    <a:pt x="1" y="3203"/>
                    <a:pt x="1" y="4366"/>
                    <a:pt x="792" y="4366"/>
                  </a:cubicBezTo>
                  <a:lnTo>
                    <a:pt x="3816" y="4366"/>
                  </a:lnTo>
                  <a:cubicBezTo>
                    <a:pt x="4002" y="4366"/>
                    <a:pt x="4165" y="4203"/>
                    <a:pt x="4165" y="3994"/>
                  </a:cubicBezTo>
                  <a:lnTo>
                    <a:pt x="4165" y="3924"/>
                  </a:lnTo>
                  <a:cubicBezTo>
                    <a:pt x="4165" y="3529"/>
                    <a:pt x="3839" y="3203"/>
                    <a:pt x="3444" y="3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1" name="Google Shape;2621;p77"/>
            <p:cNvSpPr/>
            <p:nvPr/>
          </p:nvSpPr>
          <p:spPr>
            <a:xfrm>
              <a:off x="4117750" y="2119150"/>
              <a:ext cx="212325" cy="140350"/>
            </a:xfrm>
            <a:custGeom>
              <a:avLst/>
              <a:gdLst/>
              <a:ahLst/>
              <a:cxnLst/>
              <a:rect l="l" t="t" r="r" b="b"/>
              <a:pathLst>
                <a:path w="8493" h="5614" extrusionOk="0">
                  <a:moveTo>
                    <a:pt x="536" y="0"/>
                  </a:moveTo>
                  <a:cubicBezTo>
                    <a:pt x="234" y="0"/>
                    <a:pt x="1" y="233"/>
                    <a:pt x="1" y="535"/>
                  </a:cubicBezTo>
                  <a:lnTo>
                    <a:pt x="1" y="1605"/>
                  </a:lnTo>
                  <a:cubicBezTo>
                    <a:pt x="1" y="1908"/>
                    <a:pt x="234" y="2164"/>
                    <a:pt x="536" y="2164"/>
                  </a:cubicBezTo>
                  <a:lnTo>
                    <a:pt x="629" y="2164"/>
                  </a:lnTo>
                  <a:cubicBezTo>
                    <a:pt x="931" y="2164"/>
                    <a:pt x="1164" y="1908"/>
                    <a:pt x="1164" y="1605"/>
                  </a:cubicBezTo>
                  <a:lnTo>
                    <a:pt x="1164" y="535"/>
                  </a:lnTo>
                  <a:cubicBezTo>
                    <a:pt x="1164" y="233"/>
                    <a:pt x="931" y="0"/>
                    <a:pt x="629" y="0"/>
                  </a:cubicBezTo>
                  <a:close/>
                  <a:moveTo>
                    <a:pt x="7158" y="120"/>
                  </a:moveTo>
                  <a:cubicBezTo>
                    <a:pt x="6830" y="120"/>
                    <a:pt x="6496" y="373"/>
                    <a:pt x="6561" y="814"/>
                  </a:cubicBezTo>
                  <a:lnTo>
                    <a:pt x="7259" y="5118"/>
                  </a:lnTo>
                  <a:cubicBezTo>
                    <a:pt x="7301" y="5414"/>
                    <a:pt x="7554" y="5613"/>
                    <a:pt x="7844" y="5613"/>
                  </a:cubicBezTo>
                  <a:cubicBezTo>
                    <a:pt x="7873" y="5613"/>
                    <a:pt x="7904" y="5611"/>
                    <a:pt x="7934" y="5607"/>
                  </a:cubicBezTo>
                  <a:cubicBezTo>
                    <a:pt x="8260" y="5560"/>
                    <a:pt x="8492" y="5258"/>
                    <a:pt x="8422" y="4932"/>
                  </a:cubicBezTo>
                  <a:lnTo>
                    <a:pt x="7725" y="628"/>
                  </a:lnTo>
                  <a:cubicBezTo>
                    <a:pt x="7673" y="279"/>
                    <a:pt x="7417" y="120"/>
                    <a:pt x="7158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2" name="Google Shape;2622;p77"/>
            <p:cNvSpPr/>
            <p:nvPr/>
          </p:nvSpPr>
          <p:spPr>
            <a:xfrm>
              <a:off x="4116025" y="2145800"/>
              <a:ext cx="246025" cy="153650"/>
            </a:xfrm>
            <a:custGeom>
              <a:avLst/>
              <a:gdLst/>
              <a:ahLst/>
              <a:cxnLst/>
              <a:rect l="l" t="t" r="r" b="b"/>
              <a:pathLst>
                <a:path w="9841" h="6146" extrusionOk="0">
                  <a:moveTo>
                    <a:pt x="653" y="0"/>
                  </a:moveTo>
                  <a:cubicBezTo>
                    <a:pt x="499" y="0"/>
                    <a:pt x="346" y="65"/>
                    <a:pt x="233" y="190"/>
                  </a:cubicBezTo>
                  <a:cubicBezTo>
                    <a:pt x="0" y="400"/>
                    <a:pt x="0" y="749"/>
                    <a:pt x="209" y="981"/>
                  </a:cubicBezTo>
                  <a:lnTo>
                    <a:pt x="1908" y="2680"/>
                  </a:lnTo>
                  <a:lnTo>
                    <a:pt x="1978" y="2749"/>
                  </a:lnTo>
                  <a:lnTo>
                    <a:pt x="1978" y="4215"/>
                  </a:lnTo>
                  <a:cubicBezTo>
                    <a:pt x="1978" y="4355"/>
                    <a:pt x="2094" y="4494"/>
                    <a:pt x="2257" y="4494"/>
                  </a:cubicBezTo>
                  <a:lnTo>
                    <a:pt x="2280" y="4494"/>
                  </a:lnTo>
                  <a:cubicBezTo>
                    <a:pt x="2443" y="4494"/>
                    <a:pt x="2559" y="4355"/>
                    <a:pt x="2559" y="4215"/>
                  </a:cubicBezTo>
                  <a:lnTo>
                    <a:pt x="2559" y="2866"/>
                  </a:lnTo>
                  <a:lnTo>
                    <a:pt x="3490" y="3796"/>
                  </a:lnTo>
                  <a:cubicBezTo>
                    <a:pt x="3548" y="3843"/>
                    <a:pt x="3618" y="3866"/>
                    <a:pt x="3687" y="3866"/>
                  </a:cubicBezTo>
                  <a:cubicBezTo>
                    <a:pt x="3757" y="3866"/>
                    <a:pt x="3827" y="3843"/>
                    <a:pt x="3885" y="3796"/>
                  </a:cubicBezTo>
                  <a:lnTo>
                    <a:pt x="3908" y="3750"/>
                  </a:lnTo>
                  <a:cubicBezTo>
                    <a:pt x="4025" y="3657"/>
                    <a:pt x="4025" y="3471"/>
                    <a:pt x="3908" y="3378"/>
                  </a:cubicBezTo>
                  <a:lnTo>
                    <a:pt x="2978" y="2447"/>
                  </a:lnTo>
                  <a:lnTo>
                    <a:pt x="4327" y="2447"/>
                  </a:lnTo>
                  <a:cubicBezTo>
                    <a:pt x="4490" y="2447"/>
                    <a:pt x="4606" y="2307"/>
                    <a:pt x="4606" y="2168"/>
                  </a:cubicBezTo>
                  <a:lnTo>
                    <a:pt x="4606" y="2121"/>
                  </a:lnTo>
                  <a:lnTo>
                    <a:pt x="4630" y="2121"/>
                  </a:lnTo>
                  <a:cubicBezTo>
                    <a:pt x="4630" y="1982"/>
                    <a:pt x="4490" y="1865"/>
                    <a:pt x="4350" y="1865"/>
                  </a:cubicBezTo>
                  <a:lnTo>
                    <a:pt x="2769" y="1865"/>
                  </a:lnTo>
                  <a:lnTo>
                    <a:pt x="1024" y="144"/>
                  </a:lnTo>
                  <a:cubicBezTo>
                    <a:pt x="917" y="47"/>
                    <a:pt x="785" y="0"/>
                    <a:pt x="653" y="0"/>
                  </a:cubicBezTo>
                  <a:close/>
                  <a:moveTo>
                    <a:pt x="7561" y="1118"/>
                  </a:moveTo>
                  <a:cubicBezTo>
                    <a:pt x="7231" y="1118"/>
                    <a:pt x="6901" y="1366"/>
                    <a:pt x="6979" y="1796"/>
                  </a:cubicBezTo>
                  <a:lnTo>
                    <a:pt x="7352" y="4075"/>
                  </a:lnTo>
                  <a:lnTo>
                    <a:pt x="6421" y="5355"/>
                  </a:lnTo>
                  <a:cubicBezTo>
                    <a:pt x="6328" y="5495"/>
                    <a:pt x="6351" y="5657"/>
                    <a:pt x="6467" y="5750"/>
                  </a:cubicBezTo>
                  <a:lnTo>
                    <a:pt x="6514" y="5774"/>
                  </a:lnTo>
                  <a:cubicBezTo>
                    <a:pt x="6557" y="5808"/>
                    <a:pt x="6606" y="5823"/>
                    <a:pt x="6655" y="5823"/>
                  </a:cubicBezTo>
                  <a:cubicBezTo>
                    <a:pt x="6740" y="5823"/>
                    <a:pt x="6827" y="5778"/>
                    <a:pt x="6886" y="5704"/>
                  </a:cubicBezTo>
                  <a:lnTo>
                    <a:pt x="7677" y="4611"/>
                  </a:lnTo>
                  <a:lnTo>
                    <a:pt x="7887" y="5913"/>
                  </a:lnTo>
                  <a:cubicBezTo>
                    <a:pt x="7910" y="6053"/>
                    <a:pt x="8049" y="6146"/>
                    <a:pt x="8212" y="6146"/>
                  </a:cubicBezTo>
                  <a:lnTo>
                    <a:pt x="8236" y="6146"/>
                  </a:lnTo>
                  <a:cubicBezTo>
                    <a:pt x="8398" y="6099"/>
                    <a:pt x="8491" y="5983"/>
                    <a:pt x="8468" y="5820"/>
                  </a:cubicBezTo>
                  <a:lnTo>
                    <a:pt x="8259" y="4517"/>
                  </a:lnTo>
                  <a:lnTo>
                    <a:pt x="9352" y="5308"/>
                  </a:lnTo>
                  <a:cubicBezTo>
                    <a:pt x="9401" y="5347"/>
                    <a:pt x="9461" y="5366"/>
                    <a:pt x="9522" y="5366"/>
                  </a:cubicBezTo>
                  <a:cubicBezTo>
                    <a:pt x="9608" y="5366"/>
                    <a:pt x="9693" y="5330"/>
                    <a:pt x="9748" y="5262"/>
                  </a:cubicBezTo>
                  <a:lnTo>
                    <a:pt x="9771" y="5215"/>
                  </a:lnTo>
                  <a:cubicBezTo>
                    <a:pt x="9841" y="5099"/>
                    <a:pt x="9817" y="4936"/>
                    <a:pt x="9701" y="4843"/>
                  </a:cubicBezTo>
                  <a:lnTo>
                    <a:pt x="8515" y="3982"/>
                  </a:lnTo>
                  <a:lnTo>
                    <a:pt x="8142" y="1610"/>
                  </a:lnTo>
                  <a:cubicBezTo>
                    <a:pt x="8081" y="1272"/>
                    <a:pt x="7821" y="1118"/>
                    <a:pt x="7561" y="11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3" name="Google Shape;2623;p77"/>
            <p:cNvSpPr/>
            <p:nvPr/>
          </p:nvSpPr>
          <p:spPr>
            <a:xfrm>
              <a:off x="4153250" y="2185100"/>
              <a:ext cx="219850" cy="125000"/>
            </a:xfrm>
            <a:custGeom>
              <a:avLst/>
              <a:gdLst/>
              <a:ahLst/>
              <a:cxnLst/>
              <a:rect l="l" t="t" r="r" b="b"/>
              <a:pathLst>
                <a:path w="8794" h="5000" extrusionOk="0">
                  <a:moveTo>
                    <a:pt x="2979" y="0"/>
                  </a:moveTo>
                  <a:cubicBezTo>
                    <a:pt x="2680" y="0"/>
                    <a:pt x="2396" y="229"/>
                    <a:pt x="2396" y="573"/>
                  </a:cubicBezTo>
                  <a:cubicBezTo>
                    <a:pt x="2396" y="898"/>
                    <a:pt x="2652" y="1154"/>
                    <a:pt x="2978" y="1154"/>
                  </a:cubicBezTo>
                  <a:cubicBezTo>
                    <a:pt x="3490" y="1154"/>
                    <a:pt x="3745" y="526"/>
                    <a:pt x="3397" y="177"/>
                  </a:cubicBezTo>
                  <a:cubicBezTo>
                    <a:pt x="3274" y="55"/>
                    <a:pt x="3125" y="0"/>
                    <a:pt x="2979" y="0"/>
                  </a:cubicBezTo>
                  <a:close/>
                  <a:moveTo>
                    <a:pt x="2303" y="1515"/>
                  </a:moveTo>
                  <a:cubicBezTo>
                    <a:pt x="2152" y="1515"/>
                    <a:pt x="2001" y="1573"/>
                    <a:pt x="1884" y="1689"/>
                  </a:cubicBezTo>
                  <a:cubicBezTo>
                    <a:pt x="1535" y="2038"/>
                    <a:pt x="1791" y="2666"/>
                    <a:pt x="2303" y="2666"/>
                  </a:cubicBezTo>
                  <a:cubicBezTo>
                    <a:pt x="2815" y="2666"/>
                    <a:pt x="3094" y="2038"/>
                    <a:pt x="2722" y="1689"/>
                  </a:cubicBezTo>
                  <a:cubicBezTo>
                    <a:pt x="2606" y="1573"/>
                    <a:pt x="2454" y="1515"/>
                    <a:pt x="2303" y="1515"/>
                  </a:cubicBezTo>
                  <a:close/>
                  <a:moveTo>
                    <a:pt x="791" y="2178"/>
                  </a:moveTo>
                  <a:cubicBezTo>
                    <a:pt x="279" y="2178"/>
                    <a:pt x="0" y="2806"/>
                    <a:pt x="372" y="3178"/>
                  </a:cubicBezTo>
                  <a:cubicBezTo>
                    <a:pt x="490" y="3289"/>
                    <a:pt x="634" y="3339"/>
                    <a:pt x="776" y="3339"/>
                  </a:cubicBezTo>
                  <a:cubicBezTo>
                    <a:pt x="1080" y="3339"/>
                    <a:pt x="1373" y="3109"/>
                    <a:pt x="1373" y="2759"/>
                  </a:cubicBezTo>
                  <a:cubicBezTo>
                    <a:pt x="1373" y="2434"/>
                    <a:pt x="1117" y="2178"/>
                    <a:pt x="791" y="2178"/>
                  </a:cubicBezTo>
                  <a:close/>
                  <a:moveTo>
                    <a:pt x="8142" y="3008"/>
                  </a:moveTo>
                  <a:cubicBezTo>
                    <a:pt x="7970" y="3008"/>
                    <a:pt x="7796" y="3083"/>
                    <a:pt x="7677" y="3248"/>
                  </a:cubicBezTo>
                  <a:cubicBezTo>
                    <a:pt x="7491" y="3504"/>
                    <a:pt x="7561" y="3876"/>
                    <a:pt x="7817" y="4062"/>
                  </a:cubicBezTo>
                  <a:cubicBezTo>
                    <a:pt x="7921" y="4137"/>
                    <a:pt x="8035" y="4171"/>
                    <a:pt x="8146" y="4171"/>
                  </a:cubicBezTo>
                  <a:cubicBezTo>
                    <a:pt x="8483" y="4171"/>
                    <a:pt x="8794" y="3865"/>
                    <a:pt x="8724" y="3481"/>
                  </a:cubicBezTo>
                  <a:cubicBezTo>
                    <a:pt x="8668" y="3185"/>
                    <a:pt x="8406" y="3008"/>
                    <a:pt x="8142" y="3008"/>
                  </a:cubicBezTo>
                  <a:close/>
                  <a:moveTo>
                    <a:pt x="5114" y="3488"/>
                  </a:moveTo>
                  <a:cubicBezTo>
                    <a:pt x="4777" y="3488"/>
                    <a:pt x="4467" y="3794"/>
                    <a:pt x="4536" y="4178"/>
                  </a:cubicBezTo>
                  <a:cubicBezTo>
                    <a:pt x="4579" y="4474"/>
                    <a:pt x="4834" y="4651"/>
                    <a:pt x="5102" y="4651"/>
                  </a:cubicBezTo>
                  <a:cubicBezTo>
                    <a:pt x="5276" y="4651"/>
                    <a:pt x="5455" y="4576"/>
                    <a:pt x="5583" y="4411"/>
                  </a:cubicBezTo>
                  <a:cubicBezTo>
                    <a:pt x="5769" y="4155"/>
                    <a:pt x="5700" y="3783"/>
                    <a:pt x="5444" y="3597"/>
                  </a:cubicBezTo>
                  <a:cubicBezTo>
                    <a:pt x="5340" y="3522"/>
                    <a:pt x="5225" y="3488"/>
                    <a:pt x="5114" y="3488"/>
                  </a:cubicBezTo>
                  <a:close/>
                  <a:moveTo>
                    <a:pt x="6738" y="3843"/>
                  </a:moveTo>
                  <a:cubicBezTo>
                    <a:pt x="6703" y="3843"/>
                    <a:pt x="6667" y="3846"/>
                    <a:pt x="6630" y="3853"/>
                  </a:cubicBezTo>
                  <a:cubicBezTo>
                    <a:pt x="6305" y="3899"/>
                    <a:pt x="6095" y="4202"/>
                    <a:pt x="6142" y="4527"/>
                  </a:cubicBezTo>
                  <a:cubicBezTo>
                    <a:pt x="6198" y="4823"/>
                    <a:pt x="6459" y="5000"/>
                    <a:pt x="6724" y="5000"/>
                  </a:cubicBezTo>
                  <a:cubicBezTo>
                    <a:pt x="6896" y="5000"/>
                    <a:pt x="7069" y="4925"/>
                    <a:pt x="7189" y="4760"/>
                  </a:cubicBezTo>
                  <a:cubicBezTo>
                    <a:pt x="7469" y="4372"/>
                    <a:pt x="7189" y="3843"/>
                    <a:pt x="6738" y="38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4" name="Google Shape;2624;p77"/>
            <p:cNvSpPr/>
            <p:nvPr/>
          </p:nvSpPr>
          <p:spPr>
            <a:xfrm>
              <a:off x="4205000" y="1912675"/>
              <a:ext cx="21550" cy="17875"/>
            </a:xfrm>
            <a:custGeom>
              <a:avLst/>
              <a:gdLst/>
              <a:ahLst/>
              <a:cxnLst/>
              <a:rect l="l" t="t" r="r" b="b"/>
              <a:pathLst>
                <a:path w="862" h="715" extrusionOk="0">
                  <a:moveTo>
                    <a:pt x="489" y="1"/>
                  </a:moveTo>
                  <a:cubicBezTo>
                    <a:pt x="163" y="1"/>
                    <a:pt x="0" y="373"/>
                    <a:pt x="233" y="605"/>
                  </a:cubicBezTo>
                  <a:cubicBezTo>
                    <a:pt x="309" y="681"/>
                    <a:pt x="402" y="715"/>
                    <a:pt x="493" y="715"/>
                  </a:cubicBezTo>
                  <a:cubicBezTo>
                    <a:pt x="681" y="715"/>
                    <a:pt x="861" y="569"/>
                    <a:pt x="861" y="349"/>
                  </a:cubicBezTo>
                  <a:cubicBezTo>
                    <a:pt x="861" y="163"/>
                    <a:pt x="698" y="1"/>
                    <a:pt x="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5" name="Google Shape;2625;p77"/>
            <p:cNvSpPr/>
            <p:nvPr/>
          </p:nvSpPr>
          <p:spPr>
            <a:xfrm>
              <a:off x="4034600" y="1943500"/>
              <a:ext cx="123900" cy="126650"/>
            </a:xfrm>
            <a:custGeom>
              <a:avLst/>
              <a:gdLst/>
              <a:ahLst/>
              <a:cxnLst/>
              <a:rect l="l" t="t" r="r" b="b"/>
              <a:pathLst>
                <a:path w="4956" h="5066" extrusionOk="0">
                  <a:moveTo>
                    <a:pt x="4583" y="1"/>
                  </a:moveTo>
                  <a:cubicBezTo>
                    <a:pt x="4257" y="1"/>
                    <a:pt x="4095" y="396"/>
                    <a:pt x="4327" y="605"/>
                  </a:cubicBezTo>
                  <a:cubicBezTo>
                    <a:pt x="4403" y="681"/>
                    <a:pt x="4496" y="715"/>
                    <a:pt x="4587" y="715"/>
                  </a:cubicBezTo>
                  <a:cubicBezTo>
                    <a:pt x="4775" y="715"/>
                    <a:pt x="4955" y="569"/>
                    <a:pt x="4955" y="349"/>
                  </a:cubicBezTo>
                  <a:cubicBezTo>
                    <a:pt x="4955" y="163"/>
                    <a:pt x="4793" y="1"/>
                    <a:pt x="4583" y="1"/>
                  </a:cubicBezTo>
                  <a:close/>
                  <a:moveTo>
                    <a:pt x="489" y="4328"/>
                  </a:moveTo>
                  <a:cubicBezTo>
                    <a:pt x="163" y="4328"/>
                    <a:pt x="0" y="4723"/>
                    <a:pt x="233" y="4956"/>
                  </a:cubicBezTo>
                  <a:cubicBezTo>
                    <a:pt x="308" y="5031"/>
                    <a:pt x="401" y="5065"/>
                    <a:pt x="492" y="5065"/>
                  </a:cubicBezTo>
                  <a:cubicBezTo>
                    <a:pt x="681" y="5065"/>
                    <a:pt x="861" y="4920"/>
                    <a:pt x="861" y="4700"/>
                  </a:cubicBezTo>
                  <a:cubicBezTo>
                    <a:pt x="861" y="4490"/>
                    <a:pt x="698" y="4328"/>
                    <a:pt x="489" y="432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6" name="Google Shape;2626;p77"/>
            <p:cNvSpPr/>
            <p:nvPr/>
          </p:nvSpPr>
          <p:spPr>
            <a:xfrm>
              <a:off x="4312600" y="1956300"/>
              <a:ext cx="20950" cy="17875"/>
            </a:xfrm>
            <a:custGeom>
              <a:avLst/>
              <a:gdLst/>
              <a:ahLst/>
              <a:cxnLst/>
              <a:rect l="l" t="t" r="r" b="b"/>
              <a:pathLst>
                <a:path w="838" h="715" extrusionOk="0">
                  <a:moveTo>
                    <a:pt x="489" y="0"/>
                  </a:moveTo>
                  <a:cubicBezTo>
                    <a:pt x="163" y="0"/>
                    <a:pt x="0" y="396"/>
                    <a:pt x="233" y="605"/>
                  </a:cubicBezTo>
                  <a:cubicBezTo>
                    <a:pt x="309" y="681"/>
                    <a:pt x="399" y="715"/>
                    <a:pt x="487" y="715"/>
                  </a:cubicBezTo>
                  <a:cubicBezTo>
                    <a:pt x="668" y="715"/>
                    <a:pt x="838" y="569"/>
                    <a:pt x="838" y="349"/>
                  </a:cubicBezTo>
                  <a:cubicBezTo>
                    <a:pt x="838" y="163"/>
                    <a:pt x="675" y="0"/>
                    <a:pt x="4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7" name="Google Shape;2627;p77"/>
            <p:cNvSpPr/>
            <p:nvPr/>
          </p:nvSpPr>
          <p:spPr>
            <a:xfrm>
              <a:off x="4079375" y="2051675"/>
              <a:ext cx="301300" cy="210975"/>
            </a:xfrm>
            <a:custGeom>
              <a:avLst/>
              <a:gdLst/>
              <a:ahLst/>
              <a:cxnLst/>
              <a:rect l="l" t="t" r="r" b="b"/>
              <a:pathLst>
                <a:path w="12052" h="8439" extrusionOk="0">
                  <a:moveTo>
                    <a:pt x="11679" y="1"/>
                  </a:moveTo>
                  <a:cubicBezTo>
                    <a:pt x="11377" y="1"/>
                    <a:pt x="11214" y="396"/>
                    <a:pt x="11423" y="629"/>
                  </a:cubicBezTo>
                  <a:cubicBezTo>
                    <a:pt x="11499" y="704"/>
                    <a:pt x="11592" y="738"/>
                    <a:pt x="11683" y="738"/>
                  </a:cubicBezTo>
                  <a:cubicBezTo>
                    <a:pt x="11871" y="738"/>
                    <a:pt x="12051" y="593"/>
                    <a:pt x="12051" y="373"/>
                  </a:cubicBezTo>
                  <a:cubicBezTo>
                    <a:pt x="12051" y="163"/>
                    <a:pt x="11888" y="1"/>
                    <a:pt x="11679" y="1"/>
                  </a:cubicBezTo>
                  <a:close/>
                  <a:moveTo>
                    <a:pt x="489" y="7701"/>
                  </a:moveTo>
                  <a:cubicBezTo>
                    <a:pt x="163" y="7701"/>
                    <a:pt x="0" y="8096"/>
                    <a:pt x="233" y="8329"/>
                  </a:cubicBezTo>
                  <a:cubicBezTo>
                    <a:pt x="301" y="8405"/>
                    <a:pt x="389" y="8438"/>
                    <a:pt x="476" y="8438"/>
                  </a:cubicBezTo>
                  <a:cubicBezTo>
                    <a:pt x="658" y="8438"/>
                    <a:pt x="838" y="8293"/>
                    <a:pt x="838" y="8073"/>
                  </a:cubicBezTo>
                  <a:cubicBezTo>
                    <a:pt x="838" y="7864"/>
                    <a:pt x="675" y="7701"/>
                    <a:pt x="489" y="770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28" name="Google Shape;2628;p77"/>
          <p:cNvGrpSpPr/>
          <p:nvPr/>
        </p:nvGrpSpPr>
        <p:grpSpPr>
          <a:xfrm>
            <a:off x="973466" y="2105003"/>
            <a:ext cx="490342" cy="467684"/>
            <a:chOff x="6185325" y="1181625"/>
            <a:chExt cx="488000" cy="465450"/>
          </a:xfrm>
        </p:grpSpPr>
        <p:sp>
          <p:nvSpPr>
            <p:cNvPr id="2629" name="Google Shape;2629;p77"/>
            <p:cNvSpPr/>
            <p:nvPr/>
          </p:nvSpPr>
          <p:spPr>
            <a:xfrm>
              <a:off x="6185325" y="1182075"/>
              <a:ext cx="482750" cy="456400"/>
            </a:xfrm>
            <a:custGeom>
              <a:avLst/>
              <a:gdLst/>
              <a:ahLst/>
              <a:cxnLst/>
              <a:rect l="l" t="t" r="r" b="b"/>
              <a:pathLst>
                <a:path w="19310" h="18256" extrusionOk="0">
                  <a:moveTo>
                    <a:pt x="10039" y="0"/>
                  </a:moveTo>
                  <a:cubicBezTo>
                    <a:pt x="9797" y="0"/>
                    <a:pt x="9552" y="9"/>
                    <a:pt x="9306" y="29"/>
                  </a:cubicBezTo>
                  <a:cubicBezTo>
                    <a:pt x="3909" y="424"/>
                    <a:pt x="1" y="5356"/>
                    <a:pt x="815" y="10707"/>
                  </a:cubicBezTo>
                  <a:cubicBezTo>
                    <a:pt x="1467" y="15025"/>
                    <a:pt x="11099" y="18256"/>
                    <a:pt x="12475" y="18256"/>
                  </a:cubicBezTo>
                  <a:cubicBezTo>
                    <a:pt x="12522" y="18256"/>
                    <a:pt x="12560" y="18252"/>
                    <a:pt x="12587" y="18244"/>
                  </a:cubicBezTo>
                  <a:cubicBezTo>
                    <a:pt x="16565" y="17081"/>
                    <a:pt x="19310" y="13428"/>
                    <a:pt x="19310" y="9288"/>
                  </a:cubicBezTo>
                  <a:cubicBezTo>
                    <a:pt x="19310" y="4114"/>
                    <a:pt x="15114" y="0"/>
                    <a:pt x="100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0" name="Google Shape;2630;p77"/>
            <p:cNvSpPr/>
            <p:nvPr/>
          </p:nvSpPr>
          <p:spPr>
            <a:xfrm>
              <a:off x="6259200" y="1181625"/>
              <a:ext cx="335600" cy="300025"/>
            </a:xfrm>
            <a:custGeom>
              <a:avLst/>
              <a:gdLst/>
              <a:ahLst/>
              <a:cxnLst/>
              <a:rect l="l" t="t" r="r" b="b"/>
              <a:pathLst>
                <a:path w="13424" h="12001" extrusionOk="0">
                  <a:moveTo>
                    <a:pt x="7049" y="0"/>
                  </a:moveTo>
                  <a:cubicBezTo>
                    <a:pt x="5537" y="0"/>
                    <a:pt x="4025" y="372"/>
                    <a:pt x="2676" y="1093"/>
                  </a:cubicBezTo>
                  <a:cubicBezTo>
                    <a:pt x="652" y="2838"/>
                    <a:pt x="0" y="5723"/>
                    <a:pt x="1024" y="8189"/>
                  </a:cubicBezTo>
                  <a:cubicBezTo>
                    <a:pt x="2006" y="10525"/>
                    <a:pt x="4279" y="12000"/>
                    <a:pt x="6785" y="12000"/>
                  </a:cubicBezTo>
                  <a:cubicBezTo>
                    <a:pt x="6950" y="12000"/>
                    <a:pt x="7116" y="11994"/>
                    <a:pt x="7282" y="11981"/>
                  </a:cubicBezTo>
                  <a:cubicBezTo>
                    <a:pt x="9957" y="11748"/>
                    <a:pt x="12191" y="9841"/>
                    <a:pt x="12819" y="7212"/>
                  </a:cubicBezTo>
                  <a:cubicBezTo>
                    <a:pt x="13424" y="4606"/>
                    <a:pt x="12307" y="1884"/>
                    <a:pt x="10004" y="489"/>
                  </a:cubicBezTo>
                  <a:cubicBezTo>
                    <a:pt x="9050" y="163"/>
                    <a:pt x="8050" y="0"/>
                    <a:pt x="70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1" name="Google Shape;2631;p77"/>
            <p:cNvSpPr/>
            <p:nvPr/>
          </p:nvSpPr>
          <p:spPr>
            <a:xfrm>
              <a:off x="6276650" y="1225225"/>
              <a:ext cx="289075" cy="247625"/>
            </a:xfrm>
            <a:custGeom>
              <a:avLst/>
              <a:gdLst/>
              <a:ahLst/>
              <a:cxnLst/>
              <a:rect l="l" t="t" r="r" b="b"/>
              <a:pathLst>
                <a:path w="11563" h="9905" extrusionOk="0">
                  <a:moveTo>
                    <a:pt x="6607" y="1"/>
                  </a:moveTo>
                  <a:cubicBezTo>
                    <a:pt x="2210" y="1"/>
                    <a:pt x="0" y="5328"/>
                    <a:pt x="3118" y="8446"/>
                  </a:cubicBezTo>
                  <a:cubicBezTo>
                    <a:pt x="4126" y="9454"/>
                    <a:pt x="5365" y="9905"/>
                    <a:pt x="6581" y="9905"/>
                  </a:cubicBezTo>
                  <a:cubicBezTo>
                    <a:pt x="9124" y="9905"/>
                    <a:pt x="11563" y="7931"/>
                    <a:pt x="11563" y="4956"/>
                  </a:cubicBezTo>
                  <a:cubicBezTo>
                    <a:pt x="11563" y="2211"/>
                    <a:pt x="9329" y="1"/>
                    <a:pt x="6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2" name="Google Shape;2632;p77"/>
            <p:cNvSpPr/>
            <p:nvPr/>
          </p:nvSpPr>
          <p:spPr>
            <a:xfrm>
              <a:off x="6369700" y="1227700"/>
              <a:ext cx="41325" cy="172625"/>
            </a:xfrm>
            <a:custGeom>
              <a:avLst/>
              <a:gdLst/>
              <a:ahLst/>
              <a:cxnLst/>
              <a:rect l="l" t="t" r="r" b="b"/>
              <a:pathLst>
                <a:path w="1653" h="6905" extrusionOk="0">
                  <a:moveTo>
                    <a:pt x="826" y="1"/>
                  </a:moveTo>
                  <a:cubicBezTo>
                    <a:pt x="774" y="1"/>
                    <a:pt x="722" y="30"/>
                    <a:pt x="698" y="88"/>
                  </a:cubicBezTo>
                  <a:cubicBezTo>
                    <a:pt x="256" y="1158"/>
                    <a:pt x="1" y="3275"/>
                    <a:pt x="1" y="4764"/>
                  </a:cubicBezTo>
                  <a:lnTo>
                    <a:pt x="1" y="4950"/>
                  </a:lnTo>
                  <a:cubicBezTo>
                    <a:pt x="12" y="6253"/>
                    <a:pt x="414" y="6904"/>
                    <a:pt x="818" y="6904"/>
                  </a:cubicBezTo>
                  <a:cubicBezTo>
                    <a:pt x="1222" y="6904"/>
                    <a:pt x="1629" y="6253"/>
                    <a:pt x="1652" y="4950"/>
                  </a:cubicBezTo>
                  <a:lnTo>
                    <a:pt x="1652" y="4764"/>
                  </a:lnTo>
                  <a:cubicBezTo>
                    <a:pt x="1652" y="3275"/>
                    <a:pt x="1373" y="1135"/>
                    <a:pt x="954" y="88"/>
                  </a:cubicBezTo>
                  <a:cubicBezTo>
                    <a:pt x="931" y="30"/>
                    <a:pt x="879" y="1"/>
                    <a:pt x="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3" name="Google Shape;2633;p77"/>
            <p:cNvSpPr/>
            <p:nvPr/>
          </p:nvSpPr>
          <p:spPr>
            <a:xfrm>
              <a:off x="6398200" y="1181900"/>
              <a:ext cx="52375" cy="218700"/>
            </a:xfrm>
            <a:custGeom>
              <a:avLst/>
              <a:gdLst/>
              <a:ahLst/>
              <a:cxnLst/>
              <a:rect l="l" t="t" r="r" b="b"/>
              <a:pathLst>
                <a:path w="2095" h="8748" extrusionOk="0">
                  <a:moveTo>
                    <a:pt x="1047" y="1"/>
                  </a:moveTo>
                  <a:cubicBezTo>
                    <a:pt x="978" y="1"/>
                    <a:pt x="908" y="36"/>
                    <a:pt x="885" y="105"/>
                  </a:cubicBezTo>
                  <a:cubicBezTo>
                    <a:pt x="349" y="1455"/>
                    <a:pt x="1" y="4153"/>
                    <a:pt x="1" y="6038"/>
                  </a:cubicBezTo>
                  <a:lnTo>
                    <a:pt x="1" y="6270"/>
                  </a:lnTo>
                  <a:cubicBezTo>
                    <a:pt x="35" y="7922"/>
                    <a:pt x="547" y="8748"/>
                    <a:pt x="1056" y="8748"/>
                  </a:cubicBezTo>
                  <a:cubicBezTo>
                    <a:pt x="1565" y="8748"/>
                    <a:pt x="2071" y="7922"/>
                    <a:pt x="2094" y="6270"/>
                  </a:cubicBezTo>
                  <a:lnTo>
                    <a:pt x="2094" y="6038"/>
                  </a:lnTo>
                  <a:cubicBezTo>
                    <a:pt x="2094" y="4153"/>
                    <a:pt x="1745" y="1455"/>
                    <a:pt x="1210" y="105"/>
                  </a:cubicBezTo>
                  <a:cubicBezTo>
                    <a:pt x="1187" y="36"/>
                    <a:pt x="1117" y="1"/>
                    <a:pt x="10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4" name="Google Shape;2634;p77"/>
            <p:cNvSpPr/>
            <p:nvPr/>
          </p:nvSpPr>
          <p:spPr>
            <a:xfrm>
              <a:off x="6441825" y="1227700"/>
              <a:ext cx="41325" cy="172625"/>
            </a:xfrm>
            <a:custGeom>
              <a:avLst/>
              <a:gdLst/>
              <a:ahLst/>
              <a:cxnLst/>
              <a:rect l="l" t="t" r="r" b="b"/>
              <a:pathLst>
                <a:path w="1653" h="6905" extrusionOk="0">
                  <a:moveTo>
                    <a:pt x="826" y="1"/>
                  </a:moveTo>
                  <a:cubicBezTo>
                    <a:pt x="774" y="1"/>
                    <a:pt x="721" y="30"/>
                    <a:pt x="698" y="88"/>
                  </a:cubicBezTo>
                  <a:cubicBezTo>
                    <a:pt x="279" y="1158"/>
                    <a:pt x="0" y="3275"/>
                    <a:pt x="0" y="4764"/>
                  </a:cubicBezTo>
                  <a:lnTo>
                    <a:pt x="0" y="4950"/>
                  </a:lnTo>
                  <a:cubicBezTo>
                    <a:pt x="24" y="6253"/>
                    <a:pt x="431" y="6904"/>
                    <a:pt x="835" y="6904"/>
                  </a:cubicBezTo>
                  <a:cubicBezTo>
                    <a:pt x="1239" y="6904"/>
                    <a:pt x="1640" y="6253"/>
                    <a:pt x="1652" y="4950"/>
                  </a:cubicBezTo>
                  <a:lnTo>
                    <a:pt x="1652" y="4764"/>
                  </a:lnTo>
                  <a:cubicBezTo>
                    <a:pt x="1652" y="3275"/>
                    <a:pt x="1396" y="1135"/>
                    <a:pt x="954" y="88"/>
                  </a:cubicBezTo>
                  <a:cubicBezTo>
                    <a:pt x="931" y="30"/>
                    <a:pt x="879" y="1"/>
                    <a:pt x="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5" name="Google Shape;2635;p77"/>
            <p:cNvSpPr/>
            <p:nvPr/>
          </p:nvSpPr>
          <p:spPr>
            <a:xfrm>
              <a:off x="6403425" y="1336900"/>
              <a:ext cx="237325" cy="288500"/>
            </a:xfrm>
            <a:custGeom>
              <a:avLst/>
              <a:gdLst/>
              <a:ahLst/>
              <a:cxnLst/>
              <a:rect l="l" t="t" r="r" b="b"/>
              <a:pathLst>
                <a:path w="9493" h="11540" extrusionOk="0">
                  <a:moveTo>
                    <a:pt x="9493" y="0"/>
                  </a:moveTo>
                  <a:lnTo>
                    <a:pt x="9493" y="0"/>
                  </a:lnTo>
                  <a:cubicBezTo>
                    <a:pt x="6724" y="629"/>
                    <a:pt x="3839" y="2676"/>
                    <a:pt x="1769" y="5816"/>
                  </a:cubicBezTo>
                  <a:cubicBezTo>
                    <a:pt x="1676" y="5909"/>
                    <a:pt x="1606" y="6026"/>
                    <a:pt x="1536" y="6142"/>
                  </a:cubicBezTo>
                  <a:cubicBezTo>
                    <a:pt x="1" y="8561"/>
                    <a:pt x="443" y="10632"/>
                    <a:pt x="1676" y="11539"/>
                  </a:cubicBezTo>
                  <a:lnTo>
                    <a:pt x="4258" y="9469"/>
                  </a:lnTo>
                  <a:cubicBezTo>
                    <a:pt x="6840" y="7375"/>
                    <a:pt x="8609" y="4444"/>
                    <a:pt x="9237" y="1164"/>
                  </a:cubicBezTo>
                  <a:cubicBezTo>
                    <a:pt x="9306" y="768"/>
                    <a:pt x="9376" y="373"/>
                    <a:pt x="94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6" name="Google Shape;2636;p77"/>
            <p:cNvSpPr/>
            <p:nvPr/>
          </p:nvSpPr>
          <p:spPr>
            <a:xfrm>
              <a:off x="6369125" y="1244425"/>
              <a:ext cx="266400" cy="295475"/>
            </a:xfrm>
            <a:custGeom>
              <a:avLst/>
              <a:gdLst/>
              <a:ahLst/>
              <a:cxnLst/>
              <a:rect l="l" t="t" r="r" b="b"/>
              <a:pathLst>
                <a:path w="10656" h="11819" extrusionOk="0">
                  <a:moveTo>
                    <a:pt x="10353" y="0"/>
                  </a:moveTo>
                  <a:cubicBezTo>
                    <a:pt x="4234" y="0"/>
                    <a:pt x="0" y="6096"/>
                    <a:pt x="2117" y="11818"/>
                  </a:cubicBezTo>
                  <a:lnTo>
                    <a:pt x="6979" y="10841"/>
                  </a:lnTo>
                  <a:cubicBezTo>
                    <a:pt x="5537" y="6980"/>
                    <a:pt x="7003" y="2629"/>
                    <a:pt x="10469" y="419"/>
                  </a:cubicBezTo>
                  <a:cubicBezTo>
                    <a:pt x="10655" y="280"/>
                    <a:pt x="10562" y="0"/>
                    <a:pt x="103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7" name="Google Shape;2637;p77"/>
            <p:cNvSpPr/>
            <p:nvPr/>
          </p:nvSpPr>
          <p:spPr>
            <a:xfrm>
              <a:off x="6397625" y="1244425"/>
              <a:ext cx="234975" cy="295475"/>
            </a:xfrm>
            <a:custGeom>
              <a:avLst/>
              <a:gdLst/>
              <a:ahLst/>
              <a:cxnLst/>
              <a:rect l="l" t="t" r="r" b="b"/>
              <a:pathLst>
                <a:path w="9399" h="11819" extrusionOk="0">
                  <a:moveTo>
                    <a:pt x="9213" y="0"/>
                  </a:moveTo>
                  <a:cubicBezTo>
                    <a:pt x="6281" y="0"/>
                    <a:pt x="3536" y="1466"/>
                    <a:pt x="1908" y="3909"/>
                  </a:cubicBezTo>
                  <a:cubicBezTo>
                    <a:pt x="349" y="6235"/>
                    <a:pt x="0" y="9190"/>
                    <a:pt x="977" y="11818"/>
                  </a:cubicBezTo>
                  <a:lnTo>
                    <a:pt x="1605" y="11679"/>
                  </a:lnTo>
                  <a:cubicBezTo>
                    <a:pt x="1350" y="6538"/>
                    <a:pt x="4490" y="1838"/>
                    <a:pt x="9352" y="117"/>
                  </a:cubicBezTo>
                  <a:lnTo>
                    <a:pt x="9399" y="94"/>
                  </a:lnTo>
                  <a:cubicBezTo>
                    <a:pt x="9352" y="47"/>
                    <a:pt x="9283" y="0"/>
                    <a:pt x="9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8" name="Google Shape;2638;p77"/>
            <p:cNvSpPr/>
            <p:nvPr/>
          </p:nvSpPr>
          <p:spPr>
            <a:xfrm>
              <a:off x="6227800" y="1271375"/>
              <a:ext cx="228550" cy="235950"/>
            </a:xfrm>
            <a:custGeom>
              <a:avLst/>
              <a:gdLst/>
              <a:ahLst/>
              <a:cxnLst/>
              <a:rect l="l" t="t" r="r" b="b"/>
              <a:pathLst>
                <a:path w="9142" h="9438" extrusionOk="0">
                  <a:moveTo>
                    <a:pt x="716" y="0"/>
                  </a:moveTo>
                  <a:cubicBezTo>
                    <a:pt x="557" y="0"/>
                    <a:pt x="395" y="5"/>
                    <a:pt x="233" y="16"/>
                  </a:cubicBezTo>
                  <a:cubicBezTo>
                    <a:pt x="47" y="39"/>
                    <a:pt x="0" y="272"/>
                    <a:pt x="163" y="365"/>
                  </a:cubicBezTo>
                  <a:cubicBezTo>
                    <a:pt x="1047" y="853"/>
                    <a:pt x="1815" y="1528"/>
                    <a:pt x="2443" y="2342"/>
                  </a:cubicBezTo>
                  <a:cubicBezTo>
                    <a:pt x="3862" y="4203"/>
                    <a:pt x="4281" y="6623"/>
                    <a:pt x="3606" y="8879"/>
                  </a:cubicBezTo>
                  <a:lnTo>
                    <a:pt x="7701" y="9438"/>
                  </a:lnTo>
                  <a:cubicBezTo>
                    <a:pt x="9142" y="4708"/>
                    <a:pt x="5569" y="0"/>
                    <a:pt x="7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9" name="Google Shape;2639;p77"/>
            <p:cNvSpPr/>
            <p:nvPr/>
          </p:nvSpPr>
          <p:spPr>
            <a:xfrm>
              <a:off x="6230125" y="1271375"/>
              <a:ext cx="226225" cy="235950"/>
            </a:xfrm>
            <a:custGeom>
              <a:avLst/>
              <a:gdLst/>
              <a:ahLst/>
              <a:cxnLst/>
              <a:rect l="l" t="t" r="r" b="b"/>
              <a:pathLst>
                <a:path w="9049" h="9438" extrusionOk="0">
                  <a:moveTo>
                    <a:pt x="623" y="0"/>
                  </a:moveTo>
                  <a:cubicBezTo>
                    <a:pt x="464" y="0"/>
                    <a:pt x="302" y="5"/>
                    <a:pt x="140" y="16"/>
                  </a:cubicBezTo>
                  <a:cubicBezTo>
                    <a:pt x="70" y="39"/>
                    <a:pt x="24" y="62"/>
                    <a:pt x="0" y="109"/>
                  </a:cubicBezTo>
                  <a:lnTo>
                    <a:pt x="24" y="109"/>
                  </a:lnTo>
                  <a:cubicBezTo>
                    <a:pt x="4164" y="1295"/>
                    <a:pt x="7026" y="5064"/>
                    <a:pt x="7072" y="9368"/>
                  </a:cubicBezTo>
                  <a:lnTo>
                    <a:pt x="7608" y="9438"/>
                  </a:lnTo>
                  <a:cubicBezTo>
                    <a:pt x="9049" y="4708"/>
                    <a:pt x="5476" y="0"/>
                    <a:pt x="6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0" name="Google Shape;2640;p77"/>
            <p:cNvSpPr/>
            <p:nvPr/>
          </p:nvSpPr>
          <p:spPr>
            <a:xfrm>
              <a:off x="6205700" y="1449725"/>
              <a:ext cx="205900" cy="194850"/>
            </a:xfrm>
            <a:custGeom>
              <a:avLst/>
              <a:gdLst/>
              <a:ahLst/>
              <a:cxnLst/>
              <a:rect l="l" t="t" r="r" b="b"/>
              <a:pathLst>
                <a:path w="8236" h="7794" extrusionOk="0">
                  <a:moveTo>
                    <a:pt x="0" y="1"/>
                  </a:moveTo>
                  <a:lnTo>
                    <a:pt x="0" y="1"/>
                  </a:lnTo>
                  <a:cubicBezTo>
                    <a:pt x="605" y="4025"/>
                    <a:pt x="3769" y="7166"/>
                    <a:pt x="7794" y="7794"/>
                  </a:cubicBezTo>
                  <a:cubicBezTo>
                    <a:pt x="8073" y="7352"/>
                    <a:pt x="8236" y="7050"/>
                    <a:pt x="8236" y="7050"/>
                  </a:cubicBezTo>
                  <a:cubicBezTo>
                    <a:pt x="8073" y="6794"/>
                    <a:pt x="7887" y="6538"/>
                    <a:pt x="7701" y="6305"/>
                  </a:cubicBezTo>
                  <a:cubicBezTo>
                    <a:pt x="5025" y="2606"/>
                    <a:pt x="2117" y="30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1" name="Google Shape;2641;p77"/>
            <p:cNvSpPr/>
            <p:nvPr/>
          </p:nvSpPr>
          <p:spPr>
            <a:xfrm>
              <a:off x="6236525" y="1344450"/>
              <a:ext cx="234350" cy="292725"/>
            </a:xfrm>
            <a:custGeom>
              <a:avLst/>
              <a:gdLst/>
              <a:ahLst/>
              <a:cxnLst/>
              <a:rect l="l" t="t" r="r" b="b"/>
              <a:pathLst>
                <a:path w="9374" h="11709" extrusionOk="0">
                  <a:moveTo>
                    <a:pt x="0" y="1"/>
                  </a:moveTo>
                  <a:cubicBezTo>
                    <a:pt x="814" y="3095"/>
                    <a:pt x="140" y="6003"/>
                    <a:pt x="2047" y="9050"/>
                  </a:cubicBezTo>
                  <a:cubicBezTo>
                    <a:pt x="2117" y="9167"/>
                    <a:pt x="2187" y="9260"/>
                    <a:pt x="2257" y="9376"/>
                  </a:cubicBezTo>
                  <a:cubicBezTo>
                    <a:pt x="3340" y="11017"/>
                    <a:pt x="4650" y="11709"/>
                    <a:pt x="5779" y="11709"/>
                  </a:cubicBezTo>
                  <a:cubicBezTo>
                    <a:pt x="7898" y="11709"/>
                    <a:pt x="9374" y="9269"/>
                    <a:pt x="7491" y="6096"/>
                  </a:cubicBezTo>
                  <a:lnTo>
                    <a:pt x="7282" y="5770"/>
                  </a:lnTo>
                  <a:cubicBezTo>
                    <a:pt x="5374" y="2723"/>
                    <a:pt x="2652" y="676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2" name="Google Shape;2642;p77"/>
            <p:cNvSpPr/>
            <p:nvPr/>
          </p:nvSpPr>
          <p:spPr>
            <a:xfrm>
              <a:off x="6274325" y="1394075"/>
              <a:ext cx="172175" cy="231325"/>
            </a:xfrm>
            <a:custGeom>
              <a:avLst/>
              <a:gdLst/>
              <a:ahLst/>
              <a:cxnLst/>
              <a:rect l="l" t="t" r="r" b="b"/>
              <a:pathLst>
                <a:path w="6887" h="9253" extrusionOk="0">
                  <a:moveTo>
                    <a:pt x="216" y="0"/>
                  </a:moveTo>
                  <a:cubicBezTo>
                    <a:pt x="196" y="0"/>
                    <a:pt x="178" y="6"/>
                    <a:pt x="163" y="17"/>
                  </a:cubicBezTo>
                  <a:cubicBezTo>
                    <a:pt x="0" y="133"/>
                    <a:pt x="326" y="714"/>
                    <a:pt x="628" y="1924"/>
                  </a:cubicBezTo>
                  <a:cubicBezTo>
                    <a:pt x="1070" y="3599"/>
                    <a:pt x="838" y="4134"/>
                    <a:pt x="1070" y="5135"/>
                  </a:cubicBezTo>
                  <a:cubicBezTo>
                    <a:pt x="1472" y="7007"/>
                    <a:pt x="3090" y="9242"/>
                    <a:pt x="4657" y="9242"/>
                  </a:cubicBezTo>
                  <a:cubicBezTo>
                    <a:pt x="4726" y="9242"/>
                    <a:pt x="4794" y="9238"/>
                    <a:pt x="4862" y="9229"/>
                  </a:cubicBezTo>
                  <a:lnTo>
                    <a:pt x="4862" y="9252"/>
                  </a:lnTo>
                  <a:cubicBezTo>
                    <a:pt x="5956" y="9020"/>
                    <a:pt x="6770" y="8112"/>
                    <a:pt x="6863" y="6996"/>
                  </a:cubicBezTo>
                  <a:cubicBezTo>
                    <a:pt x="6886" y="5902"/>
                    <a:pt x="5840" y="5530"/>
                    <a:pt x="3443" y="3204"/>
                  </a:cubicBezTo>
                  <a:cubicBezTo>
                    <a:pt x="1559" y="1385"/>
                    <a:pt x="542" y="0"/>
                    <a:pt x="2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3" name="Google Shape;2643;p77"/>
            <p:cNvSpPr/>
            <p:nvPr/>
          </p:nvSpPr>
          <p:spPr>
            <a:xfrm>
              <a:off x="6336550" y="1224650"/>
              <a:ext cx="21550" cy="17875"/>
            </a:xfrm>
            <a:custGeom>
              <a:avLst/>
              <a:gdLst/>
              <a:ahLst/>
              <a:cxnLst/>
              <a:rect l="l" t="t" r="r" b="b"/>
              <a:pathLst>
                <a:path w="862" h="715" extrusionOk="0">
                  <a:moveTo>
                    <a:pt x="489" y="1"/>
                  </a:moveTo>
                  <a:cubicBezTo>
                    <a:pt x="163" y="1"/>
                    <a:pt x="1" y="396"/>
                    <a:pt x="233" y="605"/>
                  </a:cubicBezTo>
                  <a:cubicBezTo>
                    <a:pt x="309" y="681"/>
                    <a:pt x="402" y="715"/>
                    <a:pt x="493" y="715"/>
                  </a:cubicBezTo>
                  <a:cubicBezTo>
                    <a:pt x="681" y="715"/>
                    <a:pt x="861" y="569"/>
                    <a:pt x="861" y="349"/>
                  </a:cubicBezTo>
                  <a:cubicBezTo>
                    <a:pt x="861" y="163"/>
                    <a:pt x="698" y="1"/>
                    <a:pt x="4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4" name="Google Shape;2644;p77"/>
            <p:cNvSpPr/>
            <p:nvPr/>
          </p:nvSpPr>
          <p:spPr>
            <a:xfrm>
              <a:off x="6566275" y="1382850"/>
              <a:ext cx="21550" cy="18450"/>
            </a:xfrm>
            <a:custGeom>
              <a:avLst/>
              <a:gdLst/>
              <a:ahLst/>
              <a:cxnLst/>
              <a:rect l="l" t="t" r="r" b="b"/>
              <a:pathLst>
                <a:path w="862" h="738" extrusionOk="0">
                  <a:moveTo>
                    <a:pt x="489" y="0"/>
                  </a:moveTo>
                  <a:cubicBezTo>
                    <a:pt x="164" y="0"/>
                    <a:pt x="1" y="396"/>
                    <a:pt x="233" y="628"/>
                  </a:cubicBezTo>
                  <a:cubicBezTo>
                    <a:pt x="309" y="704"/>
                    <a:pt x="402" y="738"/>
                    <a:pt x="493" y="738"/>
                  </a:cubicBezTo>
                  <a:cubicBezTo>
                    <a:pt x="681" y="738"/>
                    <a:pt x="862" y="592"/>
                    <a:pt x="862" y="372"/>
                  </a:cubicBezTo>
                  <a:cubicBezTo>
                    <a:pt x="862" y="163"/>
                    <a:pt x="699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5" name="Google Shape;2645;p77"/>
            <p:cNvSpPr/>
            <p:nvPr/>
          </p:nvSpPr>
          <p:spPr>
            <a:xfrm>
              <a:off x="6490675" y="1318275"/>
              <a:ext cx="20950" cy="18475"/>
            </a:xfrm>
            <a:custGeom>
              <a:avLst/>
              <a:gdLst/>
              <a:ahLst/>
              <a:cxnLst/>
              <a:rect l="l" t="t" r="r" b="b"/>
              <a:pathLst>
                <a:path w="838" h="739" extrusionOk="0">
                  <a:moveTo>
                    <a:pt x="466" y="1"/>
                  </a:moveTo>
                  <a:cubicBezTo>
                    <a:pt x="163" y="1"/>
                    <a:pt x="0" y="396"/>
                    <a:pt x="210" y="629"/>
                  </a:cubicBezTo>
                  <a:cubicBezTo>
                    <a:pt x="285" y="705"/>
                    <a:pt x="378" y="739"/>
                    <a:pt x="469" y="739"/>
                  </a:cubicBezTo>
                  <a:cubicBezTo>
                    <a:pt x="658" y="739"/>
                    <a:pt x="838" y="593"/>
                    <a:pt x="838" y="373"/>
                  </a:cubicBezTo>
                  <a:cubicBezTo>
                    <a:pt x="838" y="164"/>
                    <a:pt x="675" y="1"/>
                    <a:pt x="4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6" name="Google Shape;2646;p77"/>
            <p:cNvSpPr/>
            <p:nvPr/>
          </p:nvSpPr>
          <p:spPr>
            <a:xfrm>
              <a:off x="6580250" y="1308400"/>
              <a:ext cx="21525" cy="18475"/>
            </a:xfrm>
            <a:custGeom>
              <a:avLst/>
              <a:gdLst/>
              <a:ahLst/>
              <a:cxnLst/>
              <a:rect l="l" t="t" r="r" b="b"/>
              <a:pathLst>
                <a:path w="861" h="739" extrusionOk="0">
                  <a:moveTo>
                    <a:pt x="489" y="0"/>
                  </a:moveTo>
                  <a:cubicBezTo>
                    <a:pt x="163" y="0"/>
                    <a:pt x="0" y="396"/>
                    <a:pt x="233" y="629"/>
                  </a:cubicBezTo>
                  <a:cubicBezTo>
                    <a:pt x="308" y="704"/>
                    <a:pt x="401" y="738"/>
                    <a:pt x="492" y="738"/>
                  </a:cubicBezTo>
                  <a:cubicBezTo>
                    <a:pt x="681" y="738"/>
                    <a:pt x="861" y="592"/>
                    <a:pt x="861" y="373"/>
                  </a:cubicBezTo>
                  <a:cubicBezTo>
                    <a:pt x="861" y="163"/>
                    <a:pt x="698" y="0"/>
                    <a:pt x="4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7" name="Google Shape;2647;p77"/>
            <p:cNvSpPr/>
            <p:nvPr/>
          </p:nvSpPr>
          <p:spPr>
            <a:xfrm>
              <a:off x="6490675" y="1240350"/>
              <a:ext cx="20950" cy="18475"/>
            </a:xfrm>
            <a:custGeom>
              <a:avLst/>
              <a:gdLst/>
              <a:ahLst/>
              <a:cxnLst/>
              <a:rect l="l" t="t" r="r" b="b"/>
              <a:pathLst>
                <a:path w="838" h="739" extrusionOk="0">
                  <a:moveTo>
                    <a:pt x="466" y="1"/>
                  </a:moveTo>
                  <a:cubicBezTo>
                    <a:pt x="163" y="1"/>
                    <a:pt x="0" y="396"/>
                    <a:pt x="210" y="629"/>
                  </a:cubicBezTo>
                  <a:cubicBezTo>
                    <a:pt x="285" y="704"/>
                    <a:pt x="378" y="738"/>
                    <a:pt x="469" y="738"/>
                  </a:cubicBezTo>
                  <a:cubicBezTo>
                    <a:pt x="658" y="738"/>
                    <a:pt x="838" y="593"/>
                    <a:pt x="838" y="373"/>
                  </a:cubicBezTo>
                  <a:cubicBezTo>
                    <a:pt x="838" y="163"/>
                    <a:pt x="675" y="1"/>
                    <a:pt x="4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8" name="Google Shape;2648;p77"/>
            <p:cNvSpPr/>
            <p:nvPr/>
          </p:nvSpPr>
          <p:spPr>
            <a:xfrm>
              <a:off x="6450550" y="1189750"/>
              <a:ext cx="20950" cy="18475"/>
            </a:xfrm>
            <a:custGeom>
              <a:avLst/>
              <a:gdLst/>
              <a:ahLst/>
              <a:cxnLst/>
              <a:rect l="l" t="t" r="r" b="b"/>
              <a:pathLst>
                <a:path w="838" h="739" extrusionOk="0">
                  <a:moveTo>
                    <a:pt x="489" y="1"/>
                  </a:moveTo>
                  <a:cubicBezTo>
                    <a:pt x="163" y="1"/>
                    <a:pt x="0" y="396"/>
                    <a:pt x="233" y="629"/>
                  </a:cubicBezTo>
                  <a:cubicBezTo>
                    <a:pt x="301" y="704"/>
                    <a:pt x="389" y="738"/>
                    <a:pt x="476" y="738"/>
                  </a:cubicBezTo>
                  <a:cubicBezTo>
                    <a:pt x="658" y="738"/>
                    <a:pt x="838" y="593"/>
                    <a:pt x="838" y="373"/>
                  </a:cubicBezTo>
                  <a:cubicBezTo>
                    <a:pt x="838" y="164"/>
                    <a:pt x="675" y="1"/>
                    <a:pt x="4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9" name="Google Shape;2649;p77"/>
            <p:cNvSpPr/>
            <p:nvPr/>
          </p:nvSpPr>
          <p:spPr>
            <a:xfrm>
              <a:off x="6309950" y="1455075"/>
              <a:ext cx="96425" cy="150825"/>
            </a:xfrm>
            <a:custGeom>
              <a:avLst/>
              <a:gdLst/>
              <a:ahLst/>
              <a:cxnLst/>
              <a:rect l="l" t="t" r="r" b="b"/>
              <a:pathLst>
                <a:path w="3857" h="6033" extrusionOk="0">
                  <a:moveTo>
                    <a:pt x="88" y="1"/>
                  </a:moveTo>
                  <a:cubicBezTo>
                    <a:pt x="45" y="1"/>
                    <a:pt x="1" y="39"/>
                    <a:pt x="18" y="89"/>
                  </a:cubicBezTo>
                  <a:cubicBezTo>
                    <a:pt x="483" y="2113"/>
                    <a:pt x="1786" y="3974"/>
                    <a:pt x="3205" y="5998"/>
                  </a:cubicBezTo>
                  <a:cubicBezTo>
                    <a:pt x="3228" y="6021"/>
                    <a:pt x="3251" y="6033"/>
                    <a:pt x="3272" y="6033"/>
                  </a:cubicBezTo>
                  <a:cubicBezTo>
                    <a:pt x="3292" y="6033"/>
                    <a:pt x="3310" y="6021"/>
                    <a:pt x="3321" y="5998"/>
                  </a:cubicBezTo>
                  <a:cubicBezTo>
                    <a:pt x="3554" y="5742"/>
                    <a:pt x="3717" y="5416"/>
                    <a:pt x="3833" y="5067"/>
                  </a:cubicBezTo>
                  <a:lnTo>
                    <a:pt x="3833" y="5091"/>
                  </a:lnTo>
                  <a:lnTo>
                    <a:pt x="3856" y="5021"/>
                  </a:lnTo>
                  <a:cubicBezTo>
                    <a:pt x="3856" y="5021"/>
                    <a:pt x="3856" y="4998"/>
                    <a:pt x="3856" y="4974"/>
                  </a:cubicBezTo>
                  <a:cubicBezTo>
                    <a:pt x="2577" y="3113"/>
                    <a:pt x="878" y="671"/>
                    <a:pt x="134" y="19"/>
                  </a:cubicBezTo>
                  <a:cubicBezTo>
                    <a:pt x="121" y="6"/>
                    <a:pt x="104" y="1"/>
                    <a:pt x="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0" name="Google Shape;2650;p77"/>
            <p:cNvSpPr/>
            <p:nvPr/>
          </p:nvSpPr>
          <p:spPr>
            <a:xfrm>
              <a:off x="6355150" y="1457525"/>
              <a:ext cx="244225" cy="189550"/>
            </a:xfrm>
            <a:custGeom>
              <a:avLst/>
              <a:gdLst/>
              <a:ahLst/>
              <a:cxnLst/>
              <a:rect l="l" t="t" r="r" b="b"/>
              <a:pathLst>
                <a:path w="9769" h="7582" extrusionOk="0">
                  <a:moveTo>
                    <a:pt x="6437" y="1"/>
                  </a:moveTo>
                  <a:cubicBezTo>
                    <a:pt x="5748" y="1"/>
                    <a:pt x="5040" y="210"/>
                    <a:pt x="4468" y="689"/>
                  </a:cubicBezTo>
                  <a:cubicBezTo>
                    <a:pt x="3607" y="1433"/>
                    <a:pt x="3491" y="1643"/>
                    <a:pt x="2676" y="2643"/>
                  </a:cubicBezTo>
                  <a:cubicBezTo>
                    <a:pt x="1583" y="3969"/>
                    <a:pt x="699" y="5435"/>
                    <a:pt x="1" y="7017"/>
                  </a:cubicBezTo>
                  <a:cubicBezTo>
                    <a:pt x="1039" y="7393"/>
                    <a:pt x="2127" y="7581"/>
                    <a:pt x="3218" y="7581"/>
                  </a:cubicBezTo>
                  <a:cubicBezTo>
                    <a:pt x="4083" y="7581"/>
                    <a:pt x="4950" y="7463"/>
                    <a:pt x="5794" y="7226"/>
                  </a:cubicBezTo>
                  <a:cubicBezTo>
                    <a:pt x="6143" y="6831"/>
                    <a:pt x="6492" y="6435"/>
                    <a:pt x="6841" y="6016"/>
                  </a:cubicBezTo>
                  <a:cubicBezTo>
                    <a:pt x="7608" y="5063"/>
                    <a:pt x="8283" y="4039"/>
                    <a:pt x="8865" y="2969"/>
                  </a:cubicBezTo>
                  <a:lnTo>
                    <a:pt x="8888" y="2946"/>
                  </a:lnTo>
                  <a:cubicBezTo>
                    <a:pt x="9768" y="1301"/>
                    <a:pt x="8158" y="1"/>
                    <a:pt x="64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1" name="Google Shape;2651;p77"/>
            <p:cNvSpPr/>
            <p:nvPr/>
          </p:nvSpPr>
          <p:spPr>
            <a:xfrm>
              <a:off x="6445900" y="1425850"/>
              <a:ext cx="227425" cy="216400"/>
            </a:xfrm>
            <a:custGeom>
              <a:avLst/>
              <a:gdLst/>
              <a:ahLst/>
              <a:cxnLst/>
              <a:rect l="l" t="t" r="r" b="b"/>
              <a:pathLst>
                <a:path w="9097" h="8656" extrusionOk="0">
                  <a:moveTo>
                    <a:pt x="5959" y="1"/>
                  </a:moveTo>
                  <a:cubicBezTo>
                    <a:pt x="5352" y="1"/>
                    <a:pt x="4709" y="116"/>
                    <a:pt x="4141" y="258"/>
                  </a:cubicBezTo>
                  <a:cubicBezTo>
                    <a:pt x="3699" y="351"/>
                    <a:pt x="3257" y="490"/>
                    <a:pt x="2815" y="653"/>
                  </a:cubicBezTo>
                  <a:lnTo>
                    <a:pt x="2675" y="723"/>
                  </a:lnTo>
                  <a:cubicBezTo>
                    <a:pt x="1629" y="1165"/>
                    <a:pt x="698" y="1886"/>
                    <a:pt x="0" y="2770"/>
                  </a:cubicBezTo>
                  <a:cubicBezTo>
                    <a:pt x="455" y="2550"/>
                    <a:pt x="941" y="2444"/>
                    <a:pt x="1422" y="2444"/>
                  </a:cubicBezTo>
                  <a:cubicBezTo>
                    <a:pt x="2514" y="2444"/>
                    <a:pt x="3581" y="2987"/>
                    <a:pt x="4211" y="3957"/>
                  </a:cubicBezTo>
                  <a:cubicBezTo>
                    <a:pt x="5421" y="5864"/>
                    <a:pt x="7119" y="8260"/>
                    <a:pt x="8259" y="8656"/>
                  </a:cubicBezTo>
                  <a:cubicBezTo>
                    <a:pt x="8957" y="7400"/>
                    <a:pt x="9096" y="5236"/>
                    <a:pt x="8608" y="2793"/>
                  </a:cubicBezTo>
                  <a:cubicBezTo>
                    <a:pt x="8491" y="2282"/>
                    <a:pt x="8352" y="1770"/>
                    <a:pt x="8166" y="1281"/>
                  </a:cubicBezTo>
                  <a:cubicBezTo>
                    <a:pt x="7835" y="303"/>
                    <a:pt x="6943" y="1"/>
                    <a:pt x="59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2" name="Google Shape;2652;p77"/>
            <p:cNvSpPr/>
            <p:nvPr/>
          </p:nvSpPr>
          <p:spPr>
            <a:xfrm>
              <a:off x="6483125" y="1425775"/>
              <a:ext cx="146000" cy="121225"/>
            </a:xfrm>
            <a:custGeom>
              <a:avLst/>
              <a:gdLst/>
              <a:ahLst/>
              <a:cxnLst/>
              <a:rect l="l" t="t" r="r" b="b"/>
              <a:pathLst>
                <a:path w="5840" h="4849" extrusionOk="0">
                  <a:moveTo>
                    <a:pt x="4448" y="0"/>
                  </a:moveTo>
                  <a:cubicBezTo>
                    <a:pt x="3845" y="0"/>
                    <a:pt x="3211" y="105"/>
                    <a:pt x="2652" y="237"/>
                  </a:cubicBezTo>
                  <a:cubicBezTo>
                    <a:pt x="2210" y="354"/>
                    <a:pt x="1768" y="493"/>
                    <a:pt x="1326" y="656"/>
                  </a:cubicBezTo>
                  <a:lnTo>
                    <a:pt x="1186" y="726"/>
                  </a:lnTo>
                  <a:cubicBezTo>
                    <a:pt x="768" y="889"/>
                    <a:pt x="372" y="1121"/>
                    <a:pt x="0" y="1377"/>
                  </a:cubicBezTo>
                  <a:cubicBezTo>
                    <a:pt x="2815" y="1517"/>
                    <a:pt x="3885" y="4169"/>
                    <a:pt x="5048" y="4820"/>
                  </a:cubicBezTo>
                  <a:cubicBezTo>
                    <a:pt x="5087" y="4840"/>
                    <a:pt x="5125" y="4848"/>
                    <a:pt x="5162" y="4848"/>
                  </a:cubicBezTo>
                  <a:cubicBezTo>
                    <a:pt x="5259" y="4848"/>
                    <a:pt x="5347" y="4788"/>
                    <a:pt x="5397" y="4704"/>
                  </a:cubicBezTo>
                  <a:cubicBezTo>
                    <a:pt x="5816" y="3611"/>
                    <a:pt x="5839" y="1982"/>
                    <a:pt x="5444" y="121"/>
                  </a:cubicBezTo>
                  <a:cubicBezTo>
                    <a:pt x="5136" y="36"/>
                    <a:pt x="4797" y="0"/>
                    <a:pt x="44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3" name="Google Shape;2653;p77"/>
            <p:cNvSpPr/>
            <p:nvPr/>
          </p:nvSpPr>
          <p:spPr>
            <a:xfrm>
              <a:off x="6508700" y="1425875"/>
              <a:ext cx="83775" cy="63550"/>
            </a:xfrm>
            <a:custGeom>
              <a:avLst/>
              <a:gdLst/>
              <a:ahLst/>
              <a:cxnLst/>
              <a:rect l="l" t="t" r="r" b="b"/>
              <a:pathLst>
                <a:path w="3351" h="2542" extrusionOk="0">
                  <a:moveTo>
                    <a:pt x="3071" y="1"/>
                  </a:moveTo>
                  <a:cubicBezTo>
                    <a:pt x="2583" y="47"/>
                    <a:pt x="2118" y="117"/>
                    <a:pt x="1652" y="257"/>
                  </a:cubicBezTo>
                  <a:cubicBezTo>
                    <a:pt x="1187" y="350"/>
                    <a:pt x="745" y="489"/>
                    <a:pt x="303" y="652"/>
                  </a:cubicBezTo>
                  <a:lnTo>
                    <a:pt x="163" y="722"/>
                  </a:lnTo>
                  <a:lnTo>
                    <a:pt x="1" y="792"/>
                  </a:lnTo>
                  <a:cubicBezTo>
                    <a:pt x="1141" y="1117"/>
                    <a:pt x="2187" y="1699"/>
                    <a:pt x="3071" y="2490"/>
                  </a:cubicBezTo>
                  <a:cubicBezTo>
                    <a:pt x="3108" y="2526"/>
                    <a:pt x="3148" y="2542"/>
                    <a:pt x="3187" y="2542"/>
                  </a:cubicBezTo>
                  <a:cubicBezTo>
                    <a:pt x="3273" y="2542"/>
                    <a:pt x="3351" y="2463"/>
                    <a:pt x="3351" y="2350"/>
                  </a:cubicBezTo>
                  <a:cubicBezTo>
                    <a:pt x="3327" y="1559"/>
                    <a:pt x="3234" y="792"/>
                    <a:pt x="30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54" name="Google Shape;2654;p77"/>
          <p:cNvGrpSpPr/>
          <p:nvPr/>
        </p:nvGrpSpPr>
        <p:grpSpPr>
          <a:xfrm>
            <a:off x="954779" y="3221774"/>
            <a:ext cx="527721" cy="467760"/>
            <a:chOff x="7643400" y="1181400"/>
            <a:chExt cx="525200" cy="465525"/>
          </a:xfrm>
        </p:grpSpPr>
        <p:sp>
          <p:nvSpPr>
            <p:cNvPr id="2655" name="Google Shape;2655;p77"/>
            <p:cNvSpPr/>
            <p:nvPr/>
          </p:nvSpPr>
          <p:spPr>
            <a:xfrm>
              <a:off x="7784725" y="1181625"/>
              <a:ext cx="383875" cy="407125"/>
            </a:xfrm>
            <a:custGeom>
              <a:avLst/>
              <a:gdLst/>
              <a:ahLst/>
              <a:cxnLst/>
              <a:rect l="l" t="t" r="r" b="b"/>
              <a:pathLst>
                <a:path w="15355" h="16285" extrusionOk="0">
                  <a:moveTo>
                    <a:pt x="5305" y="0"/>
                  </a:moveTo>
                  <a:cubicBezTo>
                    <a:pt x="3397" y="0"/>
                    <a:pt x="1559" y="582"/>
                    <a:pt x="1" y="1652"/>
                  </a:cubicBezTo>
                  <a:lnTo>
                    <a:pt x="1" y="16285"/>
                  </a:lnTo>
                  <a:lnTo>
                    <a:pt x="11004" y="16285"/>
                  </a:lnTo>
                  <a:cubicBezTo>
                    <a:pt x="11307" y="16285"/>
                    <a:pt x="11609" y="16168"/>
                    <a:pt x="11819" y="15959"/>
                  </a:cubicBezTo>
                  <a:cubicBezTo>
                    <a:pt x="14517" y="13307"/>
                    <a:pt x="15355" y="9282"/>
                    <a:pt x="13912" y="5793"/>
                  </a:cubicBezTo>
                  <a:cubicBezTo>
                    <a:pt x="12493" y="2280"/>
                    <a:pt x="9073" y="0"/>
                    <a:pt x="5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6" name="Google Shape;2656;p77"/>
            <p:cNvSpPr/>
            <p:nvPr/>
          </p:nvSpPr>
          <p:spPr>
            <a:xfrm>
              <a:off x="7726575" y="1181675"/>
              <a:ext cx="303025" cy="293750"/>
            </a:xfrm>
            <a:custGeom>
              <a:avLst/>
              <a:gdLst/>
              <a:ahLst/>
              <a:cxnLst/>
              <a:rect l="l" t="t" r="r" b="b"/>
              <a:pathLst>
                <a:path w="12121" h="11750" extrusionOk="0">
                  <a:moveTo>
                    <a:pt x="7638" y="1"/>
                  </a:moveTo>
                  <a:cubicBezTo>
                    <a:pt x="6036" y="1"/>
                    <a:pt x="4434" y="414"/>
                    <a:pt x="3001" y="1231"/>
                  </a:cubicBezTo>
                  <a:cubicBezTo>
                    <a:pt x="2234" y="1673"/>
                    <a:pt x="2140" y="2720"/>
                    <a:pt x="2792" y="3301"/>
                  </a:cubicBezTo>
                  <a:cubicBezTo>
                    <a:pt x="3166" y="3629"/>
                    <a:pt x="3645" y="3799"/>
                    <a:pt x="4130" y="3799"/>
                  </a:cubicBezTo>
                  <a:cubicBezTo>
                    <a:pt x="4368" y="3799"/>
                    <a:pt x="4609" y="3758"/>
                    <a:pt x="4839" y="3674"/>
                  </a:cubicBezTo>
                  <a:cubicBezTo>
                    <a:pt x="5020" y="4820"/>
                    <a:pt x="5946" y="5409"/>
                    <a:pt x="6873" y="5409"/>
                  </a:cubicBezTo>
                  <a:cubicBezTo>
                    <a:pt x="7733" y="5409"/>
                    <a:pt x="8595" y="4901"/>
                    <a:pt x="8864" y="3860"/>
                  </a:cubicBezTo>
                  <a:cubicBezTo>
                    <a:pt x="9143" y="4279"/>
                    <a:pt x="9608" y="4511"/>
                    <a:pt x="10097" y="4511"/>
                  </a:cubicBezTo>
                  <a:cubicBezTo>
                    <a:pt x="10911" y="4488"/>
                    <a:pt x="11562" y="3790"/>
                    <a:pt x="11562" y="2976"/>
                  </a:cubicBezTo>
                  <a:cubicBezTo>
                    <a:pt x="11562" y="2813"/>
                    <a:pt x="11516" y="2650"/>
                    <a:pt x="11469" y="2487"/>
                  </a:cubicBezTo>
                  <a:cubicBezTo>
                    <a:pt x="11841" y="2138"/>
                    <a:pt x="12074" y="1673"/>
                    <a:pt x="12121" y="1161"/>
                  </a:cubicBezTo>
                  <a:cubicBezTo>
                    <a:pt x="10727" y="385"/>
                    <a:pt x="9183" y="1"/>
                    <a:pt x="7638" y="1"/>
                  </a:cubicBezTo>
                  <a:close/>
                  <a:moveTo>
                    <a:pt x="2745" y="7629"/>
                  </a:moveTo>
                  <a:cubicBezTo>
                    <a:pt x="907" y="7629"/>
                    <a:pt x="0" y="9839"/>
                    <a:pt x="1280" y="11141"/>
                  </a:cubicBezTo>
                  <a:cubicBezTo>
                    <a:pt x="1700" y="11562"/>
                    <a:pt x="2215" y="11749"/>
                    <a:pt x="2719" y="11749"/>
                  </a:cubicBezTo>
                  <a:cubicBezTo>
                    <a:pt x="3778" y="11749"/>
                    <a:pt x="4793" y="10921"/>
                    <a:pt x="4793" y="9676"/>
                  </a:cubicBezTo>
                  <a:cubicBezTo>
                    <a:pt x="4793" y="8536"/>
                    <a:pt x="3885" y="7629"/>
                    <a:pt x="2745" y="762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7" name="Google Shape;2657;p77"/>
            <p:cNvSpPr/>
            <p:nvPr/>
          </p:nvSpPr>
          <p:spPr>
            <a:xfrm>
              <a:off x="7794625" y="1181400"/>
              <a:ext cx="209400" cy="83050"/>
            </a:xfrm>
            <a:custGeom>
              <a:avLst/>
              <a:gdLst/>
              <a:ahLst/>
              <a:cxnLst/>
              <a:rect l="l" t="t" r="r" b="b"/>
              <a:pathLst>
                <a:path w="8376" h="3322" extrusionOk="0">
                  <a:moveTo>
                    <a:pt x="4930" y="1"/>
                  </a:moveTo>
                  <a:cubicBezTo>
                    <a:pt x="3330" y="1"/>
                    <a:pt x="1739" y="411"/>
                    <a:pt x="326" y="1219"/>
                  </a:cubicBezTo>
                  <a:cubicBezTo>
                    <a:pt x="163" y="1312"/>
                    <a:pt x="47" y="1475"/>
                    <a:pt x="47" y="1661"/>
                  </a:cubicBezTo>
                  <a:cubicBezTo>
                    <a:pt x="0" y="2266"/>
                    <a:pt x="396" y="2801"/>
                    <a:pt x="977" y="2963"/>
                  </a:cubicBezTo>
                  <a:cubicBezTo>
                    <a:pt x="1163" y="3017"/>
                    <a:pt x="1351" y="3044"/>
                    <a:pt x="1538" y="3044"/>
                  </a:cubicBezTo>
                  <a:cubicBezTo>
                    <a:pt x="2077" y="3044"/>
                    <a:pt x="2598" y="2826"/>
                    <a:pt x="2978" y="2428"/>
                  </a:cubicBezTo>
                  <a:cubicBezTo>
                    <a:pt x="3411" y="3051"/>
                    <a:pt x="4026" y="3321"/>
                    <a:pt x="4633" y="3321"/>
                  </a:cubicBezTo>
                  <a:cubicBezTo>
                    <a:pt x="5817" y="3321"/>
                    <a:pt x="6969" y="2292"/>
                    <a:pt x="6677" y="846"/>
                  </a:cubicBezTo>
                  <a:lnTo>
                    <a:pt x="6677" y="846"/>
                  </a:lnTo>
                  <a:cubicBezTo>
                    <a:pt x="6909" y="969"/>
                    <a:pt x="7160" y="1033"/>
                    <a:pt x="7410" y="1033"/>
                  </a:cubicBezTo>
                  <a:cubicBezTo>
                    <a:pt x="7637" y="1033"/>
                    <a:pt x="7863" y="980"/>
                    <a:pt x="8073" y="870"/>
                  </a:cubicBezTo>
                  <a:cubicBezTo>
                    <a:pt x="8189" y="823"/>
                    <a:pt x="8282" y="753"/>
                    <a:pt x="8375" y="684"/>
                  </a:cubicBezTo>
                  <a:lnTo>
                    <a:pt x="8375" y="660"/>
                  </a:lnTo>
                  <a:cubicBezTo>
                    <a:pt x="7267" y="219"/>
                    <a:pt x="6096" y="1"/>
                    <a:pt x="49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8" name="Google Shape;2658;p77"/>
            <p:cNvSpPr/>
            <p:nvPr/>
          </p:nvSpPr>
          <p:spPr>
            <a:xfrm>
              <a:off x="7645150" y="1211850"/>
              <a:ext cx="157625" cy="404825"/>
            </a:xfrm>
            <a:custGeom>
              <a:avLst/>
              <a:gdLst/>
              <a:ahLst/>
              <a:cxnLst/>
              <a:rect l="l" t="t" r="r" b="b"/>
              <a:pathLst>
                <a:path w="6305" h="16193" extrusionOk="0">
                  <a:moveTo>
                    <a:pt x="6305" y="1"/>
                  </a:moveTo>
                  <a:cubicBezTo>
                    <a:pt x="0" y="3560"/>
                    <a:pt x="0" y="12633"/>
                    <a:pt x="6305" y="16192"/>
                  </a:cubicBezTo>
                  <a:lnTo>
                    <a:pt x="63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9" name="Google Shape;2659;p77"/>
            <p:cNvSpPr/>
            <p:nvPr/>
          </p:nvSpPr>
          <p:spPr>
            <a:xfrm>
              <a:off x="7643400" y="1231625"/>
              <a:ext cx="159375" cy="385050"/>
            </a:xfrm>
            <a:custGeom>
              <a:avLst/>
              <a:gdLst/>
              <a:ahLst/>
              <a:cxnLst/>
              <a:rect l="l" t="t" r="r" b="b"/>
              <a:pathLst>
                <a:path w="6375" h="15402" extrusionOk="0">
                  <a:moveTo>
                    <a:pt x="5177" y="1371"/>
                  </a:moveTo>
                  <a:cubicBezTo>
                    <a:pt x="5165" y="1371"/>
                    <a:pt x="5154" y="1372"/>
                    <a:pt x="5142" y="1373"/>
                  </a:cubicBezTo>
                  <a:cubicBezTo>
                    <a:pt x="4956" y="1373"/>
                    <a:pt x="4793" y="1536"/>
                    <a:pt x="4793" y="1722"/>
                  </a:cubicBezTo>
                  <a:lnTo>
                    <a:pt x="4793" y="5817"/>
                  </a:lnTo>
                  <a:cubicBezTo>
                    <a:pt x="4793" y="6049"/>
                    <a:pt x="4967" y="6166"/>
                    <a:pt x="5142" y="6166"/>
                  </a:cubicBezTo>
                  <a:cubicBezTo>
                    <a:pt x="5316" y="6166"/>
                    <a:pt x="5491" y="6049"/>
                    <a:pt x="5491" y="5817"/>
                  </a:cubicBezTo>
                  <a:lnTo>
                    <a:pt x="5491" y="1722"/>
                  </a:lnTo>
                  <a:cubicBezTo>
                    <a:pt x="5491" y="1526"/>
                    <a:pt x="5348" y="1371"/>
                    <a:pt x="5177" y="1371"/>
                  </a:cubicBezTo>
                  <a:close/>
                  <a:moveTo>
                    <a:pt x="5142" y="7468"/>
                  </a:moveTo>
                  <a:cubicBezTo>
                    <a:pt x="4956" y="7468"/>
                    <a:pt x="4793" y="7631"/>
                    <a:pt x="4793" y="7817"/>
                  </a:cubicBezTo>
                  <a:lnTo>
                    <a:pt x="4793" y="8818"/>
                  </a:lnTo>
                  <a:cubicBezTo>
                    <a:pt x="4793" y="9050"/>
                    <a:pt x="4967" y="9167"/>
                    <a:pt x="5142" y="9167"/>
                  </a:cubicBezTo>
                  <a:cubicBezTo>
                    <a:pt x="5316" y="9167"/>
                    <a:pt x="5491" y="9050"/>
                    <a:pt x="5491" y="8818"/>
                  </a:cubicBezTo>
                  <a:lnTo>
                    <a:pt x="5491" y="7817"/>
                  </a:lnTo>
                  <a:cubicBezTo>
                    <a:pt x="5491" y="7631"/>
                    <a:pt x="5328" y="7468"/>
                    <a:pt x="5142" y="7468"/>
                  </a:cubicBezTo>
                  <a:close/>
                  <a:moveTo>
                    <a:pt x="5188" y="1"/>
                  </a:moveTo>
                  <a:cubicBezTo>
                    <a:pt x="0" y="4095"/>
                    <a:pt x="605" y="12144"/>
                    <a:pt x="6375" y="15401"/>
                  </a:cubicBezTo>
                  <a:lnTo>
                    <a:pt x="6375" y="12772"/>
                  </a:lnTo>
                  <a:cubicBezTo>
                    <a:pt x="5444" y="11958"/>
                    <a:pt x="4700" y="10981"/>
                    <a:pt x="4165" y="9888"/>
                  </a:cubicBezTo>
                  <a:lnTo>
                    <a:pt x="4165" y="6003"/>
                  </a:lnTo>
                  <a:cubicBezTo>
                    <a:pt x="4165" y="5770"/>
                    <a:pt x="3984" y="5654"/>
                    <a:pt x="3804" y="5654"/>
                  </a:cubicBezTo>
                  <a:cubicBezTo>
                    <a:pt x="3624" y="5654"/>
                    <a:pt x="3443" y="5770"/>
                    <a:pt x="3443" y="6003"/>
                  </a:cubicBezTo>
                  <a:lnTo>
                    <a:pt x="3443" y="7934"/>
                  </a:lnTo>
                  <a:cubicBezTo>
                    <a:pt x="2792" y="5165"/>
                    <a:pt x="3420" y="2234"/>
                    <a:pt x="51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0" name="Google Shape;2660;p77"/>
            <p:cNvSpPr/>
            <p:nvPr/>
          </p:nvSpPr>
          <p:spPr>
            <a:xfrm>
              <a:off x="7766700" y="1236425"/>
              <a:ext cx="383875" cy="181900"/>
            </a:xfrm>
            <a:custGeom>
              <a:avLst/>
              <a:gdLst/>
              <a:ahLst/>
              <a:cxnLst/>
              <a:rect l="l" t="t" r="r" b="b"/>
              <a:pathLst>
                <a:path w="15355" h="7276" extrusionOk="0">
                  <a:moveTo>
                    <a:pt x="2036" y="1"/>
                  </a:moveTo>
                  <a:cubicBezTo>
                    <a:pt x="1896" y="1"/>
                    <a:pt x="1757" y="53"/>
                    <a:pt x="1652" y="158"/>
                  </a:cubicBezTo>
                  <a:cubicBezTo>
                    <a:pt x="1117" y="693"/>
                    <a:pt x="1024" y="1530"/>
                    <a:pt x="1419" y="2158"/>
                  </a:cubicBezTo>
                  <a:lnTo>
                    <a:pt x="1024" y="2019"/>
                  </a:lnTo>
                  <a:cubicBezTo>
                    <a:pt x="962" y="2000"/>
                    <a:pt x="899" y="1990"/>
                    <a:pt x="839" y="1990"/>
                  </a:cubicBezTo>
                  <a:cubicBezTo>
                    <a:pt x="606" y="1990"/>
                    <a:pt x="400" y="2128"/>
                    <a:pt x="326" y="2368"/>
                  </a:cubicBezTo>
                  <a:cubicBezTo>
                    <a:pt x="117" y="2926"/>
                    <a:pt x="233" y="3554"/>
                    <a:pt x="629" y="3996"/>
                  </a:cubicBezTo>
                  <a:lnTo>
                    <a:pt x="535" y="3996"/>
                  </a:lnTo>
                  <a:cubicBezTo>
                    <a:pt x="233" y="3996"/>
                    <a:pt x="0" y="4229"/>
                    <a:pt x="0" y="4531"/>
                  </a:cubicBezTo>
                  <a:cubicBezTo>
                    <a:pt x="0" y="5113"/>
                    <a:pt x="303" y="5648"/>
                    <a:pt x="791" y="5927"/>
                  </a:cubicBezTo>
                  <a:cubicBezTo>
                    <a:pt x="698" y="6090"/>
                    <a:pt x="698" y="6299"/>
                    <a:pt x="791" y="6462"/>
                  </a:cubicBezTo>
                  <a:cubicBezTo>
                    <a:pt x="1100" y="6986"/>
                    <a:pt x="1643" y="7276"/>
                    <a:pt x="2205" y="7276"/>
                  </a:cubicBezTo>
                  <a:cubicBezTo>
                    <a:pt x="2491" y="7276"/>
                    <a:pt x="2781" y="7201"/>
                    <a:pt x="3048" y="7044"/>
                  </a:cubicBezTo>
                  <a:lnTo>
                    <a:pt x="4490" y="6160"/>
                  </a:lnTo>
                  <a:lnTo>
                    <a:pt x="5630" y="6160"/>
                  </a:lnTo>
                  <a:cubicBezTo>
                    <a:pt x="5643" y="6161"/>
                    <a:pt x="5656" y="6161"/>
                    <a:pt x="5668" y="6161"/>
                  </a:cubicBezTo>
                  <a:cubicBezTo>
                    <a:pt x="5954" y="6161"/>
                    <a:pt x="6189" y="5914"/>
                    <a:pt x="6189" y="5625"/>
                  </a:cubicBezTo>
                  <a:lnTo>
                    <a:pt x="6189" y="5159"/>
                  </a:lnTo>
                  <a:lnTo>
                    <a:pt x="6468" y="4973"/>
                  </a:lnTo>
                  <a:lnTo>
                    <a:pt x="6491" y="4973"/>
                  </a:lnTo>
                  <a:cubicBezTo>
                    <a:pt x="6747" y="4834"/>
                    <a:pt x="6817" y="4485"/>
                    <a:pt x="6677" y="4229"/>
                  </a:cubicBezTo>
                  <a:lnTo>
                    <a:pt x="6119" y="3298"/>
                  </a:lnTo>
                  <a:cubicBezTo>
                    <a:pt x="6011" y="3129"/>
                    <a:pt x="5832" y="3031"/>
                    <a:pt x="5650" y="3031"/>
                  </a:cubicBezTo>
                  <a:cubicBezTo>
                    <a:pt x="5556" y="3031"/>
                    <a:pt x="5461" y="3057"/>
                    <a:pt x="5374" y="3112"/>
                  </a:cubicBezTo>
                  <a:lnTo>
                    <a:pt x="2420" y="158"/>
                  </a:lnTo>
                  <a:cubicBezTo>
                    <a:pt x="2315" y="53"/>
                    <a:pt x="2176" y="1"/>
                    <a:pt x="2036" y="1"/>
                  </a:cubicBezTo>
                  <a:close/>
                  <a:moveTo>
                    <a:pt x="13296" y="1"/>
                  </a:moveTo>
                  <a:cubicBezTo>
                    <a:pt x="13156" y="1"/>
                    <a:pt x="13017" y="53"/>
                    <a:pt x="12912" y="158"/>
                  </a:cubicBezTo>
                  <a:lnTo>
                    <a:pt x="9957" y="3112"/>
                  </a:lnTo>
                  <a:cubicBezTo>
                    <a:pt x="9871" y="3057"/>
                    <a:pt x="9776" y="3031"/>
                    <a:pt x="9682" y="3031"/>
                  </a:cubicBezTo>
                  <a:cubicBezTo>
                    <a:pt x="9499" y="3031"/>
                    <a:pt x="9320" y="3129"/>
                    <a:pt x="9213" y="3298"/>
                  </a:cubicBezTo>
                  <a:lnTo>
                    <a:pt x="8655" y="4229"/>
                  </a:lnTo>
                  <a:cubicBezTo>
                    <a:pt x="8515" y="4485"/>
                    <a:pt x="8585" y="4834"/>
                    <a:pt x="8841" y="4973"/>
                  </a:cubicBezTo>
                  <a:lnTo>
                    <a:pt x="9143" y="5159"/>
                  </a:lnTo>
                  <a:lnTo>
                    <a:pt x="9143" y="5625"/>
                  </a:lnTo>
                  <a:cubicBezTo>
                    <a:pt x="9143" y="5914"/>
                    <a:pt x="9356" y="6161"/>
                    <a:pt x="9640" y="6161"/>
                  </a:cubicBezTo>
                  <a:cubicBezTo>
                    <a:pt x="9653" y="6161"/>
                    <a:pt x="9665" y="6161"/>
                    <a:pt x="9678" y="6160"/>
                  </a:cubicBezTo>
                  <a:lnTo>
                    <a:pt x="10865" y="6160"/>
                  </a:lnTo>
                  <a:lnTo>
                    <a:pt x="12307" y="7044"/>
                  </a:lnTo>
                  <a:cubicBezTo>
                    <a:pt x="12574" y="7201"/>
                    <a:pt x="12864" y="7276"/>
                    <a:pt x="13149" y="7276"/>
                  </a:cubicBezTo>
                  <a:cubicBezTo>
                    <a:pt x="13709" y="7276"/>
                    <a:pt x="14247" y="6986"/>
                    <a:pt x="14540" y="6462"/>
                  </a:cubicBezTo>
                  <a:cubicBezTo>
                    <a:pt x="14657" y="6299"/>
                    <a:pt x="14657" y="6090"/>
                    <a:pt x="14564" y="5927"/>
                  </a:cubicBezTo>
                  <a:cubicBezTo>
                    <a:pt x="15052" y="5648"/>
                    <a:pt x="15355" y="5113"/>
                    <a:pt x="15355" y="4531"/>
                  </a:cubicBezTo>
                  <a:lnTo>
                    <a:pt x="15331" y="4531"/>
                  </a:lnTo>
                  <a:cubicBezTo>
                    <a:pt x="15331" y="4229"/>
                    <a:pt x="15099" y="3996"/>
                    <a:pt x="14796" y="3996"/>
                  </a:cubicBezTo>
                  <a:lnTo>
                    <a:pt x="14703" y="3996"/>
                  </a:lnTo>
                  <a:cubicBezTo>
                    <a:pt x="15099" y="3554"/>
                    <a:pt x="15215" y="2926"/>
                    <a:pt x="15006" y="2368"/>
                  </a:cubicBezTo>
                  <a:cubicBezTo>
                    <a:pt x="14932" y="2128"/>
                    <a:pt x="14726" y="1990"/>
                    <a:pt x="14493" y="1990"/>
                  </a:cubicBezTo>
                  <a:cubicBezTo>
                    <a:pt x="14432" y="1990"/>
                    <a:pt x="14370" y="2000"/>
                    <a:pt x="14308" y="2019"/>
                  </a:cubicBezTo>
                  <a:lnTo>
                    <a:pt x="13912" y="2158"/>
                  </a:lnTo>
                  <a:cubicBezTo>
                    <a:pt x="14308" y="1530"/>
                    <a:pt x="14215" y="693"/>
                    <a:pt x="13680" y="158"/>
                  </a:cubicBezTo>
                  <a:cubicBezTo>
                    <a:pt x="13575" y="53"/>
                    <a:pt x="13435" y="1"/>
                    <a:pt x="132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1" name="Google Shape;2661;p77"/>
            <p:cNvSpPr/>
            <p:nvPr/>
          </p:nvSpPr>
          <p:spPr>
            <a:xfrm>
              <a:off x="7793450" y="1277875"/>
              <a:ext cx="331525" cy="124175"/>
            </a:xfrm>
            <a:custGeom>
              <a:avLst/>
              <a:gdLst/>
              <a:ahLst/>
              <a:cxnLst/>
              <a:rect l="l" t="t" r="r" b="b"/>
              <a:pathLst>
                <a:path w="13261" h="4967" extrusionOk="0">
                  <a:moveTo>
                    <a:pt x="1393" y="0"/>
                  </a:moveTo>
                  <a:cubicBezTo>
                    <a:pt x="1297" y="0"/>
                    <a:pt x="1199" y="35"/>
                    <a:pt x="1117" y="105"/>
                  </a:cubicBezTo>
                  <a:cubicBezTo>
                    <a:pt x="768" y="477"/>
                    <a:pt x="698" y="1035"/>
                    <a:pt x="954" y="1477"/>
                  </a:cubicBezTo>
                  <a:lnTo>
                    <a:pt x="698" y="1384"/>
                  </a:lnTo>
                  <a:cubicBezTo>
                    <a:pt x="661" y="1370"/>
                    <a:pt x="622" y="1364"/>
                    <a:pt x="583" y="1364"/>
                  </a:cubicBezTo>
                  <a:cubicBezTo>
                    <a:pt x="426" y="1364"/>
                    <a:pt x="266" y="1468"/>
                    <a:pt x="210" y="1617"/>
                  </a:cubicBezTo>
                  <a:cubicBezTo>
                    <a:pt x="94" y="1989"/>
                    <a:pt x="163" y="2431"/>
                    <a:pt x="443" y="2734"/>
                  </a:cubicBezTo>
                  <a:lnTo>
                    <a:pt x="373" y="2734"/>
                  </a:lnTo>
                  <a:cubicBezTo>
                    <a:pt x="163" y="2734"/>
                    <a:pt x="1" y="2896"/>
                    <a:pt x="1" y="3106"/>
                  </a:cubicBezTo>
                  <a:cubicBezTo>
                    <a:pt x="1" y="3501"/>
                    <a:pt x="210" y="3850"/>
                    <a:pt x="536" y="4060"/>
                  </a:cubicBezTo>
                  <a:cubicBezTo>
                    <a:pt x="489" y="4176"/>
                    <a:pt x="489" y="4292"/>
                    <a:pt x="536" y="4409"/>
                  </a:cubicBezTo>
                  <a:cubicBezTo>
                    <a:pt x="752" y="4764"/>
                    <a:pt x="1122" y="4965"/>
                    <a:pt x="1503" y="4965"/>
                  </a:cubicBezTo>
                  <a:cubicBezTo>
                    <a:pt x="1695" y="4965"/>
                    <a:pt x="1891" y="4914"/>
                    <a:pt x="2071" y="4804"/>
                  </a:cubicBezTo>
                  <a:lnTo>
                    <a:pt x="3048" y="4223"/>
                  </a:lnTo>
                  <a:lnTo>
                    <a:pt x="3839" y="4223"/>
                  </a:lnTo>
                  <a:cubicBezTo>
                    <a:pt x="4048" y="4223"/>
                    <a:pt x="4211" y="4060"/>
                    <a:pt x="4211" y="3850"/>
                  </a:cubicBezTo>
                  <a:lnTo>
                    <a:pt x="4211" y="3525"/>
                  </a:lnTo>
                  <a:lnTo>
                    <a:pt x="4421" y="3408"/>
                  </a:lnTo>
                  <a:lnTo>
                    <a:pt x="4421" y="3432"/>
                  </a:lnTo>
                  <a:cubicBezTo>
                    <a:pt x="4607" y="3315"/>
                    <a:pt x="4653" y="3083"/>
                    <a:pt x="4560" y="2920"/>
                  </a:cubicBezTo>
                  <a:lnTo>
                    <a:pt x="4188" y="2268"/>
                  </a:lnTo>
                  <a:cubicBezTo>
                    <a:pt x="4107" y="2155"/>
                    <a:pt x="3982" y="2087"/>
                    <a:pt x="3850" y="2087"/>
                  </a:cubicBezTo>
                  <a:cubicBezTo>
                    <a:pt x="3792" y="2087"/>
                    <a:pt x="3733" y="2100"/>
                    <a:pt x="3676" y="2129"/>
                  </a:cubicBezTo>
                  <a:lnTo>
                    <a:pt x="1652" y="105"/>
                  </a:lnTo>
                  <a:cubicBezTo>
                    <a:pt x="1582" y="35"/>
                    <a:pt x="1489" y="0"/>
                    <a:pt x="1393" y="0"/>
                  </a:cubicBezTo>
                  <a:close/>
                  <a:moveTo>
                    <a:pt x="11877" y="0"/>
                  </a:moveTo>
                  <a:cubicBezTo>
                    <a:pt x="11778" y="0"/>
                    <a:pt x="11679" y="35"/>
                    <a:pt x="11609" y="105"/>
                  </a:cubicBezTo>
                  <a:lnTo>
                    <a:pt x="9585" y="2129"/>
                  </a:lnTo>
                  <a:cubicBezTo>
                    <a:pt x="9531" y="2098"/>
                    <a:pt x="9469" y="2082"/>
                    <a:pt x="9407" y="2082"/>
                  </a:cubicBezTo>
                  <a:cubicBezTo>
                    <a:pt x="9283" y="2082"/>
                    <a:pt x="9159" y="2144"/>
                    <a:pt x="9097" y="2268"/>
                  </a:cubicBezTo>
                  <a:lnTo>
                    <a:pt x="8701" y="2896"/>
                  </a:lnTo>
                  <a:lnTo>
                    <a:pt x="8724" y="2896"/>
                  </a:lnTo>
                  <a:cubicBezTo>
                    <a:pt x="8608" y="3083"/>
                    <a:pt x="8678" y="3315"/>
                    <a:pt x="8841" y="3408"/>
                  </a:cubicBezTo>
                  <a:lnTo>
                    <a:pt x="9050" y="3525"/>
                  </a:lnTo>
                  <a:lnTo>
                    <a:pt x="9050" y="3850"/>
                  </a:lnTo>
                  <a:cubicBezTo>
                    <a:pt x="9050" y="4060"/>
                    <a:pt x="9213" y="4223"/>
                    <a:pt x="9422" y="4223"/>
                  </a:cubicBezTo>
                  <a:lnTo>
                    <a:pt x="10213" y="4223"/>
                  </a:lnTo>
                  <a:lnTo>
                    <a:pt x="11190" y="4804"/>
                  </a:lnTo>
                  <a:cubicBezTo>
                    <a:pt x="11372" y="4915"/>
                    <a:pt x="11569" y="4966"/>
                    <a:pt x="11764" y="4966"/>
                  </a:cubicBezTo>
                  <a:cubicBezTo>
                    <a:pt x="12143" y="4966"/>
                    <a:pt x="12511" y="4770"/>
                    <a:pt x="12726" y="4432"/>
                  </a:cubicBezTo>
                  <a:cubicBezTo>
                    <a:pt x="12796" y="4316"/>
                    <a:pt x="12796" y="4176"/>
                    <a:pt x="12726" y="4060"/>
                  </a:cubicBezTo>
                  <a:cubicBezTo>
                    <a:pt x="13052" y="3850"/>
                    <a:pt x="13261" y="3501"/>
                    <a:pt x="13261" y="3106"/>
                  </a:cubicBezTo>
                  <a:cubicBezTo>
                    <a:pt x="13261" y="2896"/>
                    <a:pt x="13098" y="2734"/>
                    <a:pt x="12889" y="2734"/>
                  </a:cubicBezTo>
                  <a:lnTo>
                    <a:pt x="12819" y="2734"/>
                  </a:lnTo>
                  <a:cubicBezTo>
                    <a:pt x="13098" y="2431"/>
                    <a:pt x="13168" y="2012"/>
                    <a:pt x="13052" y="1617"/>
                  </a:cubicBezTo>
                  <a:cubicBezTo>
                    <a:pt x="12994" y="1463"/>
                    <a:pt x="12840" y="1372"/>
                    <a:pt x="12670" y="1372"/>
                  </a:cubicBezTo>
                  <a:cubicBezTo>
                    <a:pt x="12635" y="1372"/>
                    <a:pt x="12599" y="1376"/>
                    <a:pt x="12563" y="1384"/>
                  </a:cubicBezTo>
                  <a:lnTo>
                    <a:pt x="12307" y="1501"/>
                  </a:lnTo>
                  <a:cubicBezTo>
                    <a:pt x="12563" y="1059"/>
                    <a:pt x="12493" y="477"/>
                    <a:pt x="12144" y="105"/>
                  </a:cubicBezTo>
                  <a:cubicBezTo>
                    <a:pt x="12074" y="35"/>
                    <a:pt x="11976" y="0"/>
                    <a:pt x="118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2" name="Google Shape;2662;p77"/>
            <p:cNvSpPr/>
            <p:nvPr/>
          </p:nvSpPr>
          <p:spPr>
            <a:xfrm>
              <a:off x="7826025" y="1247225"/>
              <a:ext cx="264650" cy="279300"/>
            </a:xfrm>
            <a:custGeom>
              <a:avLst/>
              <a:gdLst/>
              <a:ahLst/>
              <a:cxnLst/>
              <a:rect l="l" t="t" r="r" b="b"/>
              <a:pathLst>
                <a:path w="10586" h="11172" extrusionOk="0">
                  <a:moveTo>
                    <a:pt x="6395" y="0"/>
                  </a:moveTo>
                  <a:cubicBezTo>
                    <a:pt x="6388" y="0"/>
                    <a:pt x="6381" y="2"/>
                    <a:pt x="6375" y="5"/>
                  </a:cubicBezTo>
                  <a:lnTo>
                    <a:pt x="5072" y="726"/>
                  </a:lnTo>
                  <a:cubicBezTo>
                    <a:pt x="4723" y="912"/>
                    <a:pt x="4304" y="1005"/>
                    <a:pt x="3909" y="1005"/>
                  </a:cubicBezTo>
                  <a:lnTo>
                    <a:pt x="2187" y="1005"/>
                  </a:lnTo>
                  <a:cubicBezTo>
                    <a:pt x="977" y="1005"/>
                    <a:pt x="0" y="1982"/>
                    <a:pt x="0" y="3192"/>
                  </a:cubicBezTo>
                  <a:lnTo>
                    <a:pt x="0" y="6263"/>
                  </a:lnTo>
                  <a:cubicBezTo>
                    <a:pt x="0" y="8985"/>
                    <a:pt x="2210" y="11171"/>
                    <a:pt x="4909" y="11171"/>
                  </a:cubicBezTo>
                  <a:lnTo>
                    <a:pt x="5677" y="11171"/>
                  </a:lnTo>
                  <a:cubicBezTo>
                    <a:pt x="8375" y="11171"/>
                    <a:pt x="10562" y="8985"/>
                    <a:pt x="10585" y="6263"/>
                  </a:cubicBezTo>
                  <a:lnTo>
                    <a:pt x="10585" y="3192"/>
                  </a:lnTo>
                  <a:cubicBezTo>
                    <a:pt x="10585" y="1982"/>
                    <a:pt x="9608" y="1005"/>
                    <a:pt x="8399" y="1005"/>
                  </a:cubicBezTo>
                  <a:lnTo>
                    <a:pt x="8119" y="1005"/>
                  </a:lnTo>
                  <a:cubicBezTo>
                    <a:pt x="8003" y="1005"/>
                    <a:pt x="7887" y="912"/>
                    <a:pt x="7887" y="796"/>
                  </a:cubicBezTo>
                  <a:lnTo>
                    <a:pt x="7863" y="400"/>
                  </a:lnTo>
                  <a:cubicBezTo>
                    <a:pt x="7846" y="366"/>
                    <a:pt x="7817" y="345"/>
                    <a:pt x="7784" y="345"/>
                  </a:cubicBezTo>
                  <a:cubicBezTo>
                    <a:pt x="7772" y="345"/>
                    <a:pt x="7760" y="348"/>
                    <a:pt x="7747" y="354"/>
                  </a:cubicBezTo>
                  <a:lnTo>
                    <a:pt x="7119" y="796"/>
                  </a:lnTo>
                  <a:cubicBezTo>
                    <a:pt x="6933" y="935"/>
                    <a:pt x="6700" y="1005"/>
                    <a:pt x="6468" y="1005"/>
                  </a:cubicBezTo>
                  <a:cubicBezTo>
                    <a:pt x="6328" y="1005"/>
                    <a:pt x="6212" y="866"/>
                    <a:pt x="6258" y="726"/>
                  </a:cubicBezTo>
                  <a:lnTo>
                    <a:pt x="6468" y="98"/>
                  </a:lnTo>
                  <a:cubicBezTo>
                    <a:pt x="6488" y="58"/>
                    <a:pt x="6438" y="0"/>
                    <a:pt x="6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3" name="Google Shape;2663;p77"/>
            <p:cNvSpPr/>
            <p:nvPr/>
          </p:nvSpPr>
          <p:spPr>
            <a:xfrm>
              <a:off x="7826025" y="1272350"/>
              <a:ext cx="152400" cy="254750"/>
            </a:xfrm>
            <a:custGeom>
              <a:avLst/>
              <a:gdLst/>
              <a:ahLst/>
              <a:cxnLst/>
              <a:rect l="l" t="t" r="r" b="b"/>
              <a:pathLst>
                <a:path w="6096" h="10190" extrusionOk="0">
                  <a:moveTo>
                    <a:pt x="2187" y="0"/>
                  </a:moveTo>
                  <a:cubicBezTo>
                    <a:pt x="977" y="0"/>
                    <a:pt x="0" y="977"/>
                    <a:pt x="0" y="2187"/>
                  </a:cubicBezTo>
                  <a:lnTo>
                    <a:pt x="0" y="5258"/>
                  </a:lnTo>
                  <a:cubicBezTo>
                    <a:pt x="0" y="7980"/>
                    <a:pt x="2187" y="10190"/>
                    <a:pt x="4909" y="10190"/>
                  </a:cubicBezTo>
                  <a:lnTo>
                    <a:pt x="5653" y="10190"/>
                  </a:lnTo>
                  <a:cubicBezTo>
                    <a:pt x="5816" y="10190"/>
                    <a:pt x="5956" y="10190"/>
                    <a:pt x="6095" y="10166"/>
                  </a:cubicBezTo>
                  <a:cubicBezTo>
                    <a:pt x="3560" y="9934"/>
                    <a:pt x="1606" y="7817"/>
                    <a:pt x="1606" y="5258"/>
                  </a:cubicBezTo>
                  <a:lnTo>
                    <a:pt x="1606" y="1582"/>
                  </a:lnTo>
                  <a:cubicBezTo>
                    <a:pt x="1606" y="1000"/>
                    <a:pt x="1861" y="419"/>
                    <a:pt x="2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4" name="Google Shape;2664;p77"/>
            <p:cNvSpPr/>
            <p:nvPr/>
          </p:nvSpPr>
          <p:spPr>
            <a:xfrm>
              <a:off x="7797525" y="1504400"/>
              <a:ext cx="283250" cy="142525"/>
            </a:xfrm>
            <a:custGeom>
              <a:avLst/>
              <a:gdLst/>
              <a:ahLst/>
              <a:cxnLst/>
              <a:rect l="l" t="t" r="r" b="b"/>
              <a:pathLst>
                <a:path w="11330" h="5701" extrusionOk="0">
                  <a:moveTo>
                    <a:pt x="0" y="0"/>
                  </a:moveTo>
                  <a:lnTo>
                    <a:pt x="0" y="4374"/>
                  </a:lnTo>
                  <a:cubicBezTo>
                    <a:pt x="1479" y="5265"/>
                    <a:pt x="3132" y="5700"/>
                    <a:pt x="4775" y="5700"/>
                  </a:cubicBezTo>
                  <a:cubicBezTo>
                    <a:pt x="7166" y="5700"/>
                    <a:pt x="9538" y="4780"/>
                    <a:pt x="11330" y="3001"/>
                  </a:cubicBezTo>
                  <a:lnTo>
                    <a:pt x="11330" y="2792"/>
                  </a:lnTo>
                  <a:cubicBezTo>
                    <a:pt x="11330" y="1257"/>
                    <a:pt x="10097" y="0"/>
                    <a:pt x="85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5" name="Google Shape;2665;p77"/>
            <p:cNvSpPr/>
            <p:nvPr/>
          </p:nvSpPr>
          <p:spPr>
            <a:xfrm>
              <a:off x="7797525" y="1515450"/>
              <a:ext cx="156475" cy="131450"/>
            </a:xfrm>
            <a:custGeom>
              <a:avLst/>
              <a:gdLst/>
              <a:ahLst/>
              <a:cxnLst/>
              <a:rect l="l" t="t" r="r" b="b"/>
              <a:pathLst>
                <a:path w="6259" h="5258" extrusionOk="0">
                  <a:moveTo>
                    <a:pt x="0" y="0"/>
                  </a:moveTo>
                  <a:lnTo>
                    <a:pt x="0" y="3932"/>
                  </a:lnTo>
                  <a:cubicBezTo>
                    <a:pt x="1443" y="4793"/>
                    <a:pt x="3094" y="5258"/>
                    <a:pt x="4793" y="5258"/>
                  </a:cubicBezTo>
                  <a:cubicBezTo>
                    <a:pt x="5281" y="5258"/>
                    <a:pt x="5770" y="5211"/>
                    <a:pt x="6258" y="5142"/>
                  </a:cubicBezTo>
                  <a:cubicBezTo>
                    <a:pt x="5072" y="2559"/>
                    <a:pt x="2769" y="652"/>
                    <a:pt x="0" y="0"/>
                  </a:cubicBezTo>
                  <a:close/>
                </a:path>
              </a:pathLst>
            </a:custGeom>
            <a:solidFill>
              <a:srgbClr val="E1EB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6" name="Google Shape;2666;p77"/>
            <p:cNvSpPr/>
            <p:nvPr/>
          </p:nvSpPr>
          <p:spPr>
            <a:xfrm>
              <a:off x="7797525" y="1515450"/>
              <a:ext cx="157050" cy="131450"/>
            </a:xfrm>
            <a:custGeom>
              <a:avLst/>
              <a:gdLst/>
              <a:ahLst/>
              <a:cxnLst/>
              <a:rect l="l" t="t" r="r" b="b"/>
              <a:pathLst>
                <a:path w="6282" h="5258" extrusionOk="0">
                  <a:moveTo>
                    <a:pt x="0" y="0"/>
                  </a:moveTo>
                  <a:lnTo>
                    <a:pt x="0" y="3932"/>
                  </a:lnTo>
                  <a:cubicBezTo>
                    <a:pt x="1443" y="4793"/>
                    <a:pt x="3118" y="5258"/>
                    <a:pt x="4816" y="5258"/>
                  </a:cubicBezTo>
                  <a:cubicBezTo>
                    <a:pt x="5305" y="5258"/>
                    <a:pt x="5793" y="5211"/>
                    <a:pt x="6282" y="5142"/>
                  </a:cubicBezTo>
                  <a:cubicBezTo>
                    <a:pt x="6212" y="5002"/>
                    <a:pt x="5467" y="4793"/>
                    <a:pt x="4537" y="4560"/>
                  </a:cubicBezTo>
                  <a:cubicBezTo>
                    <a:pt x="2420" y="4025"/>
                    <a:pt x="861" y="2280"/>
                    <a:pt x="535" y="117"/>
                  </a:cubicBezTo>
                  <a:cubicBezTo>
                    <a:pt x="349" y="70"/>
                    <a:pt x="186" y="24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7" name="Google Shape;2667;p77"/>
            <p:cNvSpPr/>
            <p:nvPr/>
          </p:nvSpPr>
          <p:spPr>
            <a:xfrm>
              <a:off x="7699825" y="1504400"/>
              <a:ext cx="87825" cy="72725"/>
            </a:xfrm>
            <a:custGeom>
              <a:avLst/>
              <a:gdLst/>
              <a:ahLst/>
              <a:cxnLst/>
              <a:rect l="l" t="t" r="r" b="b"/>
              <a:pathLst>
                <a:path w="3513" h="2909" extrusionOk="0">
                  <a:moveTo>
                    <a:pt x="489" y="0"/>
                  </a:moveTo>
                  <a:cubicBezTo>
                    <a:pt x="0" y="0"/>
                    <a:pt x="0" y="745"/>
                    <a:pt x="489" y="745"/>
                  </a:cubicBezTo>
                  <a:cubicBezTo>
                    <a:pt x="0" y="745"/>
                    <a:pt x="0" y="1466"/>
                    <a:pt x="489" y="1466"/>
                  </a:cubicBezTo>
                  <a:cubicBezTo>
                    <a:pt x="0" y="1466"/>
                    <a:pt x="0" y="2187"/>
                    <a:pt x="489" y="2187"/>
                  </a:cubicBezTo>
                  <a:cubicBezTo>
                    <a:pt x="0" y="2187"/>
                    <a:pt x="0" y="2908"/>
                    <a:pt x="489" y="2908"/>
                  </a:cubicBezTo>
                  <a:lnTo>
                    <a:pt x="3024" y="2908"/>
                  </a:lnTo>
                  <a:cubicBezTo>
                    <a:pt x="3513" y="2908"/>
                    <a:pt x="3513" y="2187"/>
                    <a:pt x="3024" y="2187"/>
                  </a:cubicBezTo>
                  <a:cubicBezTo>
                    <a:pt x="3513" y="2187"/>
                    <a:pt x="3513" y="1466"/>
                    <a:pt x="3024" y="1466"/>
                  </a:cubicBezTo>
                  <a:cubicBezTo>
                    <a:pt x="3513" y="1466"/>
                    <a:pt x="3513" y="745"/>
                    <a:pt x="3024" y="745"/>
                  </a:cubicBezTo>
                  <a:cubicBezTo>
                    <a:pt x="3513" y="745"/>
                    <a:pt x="3513" y="0"/>
                    <a:pt x="30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8" name="Google Shape;2668;p77"/>
            <p:cNvSpPr/>
            <p:nvPr/>
          </p:nvSpPr>
          <p:spPr>
            <a:xfrm>
              <a:off x="7701550" y="1504400"/>
              <a:ext cx="29700" cy="72725"/>
            </a:xfrm>
            <a:custGeom>
              <a:avLst/>
              <a:gdLst/>
              <a:ahLst/>
              <a:cxnLst/>
              <a:rect l="l" t="t" r="r" b="b"/>
              <a:pathLst>
                <a:path w="1188" h="2909" extrusionOk="0">
                  <a:moveTo>
                    <a:pt x="443" y="0"/>
                  </a:moveTo>
                  <a:cubicBezTo>
                    <a:pt x="233" y="0"/>
                    <a:pt x="71" y="163"/>
                    <a:pt x="47" y="349"/>
                  </a:cubicBezTo>
                  <a:cubicBezTo>
                    <a:pt x="47" y="489"/>
                    <a:pt x="117" y="605"/>
                    <a:pt x="210" y="675"/>
                  </a:cubicBezTo>
                  <a:cubicBezTo>
                    <a:pt x="257" y="698"/>
                    <a:pt x="257" y="768"/>
                    <a:pt x="210" y="791"/>
                  </a:cubicBezTo>
                  <a:cubicBezTo>
                    <a:pt x="1" y="931"/>
                    <a:pt x="1" y="1257"/>
                    <a:pt x="210" y="1396"/>
                  </a:cubicBezTo>
                  <a:cubicBezTo>
                    <a:pt x="257" y="1419"/>
                    <a:pt x="257" y="1489"/>
                    <a:pt x="210" y="1513"/>
                  </a:cubicBezTo>
                  <a:cubicBezTo>
                    <a:pt x="1" y="1675"/>
                    <a:pt x="1" y="1978"/>
                    <a:pt x="210" y="2141"/>
                  </a:cubicBezTo>
                  <a:cubicBezTo>
                    <a:pt x="257" y="2164"/>
                    <a:pt x="257" y="2210"/>
                    <a:pt x="210" y="2257"/>
                  </a:cubicBezTo>
                  <a:cubicBezTo>
                    <a:pt x="117" y="2327"/>
                    <a:pt x="47" y="2443"/>
                    <a:pt x="47" y="2583"/>
                  </a:cubicBezTo>
                  <a:cubicBezTo>
                    <a:pt x="71" y="2769"/>
                    <a:pt x="233" y="2908"/>
                    <a:pt x="443" y="2908"/>
                  </a:cubicBezTo>
                  <a:lnTo>
                    <a:pt x="1187" y="2908"/>
                  </a:lnTo>
                  <a:cubicBezTo>
                    <a:pt x="838" y="2908"/>
                    <a:pt x="699" y="2443"/>
                    <a:pt x="1001" y="2257"/>
                  </a:cubicBezTo>
                  <a:cubicBezTo>
                    <a:pt x="1024" y="2210"/>
                    <a:pt x="1024" y="2164"/>
                    <a:pt x="1001" y="2117"/>
                  </a:cubicBezTo>
                  <a:cubicBezTo>
                    <a:pt x="769" y="1978"/>
                    <a:pt x="769" y="1652"/>
                    <a:pt x="1001" y="1513"/>
                  </a:cubicBezTo>
                  <a:cubicBezTo>
                    <a:pt x="1024" y="1489"/>
                    <a:pt x="1024" y="1419"/>
                    <a:pt x="1001" y="1396"/>
                  </a:cubicBezTo>
                  <a:cubicBezTo>
                    <a:pt x="769" y="1257"/>
                    <a:pt x="769" y="931"/>
                    <a:pt x="1001" y="791"/>
                  </a:cubicBezTo>
                  <a:cubicBezTo>
                    <a:pt x="1024" y="768"/>
                    <a:pt x="1024" y="698"/>
                    <a:pt x="1001" y="675"/>
                  </a:cubicBezTo>
                  <a:cubicBezTo>
                    <a:pt x="699" y="466"/>
                    <a:pt x="838" y="0"/>
                    <a:pt x="118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9" name="Google Shape;2669;p77"/>
            <p:cNvSpPr/>
            <p:nvPr/>
          </p:nvSpPr>
          <p:spPr>
            <a:xfrm>
              <a:off x="7748075" y="1491600"/>
              <a:ext cx="295475" cy="98900"/>
            </a:xfrm>
            <a:custGeom>
              <a:avLst/>
              <a:gdLst/>
              <a:ahLst/>
              <a:cxnLst/>
              <a:rect l="l" t="t" r="r" b="b"/>
              <a:pathLst>
                <a:path w="11819" h="3956" extrusionOk="0">
                  <a:moveTo>
                    <a:pt x="745" y="1"/>
                  </a:moveTo>
                  <a:cubicBezTo>
                    <a:pt x="327" y="1"/>
                    <a:pt x="1" y="326"/>
                    <a:pt x="1" y="722"/>
                  </a:cubicBezTo>
                  <a:lnTo>
                    <a:pt x="1" y="3234"/>
                  </a:lnTo>
                  <a:cubicBezTo>
                    <a:pt x="1" y="3630"/>
                    <a:pt x="327" y="3955"/>
                    <a:pt x="745" y="3955"/>
                  </a:cubicBezTo>
                  <a:lnTo>
                    <a:pt x="11819" y="3955"/>
                  </a:lnTo>
                  <a:lnTo>
                    <a:pt x="11819" y="2792"/>
                  </a:lnTo>
                  <a:cubicBezTo>
                    <a:pt x="11819" y="1257"/>
                    <a:pt x="10563" y="1"/>
                    <a:pt x="90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0" name="Google Shape;2670;p77"/>
            <p:cNvSpPr/>
            <p:nvPr/>
          </p:nvSpPr>
          <p:spPr>
            <a:xfrm>
              <a:off x="7748075" y="1572450"/>
              <a:ext cx="239650" cy="18050"/>
            </a:xfrm>
            <a:custGeom>
              <a:avLst/>
              <a:gdLst/>
              <a:ahLst/>
              <a:cxnLst/>
              <a:rect l="l" t="t" r="r" b="b"/>
              <a:pathLst>
                <a:path w="9586" h="722" extrusionOk="0">
                  <a:moveTo>
                    <a:pt x="1" y="0"/>
                  </a:moveTo>
                  <a:cubicBezTo>
                    <a:pt x="1" y="396"/>
                    <a:pt x="327" y="721"/>
                    <a:pt x="745" y="721"/>
                  </a:cubicBezTo>
                  <a:lnTo>
                    <a:pt x="9097" y="721"/>
                  </a:lnTo>
                  <a:cubicBezTo>
                    <a:pt x="9586" y="721"/>
                    <a:pt x="9586" y="0"/>
                    <a:pt x="90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1" name="Google Shape;2671;p77"/>
            <p:cNvSpPr/>
            <p:nvPr/>
          </p:nvSpPr>
          <p:spPr>
            <a:xfrm>
              <a:off x="7869650" y="1336325"/>
              <a:ext cx="179150" cy="27350"/>
            </a:xfrm>
            <a:custGeom>
              <a:avLst/>
              <a:gdLst/>
              <a:ahLst/>
              <a:cxnLst/>
              <a:rect l="l" t="t" r="r" b="b"/>
              <a:pathLst>
                <a:path w="7166" h="1094" extrusionOk="0">
                  <a:moveTo>
                    <a:pt x="721" y="0"/>
                  </a:moveTo>
                  <a:cubicBezTo>
                    <a:pt x="326" y="0"/>
                    <a:pt x="0" y="233"/>
                    <a:pt x="0" y="535"/>
                  </a:cubicBezTo>
                  <a:cubicBezTo>
                    <a:pt x="0" y="838"/>
                    <a:pt x="326" y="1094"/>
                    <a:pt x="721" y="1094"/>
                  </a:cubicBezTo>
                  <a:lnTo>
                    <a:pt x="721" y="1070"/>
                  </a:lnTo>
                  <a:cubicBezTo>
                    <a:pt x="1117" y="1070"/>
                    <a:pt x="1442" y="838"/>
                    <a:pt x="1442" y="535"/>
                  </a:cubicBezTo>
                  <a:cubicBezTo>
                    <a:pt x="1442" y="233"/>
                    <a:pt x="1117" y="0"/>
                    <a:pt x="721" y="0"/>
                  </a:cubicBezTo>
                  <a:close/>
                  <a:moveTo>
                    <a:pt x="6444" y="0"/>
                  </a:moveTo>
                  <a:cubicBezTo>
                    <a:pt x="6049" y="0"/>
                    <a:pt x="5723" y="233"/>
                    <a:pt x="5723" y="535"/>
                  </a:cubicBezTo>
                  <a:cubicBezTo>
                    <a:pt x="5723" y="838"/>
                    <a:pt x="6049" y="1094"/>
                    <a:pt x="6444" y="1094"/>
                  </a:cubicBezTo>
                  <a:cubicBezTo>
                    <a:pt x="6840" y="1094"/>
                    <a:pt x="7165" y="838"/>
                    <a:pt x="7165" y="535"/>
                  </a:cubicBezTo>
                  <a:cubicBezTo>
                    <a:pt x="7165" y="233"/>
                    <a:pt x="6840" y="0"/>
                    <a:pt x="64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2" name="Google Shape;2672;p77"/>
            <p:cNvSpPr/>
            <p:nvPr/>
          </p:nvSpPr>
          <p:spPr>
            <a:xfrm>
              <a:off x="7859750" y="1345250"/>
              <a:ext cx="199450" cy="25400"/>
            </a:xfrm>
            <a:custGeom>
              <a:avLst/>
              <a:gdLst/>
              <a:ahLst/>
              <a:cxnLst/>
              <a:rect l="l" t="t" r="r" b="b"/>
              <a:pathLst>
                <a:path w="7978" h="1016" extrusionOk="0">
                  <a:moveTo>
                    <a:pt x="1852" y="1"/>
                  </a:moveTo>
                  <a:cubicBezTo>
                    <a:pt x="1771" y="1"/>
                    <a:pt x="1689" y="39"/>
                    <a:pt x="1629" y="132"/>
                  </a:cubicBezTo>
                  <a:cubicBezTo>
                    <a:pt x="1513" y="353"/>
                    <a:pt x="1298" y="463"/>
                    <a:pt x="1082" y="463"/>
                  </a:cubicBezTo>
                  <a:cubicBezTo>
                    <a:pt x="867" y="463"/>
                    <a:pt x="652" y="353"/>
                    <a:pt x="536" y="132"/>
                  </a:cubicBezTo>
                  <a:cubicBezTo>
                    <a:pt x="481" y="64"/>
                    <a:pt x="404" y="28"/>
                    <a:pt x="320" y="28"/>
                  </a:cubicBezTo>
                  <a:cubicBezTo>
                    <a:pt x="261" y="28"/>
                    <a:pt x="198" y="46"/>
                    <a:pt x="140" y="85"/>
                  </a:cubicBezTo>
                  <a:cubicBezTo>
                    <a:pt x="24" y="178"/>
                    <a:pt x="1" y="341"/>
                    <a:pt x="94" y="457"/>
                  </a:cubicBezTo>
                  <a:cubicBezTo>
                    <a:pt x="315" y="830"/>
                    <a:pt x="693" y="1016"/>
                    <a:pt x="1074" y="1016"/>
                  </a:cubicBezTo>
                  <a:cubicBezTo>
                    <a:pt x="1455" y="1016"/>
                    <a:pt x="1838" y="830"/>
                    <a:pt x="2071" y="457"/>
                  </a:cubicBezTo>
                  <a:cubicBezTo>
                    <a:pt x="2254" y="241"/>
                    <a:pt x="2056" y="1"/>
                    <a:pt x="1852" y="1"/>
                  </a:cubicBezTo>
                  <a:close/>
                  <a:moveTo>
                    <a:pt x="7575" y="1"/>
                  </a:moveTo>
                  <a:cubicBezTo>
                    <a:pt x="7494" y="1"/>
                    <a:pt x="7412" y="39"/>
                    <a:pt x="7352" y="132"/>
                  </a:cubicBezTo>
                  <a:cubicBezTo>
                    <a:pt x="7236" y="353"/>
                    <a:pt x="7020" y="463"/>
                    <a:pt x="6805" y="463"/>
                  </a:cubicBezTo>
                  <a:cubicBezTo>
                    <a:pt x="6590" y="463"/>
                    <a:pt x="6375" y="353"/>
                    <a:pt x="6259" y="132"/>
                  </a:cubicBezTo>
                  <a:cubicBezTo>
                    <a:pt x="6212" y="62"/>
                    <a:pt x="6119" y="15"/>
                    <a:pt x="6026" y="15"/>
                  </a:cubicBezTo>
                  <a:cubicBezTo>
                    <a:pt x="5817" y="39"/>
                    <a:pt x="5677" y="271"/>
                    <a:pt x="5817" y="457"/>
                  </a:cubicBezTo>
                  <a:cubicBezTo>
                    <a:pt x="6038" y="830"/>
                    <a:pt x="6416" y="1016"/>
                    <a:pt x="6797" y="1016"/>
                  </a:cubicBezTo>
                  <a:cubicBezTo>
                    <a:pt x="7178" y="1016"/>
                    <a:pt x="7561" y="830"/>
                    <a:pt x="7794" y="457"/>
                  </a:cubicBezTo>
                  <a:cubicBezTo>
                    <a:pt x="7977" y="241"/>
                    <a:pt x="7779" y="1"/>
                    <a:pt x="75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3" name="Google Shape;2673;p77"/>
            <p:cNvSpPr/>
            <p:nvPr/>
          </p:nvSpPr>
          <p:spPr>
            <a:xfrm>
              <a:off x="7884750" y="1363500"/>
              <a:ext cx="147175" cy="149925"/>
            </a:xfrm>
            <a:custGeom>
              <a:avLst/>
              <a:gdLst/>
              <a:ahLst/>
              <a:cxnLst/>
              <a:rect l="l" t="t" r="r" b="b"/>
              <a:pathLst>
                <a:path w="5887" h="5997" extrusionOk="0">
                  <a:moveTo>
                    <a:pt x="2941" y="1"/>
                  </a:moveTo>
                  <a:cubicBezTo>
                    <a:pt x="2095" y="1"/>
                    <a:pt x="1246" y="530"/>
                    <a:pt x="1094" y="1588"/>
                  </a:cubicBezTo>
                  <a:cubicBezTo>
                    <a:pt x="420" y="1891"/>
                    <a:pt x="1" y="2566"/>
                    <a:pt x="1" y="3287"/>
                  </a:cubicBezTo>
                  <a:lnTo>
                    <a:pt x="1" y="3938"/>
                  </a:lnTo>
                  <a:cubicBezTo>
                    <a:pt x="501" y="5311"/>
                    <a:pt x="1722" y="5997"/>
                    <a:pt x="2944" y="5997"/>
                  </a:cubicBezTo>
                  <a:cubicBezTo>
                    <a:pt x="4165" y="5997"/>
                    <a:pt x="5387" y="5311"/>
                    <a:pt x="5887" y="3938"/>
                  </a:cubicBezTo>
                  <a:lnTo>
                    <a:pt x="5887" y="3310"/>
                  </a:lnTo>
                  <a:lnTo>
                    <a:pt x="5887" y="3287"/>
                  </a:lnTo>
                  <a:cubicBezTo>
                    <a:pt x="5887" y="2566"/>
                    <a:pt x="5445" y="1891"/>
                    <a:pt x="4770" y="1588"/>
                  </a:cubicBezTo>
                  <a:cubicBezTo>
                    <a:pt x="4630" y="530"/>
                    <a:pt x="3787" y="1"/>
                    <a:pt x="2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4" name="Google Shape;2674;p77"/>
            <p:cNvSpPr/>
            <p:nvPr/>
          </p:nvSpPr>
          <p:spPr>
            <a:xfrm>
              <a:off x="7930125" y="1337625"/>
              <a:ext cx="56450" cy="107475"/>
            </a:xfrm>
            <a:custGeom>
              <a:avLst/>
              <a:gdLst/>
              <a:ahLst/>
              <a:cxnLst/>
              <a:rect l="l" t="t" r="r" b="b"/>
              <a:pathLst>
                <a:path w="2258" h="4299" extrusionOk="0">
                  <a:moveTo>
                    <a:pt x="1120" y="1"/>
                  </a:moveTo>
                  <a:cubicBezTo>
                    <a:pt x="576" y="1"/>
                    <a:pt x="35" y="355"/>
                    <a:pt x="1" y="1065"/>
                  </a:cubicBezTo>
                  <a:lnTo>
                    <a:pt x="1" y="3182"/>
                  </a:lnTo>
                  <a:cubicBezTo>
                    <a:pt x="1" y="3787"/>
                    <a:pt x="489" y="4298"/>
                    <a:pt x="1117" y="4298"/>
                  </a:cubicBezTo>
                  <a:cubicBezTo>
                    <a:pt x="1745" y="4298"/>
                    <a:pt x="2257" y="3810"/>
                    <a:pt x="2257" y="3182"/>
                  </a:cubicBezTo>
                  <a:lnTo>
                    <a:pt x="2257" y="1065"/>
                  </a:lnTo>
                  <a:cubicBezTo>
                    <a:pt x="2211" y="355"/>
                    <a:pt x="1664" y="1"/>
                    <a:pt x="11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5" name="Google Shape;2675;p77"/>
            <p:cNvSpPr/>
            <p:nvPr/>
          </p:nvSpPr>
          <p:spPr>
            <a:xfrm>
              <a:off x="7945500" y="1336050"/>
              <a:ext cx="49200" cy="114150"/>
            </a:xfrm>
            <a:custGeom>
              <a:avLst/>
              <a:gdLst/>
              <a:ahLst/>
              <a:cxnLst/>
              <a:rect l="l" t="t" r="r" b="b"/>
              <a:pathLst>
                <a:path w="1968" h="4566" extrusionOk="0">
                  <a:moveTo>
                    <a:pt x="516" y="1"/>
                  </a:moveTo>
                  <a:cubicBezTo>
                    <a:pt x="465" y="1"/>
                    <a:pt x="414" y="4"/>
                    <a:pt x="363" y="11"/>
                  </a:cubicBezTo>
                  <a:cubicBezTo>
                    <a:pt x="176" y="221"/>
                    <a:pt x="83" y="476"/>
                    <a:pt x="83" y="756"/>
                  </a:cubicBezTo>
                  <a:lnTo>
                    <a:pt x="83" y="3594"/>
                  </a:lnTo>
                  <a:cubicBezTo>
                    <a:pt x="0" y="4136"/>
                    <a:pt x="421" y="4566"/>
                    <a:pt x="928" y="4566"/>
                  </a:cubicBezTo>
                  <a:cubicBezTo>
                    <a:pt x="986" y="4566"/>
                    <a:pt x="1046" y="4560"/>
                    <a:pt x="1107" y="4548"/>
                  </a:cubicBezTo>
                  <a:cubicBezTo>
                    <a:pt x="1689" y="4408"/>
                    <a:pt x="1968" y="3733"/>
                    <a:pt x="1642" y="3245"/>
                  </a:cubicBezTo>
                  <a:lnTo>
                    <a:pt x="1642" y="1128"/>
                  </a:lnTo>
                  <a:cubicBezTo>
                    <a:pt x="1642" y="505"/>
                    <a:pt x="1126" y="1"/>
                    <a:pt x="5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6" name="Google Shape;2676;p77"/>
            <p:cNvSpPr/>
            <p:nvPr/>
          </p:nvSpPr>
          <p:spPr>
            <a:xfrm>
              <a:off x="7932450" y="1413075"/>
              <a:ext cx="48300" cy="18475"/>
            </a:xfrm>
            <a:custGeom>
              <a:avLst/>
              <a:gdLst/>
              <a:ahLst/>
              <a:cxnLst/>
              <a:rect l="l" t="t" r="r" b="b"/>
              <a:pathLst>
                <a:path w="1932" h="739" extrusionOk="0">
                  <a:moveTo>
                    <a:pt x="489" y="1"/>
                  </a:moveTo>
                  <a:cubicBezTo>
                    <a:pt x="163" y="1"/>
                    <a:pt x="1" y="396"/>
                    <a:pt x="233" y="629"/>
                  </a:cubicBezTo>
                  <a:cubicBezTo>
                    <a:pt x="309" y="705"/>
                    <a:pt x="402" y="739"/>
                    <a:pt x="493" y="739"/>
                  </a:cubicBezTo>
                  <a:cubicBezTo>
                    <a:pt x="681" y="739"/>
                    <a:pt x="861" y="593"/>
                    <a:pt x="861" y="373"/>
                  </a:cubicBezTo>
                  <a:cubicBezTo>
                    <a:pt x="861" y="164"/>
                    <a:pt x="698" y="1"/>
                    <a:pt x="489" y="1"/>
                  </a:cubicBezTo>
                  <a:close/>
                  <a:moveTo>
                    <a:pt x="1583" y="1"/>
                  </a:moveTo>
                  <a:cubicBezTo>
                    <a:pt x="1257" y="1"/>
                    <a:pt x="1094" y="396"/>
                    <a:pt x="1327" y="629"/>
                  </a:cubicBezTo>
                  <a:cubicBezTo>
                    <a:pt x="1402" y="705"/>
                    <a:pt x="1493" y="739"/>
                    <a:pt x="1580" y="739"/>
                  </a:cubicBezTo>
                  <a:cubicBezTo>
                    <a:pt x="1762" y="739"/>
                    <a:pt x="1931" y="593"/>
                    <a:pt x="1931" y="373"/>
                  </a:cubicBezTo>
                  <a:cubicBezTo>
                    <a:pt x="1931" y="164"/>
                    <a:pt x="1769" y="1"/>
                    <a:pt x="15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7" name="Google Shape;2677;p77"/>
            <p:cNvSpPr/>
            <p:nvPr/>
          </p:nvSpPr>
          <p:spPr>
            <a:xfrm>
              <a:off x="7902250" y="1461225"/>
              <a:ext cx="112325" cy="26900"/>
            </a:xfrm>
            <a:custGeom>
              <a:avLst/>
              <a:gdLst/>
              <a:ahLst/>
              <a:cxnLst/>
              <a:rect l="l" t="t" r="r" b="b"/>
              <a:pathLst>
                <a:path w="4493" h="1076" extrusionOk="0">
                  <a:moveTo>
                    <a:pt x="2255" y="0"/>
                  </a:moveTo>
                  <a:cubicBezTo>
                    <a:pt x="2197" y="0"/>
                    <a:pt x="2139" y="17"/>
                    <a:pt x="2093" y="52"/>
                  </a:cubicBezTo>
                  <a:cubicBezTo>
                    <a:pt x="2046" y="76"/>
                    <a:pt x="2023" y="99"/>
                    <a:pt x="2023" y="145"/>
                  </a:cubicBezTo>
                  <a:cubicBezTo>
                    <a:pt x="1860" y="378"/>
                    <a:pt x="1581" y="518"/>
                    <a:pt x="1302" y="541"/>
                  </a:cubicBezTo>
                  <a:cubicBezTo>
                    <a:pt x="999" y="518"/>
                    <a:pt x="743" y="355"/>
                    <a:pt x="580" y="99"/>
                  </a:cubicBezTo>
                  <a:cubicBezTo>
                    <a:pt x="520" y="38"/>
                    <a:pt x="448" y="12"/>
                    <a:pt x="378" y="12"/>
                  </a:cubicBezTo>
                  <a:cubicBezTo>
                    <a:pt x="181" y="12"/>
                    <a:pt x="1" y="218"/>
                    <a:pt x="138" y="425"/>
                  </a:cubicBezTo>
                  <a:cubicBezTo>
                    <a:pt x="394" y="820"/>
                    <a:pt x="836" y="1076"/>
                    <a:pt x="1302" y="1076"/>
                  </a:cubicBezTo>
                  <a:cubicBezTo>
                    <a:pt x="1558" y="820"/>
                    <a:pt x="1901" y="692"/>
                    <a:pt x="2244" y="692"/>
                  </a:cubicBezTo>
                  <a:cubicBezTo>
                    <a:pt x="2587" y="692"/>
                    <a:pt x="2930" y="820"/>
                    <a:pt x="3186" y="1076"/>
                  </a:cubicBezTo>
                  <a:cubicBezTo>
                    <a:pt x="3675" y="1076"/>
                    <a:pt x="4093" y="820"/>
                    <a:pt x="4349" y="425"/>
                  </a:cubicBezTo>
                  <a:lnTo>
                    <a:pt x="4372" y="425"/>
                  </a:lnTo>
                  <a:cubicBezTo>
                    <a:pt x="4493" y="218"/>
                    <a:pt x="4308" y="12"/>
                    <a:pt x="4120" y="12"/>
                  </a:cubicBezTo>
                  <a:cubicBezTo>
                    <a:pt x="4053" y="12"/>
                    <a:pt x="3985" y="38"/>
                    <a:pt x="3930" y="99"/>
                  </a:cubicBezTo>
                  <a:cubicBezTo>
                    <a:pt x="3768" y="355"/>
                    <a:pt x="3488" y="518"/>
                    <a:pt x="3186" y="541"/>
                  </a:cubicBezTo>
                  <a:cubicBezTo>
                    <a:pt x="2907" y="518"/>
                    <a:pt x="2651" y="378"/>
                    <a:pt x="2488" y="145"/>
                  </a:cubicBezTo>
                  <a:cubicBezTo>
                    <a:pt x="2465" y="99"/>
                    <a:pt x="2442" y="76"/>
                    <a:pt x="2418" y="52"/>
                  </a:cubicBezTo>
                  <a:cubicBezTo>
                    <a:pt x="2372" y="17"/>
                    <a:pt x="2314" y="0"/>
                    <a:pt x="22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78" name="Google Shape;2678;p77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2679" name="Google Shape;2679;p77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0" name="Google Shape;2680;p77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1" name="Google Shape;2681;p77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2" name="Google Shape;2682;p77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83" name="Google Shape;2683;p77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2684" name="Google Shape;2684;p77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5" name="Google Shape;2685;p77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6" name="Google Shape;2686;p77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7" name="Google Shape;2687;p77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688" name="Google Shape;2688;p77">
            <a:hlinkClick r:id="rId3" action="ppaction://hlinksldjump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1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689" name="Google Shape;2689;p77">
            <a:hlinkClick r:id="rId4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690" name="Google Shape;2690;p77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691" name="Google Shape;2691;p77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2" name="Google Shape;2852;p81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اهمیت آنها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853" name="Google Shape;2853;p81"/>
          <p:cNvSpPr/>
          <p:nvPr/>
        </p:nvSpPr>
        <p:spPr>
          <a:xfrm>
            <a:off x="4354312" y="1352550"/>
            <a:ext cx="913825" cy="4197244"/>
          </a:xfrm>
          <a:custGeom>
            <a:avLst/>
            <a:gdLst/>
            <a:ahLst/>
            <a:cxnLst/>
            <a:rect l="l" t="t" r="r" b="b"/>
            <a:pathLst>
              <a:path w="23223" h="65398" extrusionOk="0">
                <a:moveTo>
                  <a:pt x="2166" y="0"/>
                </a:moveTo>
                <a:cubicBezTo>
                  <a:pt x="1824" y="0"/>
                  <a:pt x="1473" y="180"/>
                  <a:pt x="1363" y="556"/>
                </a:cubicBezTo>
                <a:cubicBezTo>
                  <a:pt x="686" y="2890"/>
                  <a:pt x="443" y="5381"/>
                  <a:pt x="244" y="7802"/>
                </a:cubicBezTo>
                <a:cubicBezTo>
                  <a:pt x="53" y="10231"/>
                  <a:pt x="1" y="12670"/>
                  <a:pt x="79" y="15108"/>
                </a:cubicBezTo>
                <a:cubicBezTo>
                  <a:pt x="252" y="19933"/>
                  <a:pt x="790" y="24741"/>
                  <a:pt x="1693" y="29487"/>
                </a:cubicBezTo>
                <a:cubicBezTo>
                  <a:pt x="3350" y="38373"/>
                  <a:pt x="6422" y="47025"/>
                  <a:pt x="11646" y="54453"/>
                </a:cubicBezTo>
                <a:cubicBezTo>
                  <a:pt x="14432" y="58410"/>
                  <a:pt x="17721" y="62064"/>
                  <a:pt x="21478" y="65127"/>
                </a:cubicBezTo>
                <a:cubicBezTo>
                  <a:pt x="21686" y="65299"/>
                  <a:pt x="21937" y="65398"/>
                  <a:pt x="22184" y="65398"/>
                </a:cubicBezTo>
                <a:cubicBezTo>
                  <a:pt x="22411" y="65398"/>
                  <a:pt x="22636" y="65314"/>
                  <a:pt x="22823" y="65127"/>
                </a:cubicBezTo>
                <a:cubicBezTo>
                  <a:pt x="23170" y="64789"/>
                  <a:pt x="23222" y="64112"/>
                  <a:pt x="22823" y="63782"/>
                </a:cubicBezTo>
                <a:cubicBezTo>
                  <a:pt x="16358" y="58263"/>
                  <a:pt x="11212" y="51494"/>
                  <a:pt x="7845" y="43667"/>
                </a:cubicBezTo>
                <a:cubicBezTo>
                  <a:pt x="6058" y="39493"/>
                  <a:pt x="4782" y="35102"/>
                  <a:pt x="3862" y="30650"/>
                </a:cubicBezTo>
                <a:cubicBezTo>
                  <a:pt x="2908" y="26077"/>
                  <a:pt x="2300" y="21443"/>
                  <a:pt x="2040" y="16783"/>
                </a:cubicBezTo>
                <a:cubicBezTo>
                  <a:pt x="1892" y="14136"/>
                  <a:pt x="1892" y="11490"/>
                  <a:pt x="2023" y="8843"/>
                </a:cubicBezTo>
                <a:cubicBezTo>
                  <a:pt x="2170" y="6127"/>
                  <a:pt x="2604" y="3463"/>
                  <a:pt x="2925" y="773"/>
                </a:cubicBezTo>
                <a:cubicBezTo>
                  <a:pt x="2987" y="267"/>
                  <a:pt x="2583" y="0"/>
                  <a:pt x="216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854" name="Google Shape;2854;p81"/>
          <p:cNvSpPr/>
          <p:nvPr/>
        </p:nvSpPr>
        <p:spPr>
          <a:xfrm flipH="1">
            <a:off x="3467100" y="1468558"/>
            <a:ext cx="868800" cy="8688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01</a:t>
            </a:r>
            <a:endParaRPr sz="220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55" name="Google Shape;2855;p81"/>
          <p:cNvSpPr/>
          <p:nvPr/>
        </p:nvSpPr>
        <p:spPr>
          <a:xfrm rot="-315106" flipH="1">
            <a:off x="3496694" y="2521774"/>
            <a:ext cx="868546" cy="868546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03</a:t>
            </a:r>
            <a:endParaRPr sz="220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56" name="Google Shape;2856;p81"/>
          <p:cNvSpPr/>
          <p:nvPr/>
        </p:nvSpPr>
        <p:spPr>
          <a:xfrm rot="-898333" flipH="1">
            <a:off x="3655943" y="3631469"/>
            <a:ext cx="868587" cy="86858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05</a:t>
            </a:r>
            <a:endParaRPr sz="2200">
              <a:solidFill>
                <a:schemeClr val="lt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57" name="Google Shape;2857;p81"/>
          <p:cNvSpPr/>
          <p:nvPr/>
        </p:nvSpPr>
        <p:spPr>
          <a:xfrm>
            <a:off x="4456209" y="1468558"/>
            <a:ext cx="868800" cy="868800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02</a:t>
            </a:r>
            <a:endParaRPr sz="220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58" name="Google Shape;2858;p81"/>
          <p:cNvSpPr/>
          <p:nvPr/>
        </p:nvSpPr>
        <p:spPr>
          <a:xfrm rot="-389065">
            <a:off x="4480913" y="2417277"/>
            <a:ext cx="868657" cy="86865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04</a:t>
            </a:r>
            <a:endParaRPr sz="220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59" name="Google Shape;2859;p81"/>
          <p:cNvSpPr/>
          <p:nvPr/>
        </p:nvSpPr>
        <p:spPr>
          <a:xfrm rot="-889690">
            <a:off x="4617649" y="3376212"/>
            <a:ext cx="868627" cy="86862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06</a:t>
            </a:r>
            <a:endParaRPr sz="2200">
              <a:solidFill>
                <a:schemeClr val="lt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60" name="Google Shape;2860;p81"/>
          <p:cNvSpPr txBox="1"/>
          <p:nvPr/>
        </p:nvSpPr>
        <p:spPr>
          <a:xfrm>
            <a:off x="6219833" y="1492975"/>
            <a:ext cx="2007000" cy="3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  <a:endParaRPr sz="2600" dirty="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61" name="Google Shape;2861;p81"/>
          <p:cNvSpPr txBox="1"/>
          <p:nvPr/>
        </p:nvSpPr>
        <p:spPr>
          <a:xfrm>
            <a:off x="917083" y="1815750"/>
            <a:ext cx="20070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2862" name="Google Shape;2862;p81"/>
          <p:cNvSpPr txBox="1"/>
          <p:nvPr/>
        </p:nvSpPr>
        <p:spPr>
          <a:xfrm>
            <a:off x="917083" y="3871774"/>
            <a:ext cx="20070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2863" name="Google Shape;2863;p81"/>
          <p:cNvSpPr txBox="1"/>
          <p:nvPr/>
        </p:nvSpPr>
        <p:spPr>
          <a:xfrm>
            <a:off x="6219833" y="1815727"/>
            <a:ext cx="20070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2864" name="Google Shape;2864;p81"/>
          <p:cNvSpPr txBox="1"/>
          <p:nvPr/>
        </p:nvSpPr>
        <p:spPr>
          <a:xfrm>
            <a:off x="917083" y="2522306"/>
            <a:ext cx="20070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</a:p>
        </p:txBody>
      </p:sp>
      <p:sp>
        <p:nvSpPr>
          <p:cNvPr id="2865" name="Google Shape;2865;p81"/>
          <p:cNvSpPr txBox="1"/>
          <p:nvPr/>
        </p:nvSpPr>
        <p:spPr>
          <a:xfrm>
            <a:off x="6219833" y="3550738"/>
            <a:ext cx="2007000" cy="3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</a:p>
        </p:txBody>
      </p:sp>
      <p:sp>
        <p:nvSpPr>
          <p:cNvPr id="2866" name="Google Shape;2866;p81"/>
          <p:cNvSpPr txBox="1"/>
          <p:nvPr/>
        </p:nvSpPr>
        <p:spPr>
          <a:xfrm>
            <a:off x="917083" y="2843759"/>
            <a:ext cx="20070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2867" name="Google Shape;2867;p81"/>
          <p:cNvSpPr txBox="1"/>
          <p:nvPr/>
        </p:nvSpPr>
        <p:spPr>
          <a:xfrm>
            <a:off x="6219833" y="3871774"/>
            <a:ext cx="20070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2868" name="Google Shape;2868;p81"/>
          <p:cNvSpPr txBox="1"/>
          <p:nvPr/>
        </p:nvSpPr>
        <p:spPr>
          <a:xfrm>
            <a:off x="6219833" y="2843751"/>
            <a:ext cx="20070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2869" name="Google Shape;2869;p81"/>
          <p:cNvSpPr txBox="1"/>
          <p:nvPr/>
        </p:nvSpPr>
        <p:spPr>
          <a:xfrm>
            <a:off x="917083" y="1492975"/>
            <a:ext cx="2007000" cy="3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</a:p>
        </p:txBody>
      </p:sp>
      <p:sp>
        <p:nvSpPr>
          <p:cNvPr id="2870" name="Google Shape;2870;p81"/>
          <p:cNvSpPr txBox="1"/>
          <p:nvPr/>
        </p:nvSpPr>
        <p:spPr>
          <a:xfrm>
            <a:off x="917083" y="3550738"/>
            <a:ext cx="2007000" cy="3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</a:p>
        </p:txBody>
      </p:sp>
      <p:sp>
        <p:nvSpPr>
          <p:cNvPr id="2871" name="Google Shape;2871;p81"/>
          <p:cNvSpPr txBox="1"/>
          <p:nvPr/>
        </p:nvSpPr>
        <p:spPr>
          <a:xfrm>
            <a:off x="6219917" y="2522306"/>
            <a:ext cx="20070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</a:p>
        </p:txBody>
      </p:sp>
      <p:cxnSp>
        <p:nvCxnSpPr>
          <p:cNvPr id="2872" name="Google Shape;2872;p81"/>
          <p:cNvCxnSpPr>
            <a:stCxn id="2869" idx="3"/>
            <a:endCxn id="2854" idx="0"/>
          </p:cNvCxnSpPr>
          <p:nvPr/>
        </p:nvCxnSpPr>
        <p:spPr>
          <a:xfrm>
            <a:off x="2924083" y="1650475"/>
            <a:ext cx="543000" cy="252600"/>
          </a:xfrm>
          <a:prstGeom prst="curvedConnector3">
            <a:avLst>
              <a:gd name="adj1" fmla="val 50001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3" name="Google Shape;2873;p81"/>
          <p:cNvCxnSpPr>
            <a:stCxn id="2864" idx="3"/>
            <a:endCxn id="2855" idx="0"/>
          </p:cNvCxnSpPr>
          <p:nvPr/>
        </p:nvCxnSpPr>
        <p:spPr>
          <a:xfrm>
            <a:off x="2924083" y="2679356"/>
            <a:ext cx="574500" cy="316500"/>
          </a:xfrm>
          <a:prstGeom prst="curvedConnector3">
            <a:avLst>
              <a:gd name="adj1" fmla="val 46534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4" name="Google Shape;2874;p81"/>
          <p:cNvCxnSpPr>
            <a:stCxn id="2870" idx="3"/>
            <a:endCxn id="2856" idx="0"/>
          </p:cNvCxnSpPr>
          <p:nvPr/>
        </p:nvCxnSpPr>
        <p:spPr>
          <a:xfrm>
            <a:off x="2924083" y="3708238"/>
            <a:ext cx="746700" cy="469800"/>
          </a:xfrm>
          <a:prstGeom prst="curvedConnector3">
            <a:avLst>
              <a:gd name="adj1" fmla="val 4248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5" name="Google Shape;2875;p81"/>
          <p:cNvCxnSpPr>
            <a:endCxn id="2857" idx="0"/>
          </p:cNvCxnSpPr>
          <p:nvPr/>
        </p:nvCxnSpPr>
        <p:spPr>
          <a:xfrm flipH="1">
            <a:off x="5325009" y="1650358"/>
            <a:ext cx="894900" cy="252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6" name="Google Shape;2876;p81"/>
          <p:cNvCxnSpPr>
            <a:stCxn id="2871" idx="1"/>
            <a:endCxn id="2858" idx="0"/>
          </p:cNvCxnSpPr>
          <p:nvPr/>
        </p:nvCxnSpPr>
        <p:spPr>
          <a:xfrm flipH="1">
            <a:off x="5346917" y="2679356"/>
            <a:ext cx="873000" cy="123300"/>
          </a:xfrm>
          <a:prstGeom prst="curvedConnector3">
            <a:avLst>
              <a:gd name="adj1" fmla="val 49846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7" name="Google Shape;2877;p81"/>
          <p:cNvCxnSpPr>
            <a:stCxn id="2865" idx="1"/>
            <a:endCxn id="2859" idx="1"/>
          </p:cNvCxnSpPr>
          <p:nvPr/>
        </p:nvCxnSpPr>
        <p:spPr>
          <a:xfrm flipH="1">
            <a:off x="5163233" y="3708238"/>
            <a:ext cx="1056600" cy="522000"/>
          </a:xfrm>
          <a:prstGeom prst="curvedConnector4">
            <a:avLst>
              <a:gd name="adj1" fmla="val 34708"/>
              <a:gd name="adj2" fmla="val 166937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878" name="Google Shape;2878;p81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2879" name="Google Shape;2879;p81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0" name="Google Shape;2880;p81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1" name="Google Shape;2881;p81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2" name="Google Shape;2882;p81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883" name="Google Shape;2883;p81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2884" name="Google Shape;2884;p81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5" name="Google Shape;2885;p81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6" name="Google Shape;2886;p81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7" name="Google Shape;2887;p81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888" name="Google Shape;2888;p81">
            <a:hlinkClick r:id="rId3" action="ppaction://hlinksldjump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1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89" name="Google Shape;2889;p81">
            <a:hlinkClick r:id="rId4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2890" name="Google Shape;2890;p81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891" name="Google Shape;2891;p81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6" name="Google Shape;3386;p90"/>
          <p:cNvSpPr txBox="1">
            <a:spLocks noGrp="1"/>
          </p:cNvSpPr>
          <p:nvPr>
            <p:ph type="title"/>
          </p:nvPr>
        </p:nvSpPr>
        <p:spPr>
          <a:xfrm>
            <a:off x="816275" y="175055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3387" name="Google Shape;3387;p90"/>
          <p:cNvSpPr txBox="1">
            <a:spLocks noGrp="1"/>
          </p:cNvSpPr>
          <p:nvPr>
            <p:ph type="subTitle" idx="1"/>
          </p:nvPr>
        </p:nvSpPr>
        <p:spPr>
          <a:xfrm>
            <a:off x="680225" y="2169493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جنگل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88" name="Google Shape;3388;p90"/>
          <p:cNvSpPr txBox="1">
            <a:spLocks noGrp="1"/>
          </p:cNvSpPr>
          <p:nvPr>
            <p:ph type="title" idx="2"/>
          </p:nvPr>
        </p:nvSpPr>
        <p:spPr>
          <a:xfrm>
            <a:off x="3517650" y="175055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3389" name="Google Shape;3389;p90"/>
          <p:cNvSpPr txBox="1">
            <a:spLocks noGrp="1"/>
          </p:cNvSpPr>
          <p:nvPr>
            <p:ph type="subTitle" idx="3"/>
          </p:nvPr>
        </p:nvSpPr>
        <p:spPr>
          <a:xfrm>
            <a:off x="3381600" y="2169493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جنگل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90" name="Google Shape;3390;p90"/>
          <p:cNvSpPr txBox="1">
            <a:spLocks noGrp="1"/>
          </p:cNvSpPr>
          <p:nvPr>
            <p:ph type="title" idx="4"/>
          </p:nvPr>
        </p:nvSpPr>
        <p:spPr>
          <a:xfrm>
            <a:off x="816275" y="360470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3391" name="Google Shape;3391;p90"/>
          <p:cNvSpPr txBox="1">
            <a:spLocks noGrp="1"/>
          </p:cNvSpPr>
          <p:nvPr>
            <p:ph type="subTitle" idx="5"/>
          </p:nvPr>
        </p:nvSpPr>
        <p:spPr>
          <a:xfrm>
            <a:off x="680225" y="4023737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جنگل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92" name="Google Shape;3392;p90"/>
          <p:cNvSpPr txBox="1">
            <a:spLocks noGrp="1"/>
          </p:cNvSpPr>
          <p:nvPr>
            <p:ph type="title" idx="6"/>
          </p:nvPr>
        </p:nvSpPr>
        <p:spPr>
          <a:xfrm>
            <a:off x="3517650" y="360470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3393" name="Google Shape;3393;p90"/>
          <p:cNvSpPr txBox="1">
            <a:spLocks noGrp="1"/>
          </p:cNvSpPr>
          <p:nvPr>
            <p:ph type="subTitle" idx="7"/>
          </p:nvPr>
        </p:nvSpPr>
        <p:spPr>
          <a:xfrm>
            <a:off x="3381600" y="4023737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جنگل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94" name="Google Shape;3394;p90"/>
          <p:cNvSpPr txBox="1">
            <a:spLocks noGrp="1"/>
          </p:cNvSpPr>
          <p:nvPr>
            <p:ph type="title" idx="8"/>
          </p:nvPr>
        </p:nvSpPr>
        <p:spPr>
          <a:xfrm>
            <a:off x="-209153" y="419512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اطلاعات بیشتر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95" name="Google Shape;3395;p90"/>
          <p:cNvSpPr txBox="1">
            <a:spLocks noGrp="1"/>
          </p:cNvSpPr>
          <p:nvPr>
            <p:ph type="title" idx="9"/>
          </p:nvPr>
        </p:nvSpPr>
        <p:spPr>
          <a:xfrm>
            <a:off x="6219025" y="175055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96" name="Google Shape;3396;p90"/>
          <p:cNvSpPr txBox="1">
            <a:spLocks noGrp="1"/>
          </p:cNvSpPr>
          <p:nvPr>
            <p:ph type="subTitle" idx="13"/>
          </p:nvPr>
        </p:nvSpPr>
        <p:spPr>
          <a:xfrm>
            <a:off x="6082975" y="2169493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جنگل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397" name="Google Shape;3397;p90"/>
          <p:cNvSpPr txBox="1">
            <a:spLocks noGrp="1"/>
          </p:cNvSpPr>
          <p:nvPr>
            <p:ph type="title" idx="14"/>
          </p:nvPr>
        </p:nvSpPr>
        <p:spPr>
          <a:xfrm>
            <a:off x="6219025" y="3604700"/>
            <a:ext cx="2108700" cy="41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3398" name="Google Shape;3398;p90"/>
          <p:cNvSpPr txBox="1">
            <a:spLocks noGrp="1"/>
          </p:cNvSpPr>
          <p:nvPr>
            <p:ph type="subTitle" idx="15"/>
          </p:nvPr>
        </p:nvSpPr>
        <p:spPr>
          <a:xfrm>
            <a:off x="6082975" y="4023737"/>
            <a:ext cx="2380800" cy="77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جنگل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399" name="Google Shape;3399;p90"/>
          <p:cNvGrpSpPr/>
          <p:nvPr/>
        </p:nvGrpSpPr>
        <p:grpSpPr>
          <a:xfrm>
            <a:off x="6944248" y="2986564"/>
            <a:ext cx="600208" cy="600208"/>
            <a:chOff x="1190625" y="238125"/>
            <a:chExt cx="5219200" cy="5219200"/>
          </a:xfrm>
        </p:grpSpPr>
        <p:sp>
          <p:nvSpPr>
            <p:cNvPr id="3400" name="Google Shape;3400;p90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62023"/>
                    <a:pt x="46744" y="208767"/>
                    <a:pt x="104384" y="208767"/>
                  </a:cubicBezTo>
                  <a:cubicBezTo>
                    <a:pt x="162023" y="208767"/>
                    <a:pt x="208767" y="16202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1" name="Google Shape;3401;p90"/>
            <p:cNvSpPr/>
            <p:nvPr/>
          </p:nvSpPr>
          <p:spPr>
            <a:xfrm>
              <a:off x="5205300" y="897850"/>
              <a:ext cx="544775" cy="544775"/>
            </a:xfrm>
            <a:custGeom>
              <a:avLst/>
              <a:gdLst/>
              <a:ahLst/>
              <a:cxnLst/>
              <a:rect l="l" t="t" r="r" b="b"/>
              <a:pathLst>
                <a:path w="21791" h="21791" extrusionOk="0">
                  <a:moveTo>
                    <a:pt x="13146" y="0"/>
                  </a:moveTo>
                  <a:lnTo>
                    <a:pt x="1" y="13146"/>
                  </a:lnTo>
                  <a:lnTo>
                    <a:pt x="8645" y="21791"/>
                  </a:lnTo>
                  <a:lnTo>
                    <a:pt x="21791" y="8645"/>
                  </a:lnTo>
                  <a:lnTo>
                    <a:pt x="1314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2" name="Google Shape;3402;p90"/>
            <p:cNvSpPr/>
            <p:nvPr/>
          </p:nvSpPr>
          <p:spPr>
            <a:xfrm>
              <a:off x="5390425" y="238125"/>
              <a:ext cx="1019400" cy="1019375"/>
            </a:xfrm>
            <a:custGeom>
              <a:avLst/>
              <a:gdLst/>
              <a:ahLst/>
              <a:cxnLst/>
              <a:rect l="l" t="t" r="r" b="b"/>
              <a:pathLst>
                <a:path w="40776" h="40775" extrusionOk="0">
                  <a:moveTo>
                    <a:pt x="20388" y="12232"/>
                  </a:moveTo>
                  <a:cubicBezTo>
                    <a:pt x="24889" y="12232"/>
                    <a:pt x="28543" y="15886"/>
                    <a:pt x="28543" y="20387"/>
                  </a:cubicBezTo>
                  <a:cubicBezTo>
                    <a:pt x="28543" y="24889"/>
                    <a:pt x="24889" y="28542"/>
                    <a:pt x="20388" y="28542"/>
                  </a:cubicBezTo>
                  <a:cubicBezTo>
                    <a:pt x="15886" y="28542"/>
                    <a:pt x="12233" y="24889"/>
                    <a:pt x="12233" y="20387"/>
                  </a:cubicBezTo>
                  <a:cubicBezTo>
                    <a:pt x="12233" y="15886"/>
                    <a:pt x="15886" y="12232"/>
                    <a:pt x="20388" y="12232"/>
                  </a:cubicBezTo>
                  <a:close/>
                  <a:moveTo>
                    <a:pt x="20388" y="0"/>
                  </a:moveTo>
                  <a:cubicBezTo>
                    <a:pt x="9134" y="0"/>
                    <a:pt x="0" y="9134"/>
                    <a:pt x="0" y="20387"/>
                  </a:cubicBezTo>
                  <a:cubicBezTo>
                    <a:pt x="0" y="31641"/>
                    <a:pt x="9134" y="40775"/>
                    <a:pt x="20388" y="40775"/>
                  </a:cubicBezTo>
                  <a:cubicBezTo>
                    <a:pt x="31642" y="40775"/>
                    <a:pt x="40775" y="31641"/>
                    <a:pt x="40775" y="20387"/>
                  </a:cubicBezTo>
                  <a:cubicBezTo>
                    <a:pt x="40775" y="9134"/>
                    <a:pt x="31642" y="0"/>
                    <a:pt x="203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3" name="Google Shape;3403;p90"/>
            <p:cNvSpPr/>
            <p:nvPr/>
          </p:nvSpPr>
          <p:spPr>
            <a:xfrm>
              <a:off x="5390425" y="387350"/>
              <a:ext cx="870150" cy="870150"/>
            </a:xfrm>
            <a:custGeom>
              <a:avLst/>
              <a:gdLst/>
              <a:ahLst/>
              <a:cxnLst/>
              <a:rect l="l" t="t" r="r" b="b"/>
              <a:pathLst>
                <a:path w="34806" h="34806" extrusionOk="0">
                  <a:moveTo>
                    <a:pt x="5969" y="1"/>
                  </a:moveTo>
                  <a:cubicBezTo>
                    <a:pt x="2284" y="3687"/>
                    <a:pt x="0" y="8775"/>
                    <a:pt x="0" y="14418"/>
                  </a:cubicBezTo>
                  <a:cubicBezTo>
                    <a:pt x="0" y="25672"/>
                    <a:pt x="9134" y="34806"/>
                    <a:pt x="20388" y="34806"/>
                  </a:cubicBezTo>
                  <a:cubicBezTo>
                    <a:pt x="26031" y="34806"/>
                    <a:pt x="31119" y="32523"/>
                    <a:pt x="34805" y="28837"/>
                  </a:cubicBezTo>
                  <a:lnTo>
                    <a:pt x="34805" y="28837"/>
                  </a:lnTo>
                  <a:cubicBezTo>
                    <a:pt x="33615" y="30027"/>
                    <a:pt x="32049" y="30622"/>
                    <a:pt x="30484" y="30622"/>
                  </a:cubicBezTo>
                  <a:cubicBezTo>
                    <a:pt x="28918" y="30622"/>
                    <a:pt x="27352" y="30027"/>
                    <a:pt x="26161" y="28836"/>
                  </a:cubicBezTo>
                  <a:cubicBezTo>
                    <a:pt x="23780" y="26455"/>
                    <a:pt x="23780" y="22574"/>
                    <a:pt x="26161" y="20192"/>
                  </a:cubicBezTo>
                  <a:lnTo>
                    <a:pt x="26161" y="20192"/>
                  </a:lnTo>
                  <a:cubicBezTo>
                    <a:pt x="24693" y="21660"/>
                    <a:pt x="22638" y="22573"/>
                    <a:pt x="20388" y="22573"/>
                  </a:cubicBezTo>
                  <a:cubicBezTo>
                    <a:pt x="15886" y="22573"/>
                    <a:pt x="12233" y="18920"/>
                    <a:pt x="12233" y="14418"/>
                  </a:cubicBezTo>
                  <a:cubicBezTo>
                    <a:pt x="12233" y="12168"/>
                    <a:pt x="13146" y="10113"/>
                    <a:pt x="14614" y="8645"/>
                  </a:cubicBezTo>
                  <a:lnTo>
                    <a:pt x="14614" y="8645"/>
                  </a:lnTo>
                  <a:cubicBezTo>
                    <a:pt x="13423" y="9835"/>
                    <a:pt x="11858" y="10431"/>
                    <a:pt x="10292" y="10431"/>
                  </a:cubicBezTo>
                  <a:cubicBezTo>
                    <a:pt x="8726" y="10431"/>
                    <a:pt x="7160" y="9835"/>
                    <a:pt x="5970" y="8645"/>
                  </a:cubicBezTo>
                  <a:cubicBezTo>
                    <a:pt x="3589" y="6264"/>
                    <a:pt x="3588" y="2382"/>
                    <a:pt x="59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4" name="Google Shape;3404;p90"/>
            <p:cNvSpPr/>
            <p:nvPr/>
          </p:nvSpPr>
          <p:spPr>
            <a:xfrm>
              <a:off x="1710900" y="758400"/>
              <a:ext cx="4179450" cy="4179450"/>
            </a:xfrm>
            <a:custGeom>
              <a:avLst/>
              <a:gdLst/>
              <a:ahLst/>
              <a:cxnLst/>
              <a:rect l="l" t="t" r="r" b="b"/>
              <a:pathLst>
                <a:path w="167178" h="167178" extrusionOk="0">
                  <a:moveTo>
                    <a:pt x="83573" y="0"/>
                  </a:moveTo>
                  <a:cubicBezTo>
                    <a:pt x="37415" y="0"/>
                    <a:pt x="0" y="37415"/>
                    <a:pt x="0" y="83573"/>
                  </a:cubicBezTo>
                  <a:cubicBezTo>
                    <a:pt x="0" y="129730"/>
                    <a:pt x="37415" y="167177"/>
                    <a:pt x="83573" y="167177"/>
                  </a:cubicBezTo>
                  <a:cubicBezTo>
                    <a:pt x="129730" y="167177"/>
                    <a:pt x="167177" y="129730"/>
                    <a:pt x="167177" y="83573"/>
                  </a:cubicBezTo>
                  <a:cubicBezTo>
                    <a:pt x="167177" y="37415"/>
                    <a:pt x="129730" y="0"/>
                    <a:pt x="835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5" name="Google Shape;3405;p90"/>
            <p:cNvSpPr/>
            <p:nvPr/>
          </p:nvSpPr>
          <p:spPr>
            <a:xfrm>
              <a:off x="1557575" y="605075"/>
              <a:ext cx="4485275" cy="4485275"/>
            </a:xfrm>
            <a:custGeom>
              <a:avLst/>
              <a:gdLst/>
              <a:ahLst/>
              <a:cxnLst/>
              <a:rect l="l" t="t" r="r" b="b"/>
              <a:pathLst>
                <a:path w="179411" h="179411" extrusionOk="0">
                  <a:moveTo>
                    <a:pt x="89706" y="12233"/>
                  </a:moveTo>
                  <a:cubicBezTo>
                    <a:pt x="132503" y="12233"/>
                    <a:pt x="167178" y="46908"/>
                    <a:pt x="167178" y="89706"/>
                  </a:cubicBezTo>
                  <a:cubicBezTo>
                    <a:pt x="167178" y="132503"/>
                    <a:pt x="132503" y="167178"/>
                    <a:pt x="89706" y="167178"/>
                  </a:cubicBezTo>
                  <a:cubicBezTo>
                    <a:pt x="46908" y="167178"/>
                    <a:pt x="12233" y="132503"/>
                    <a:pt x="12233" y="89706"/>
                  </a:cubicBezTo>
                  <a:cubicBezTo>
                    <a:pt x="12233" y="46908"/>
                    <a:pt x="46908" y="12233"/>
                    <a:pt x="89706" y="12233"/>
                  </a:cubicBezTo>
                  <a:close/>
                  <a:moveTo>
                    <a:pt x="89706" y="1"/>
                  </a:moveTo>
                  <a:cubicBezTo>
                    <a:pt x="40156" y="1"/>
                    <a:pt x="1" y="40156"/>
                    <a:pt x="1" y="89706"/>
                  </a:cubicBezTo>
                  <a:cubicBezTo>
                    <a:pt x="1" y="139255"/>
                    <a:pt x="40156" y="179410"/>
                    <a:pt x="89706" y="179410"/>
                  </a:cubicBezTo>
                  <a:cubicBezTo>
                    <a:pt x="139255" y="179410"/>
                    <a:pt x="179410" y="139255"/>
                    <a:pt x="179410" y="89706"/>
                  </a:cubicBezTo>
                  <a:cubicBezTo>
                    <a:pt x="179410" y="40156"/>
                    <a:pt x="139255" y="1"/>
                    <a:pt x="897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6" name="Google Shape;3406;p90"/>
            <p:cNvSpPr/>
            <p:nvPr/>
          </p:nvSpPr>
          <p:spPr>
            <a:xfrm>
              <a:off x="1557575" y="1261550"/>
              <a:ext cx="3828800" cy="3828800"/>
            </a:xfrm>
            <a:custGeom>
              <a:avLst/>
              <a:gdLst/>
              <a:ahLst/>
              <a:cxnLst/>
              <a:rect l="l" t="t" r="r" b="b"/>
              <a:pathLst>
                <a:path w="153152" h="153152" extrusionOk="0">
                  <a:moveTo>
                    <a:pt x="26260" y="1"/>
                  </a:moveTo>
                  <a:lnTo>
                    <a:pt x="26260" y="1"/>
                  </a:lnTo>
                  <a:cubicBezTo>
                    <a:pt x="10048" y="16246"/>
                    <a:pt x="1" y="38688"/>
                    <a:pt x="1" y="63447"/>
                  </a:cubicBezTo>
                  <a:cubicBezTo>
                    <a:pt x="1" y="112996"/>
                    <a:pt x="40156" y="153151"/>
                    <a:pt x="89706" y="153151"/>
                  </a:cubicBezTo>
                  <a:cubicBezTo>
                    <a:pt x="114464" y="153151"/>
                    <a:pt x="136907" y="143104"/>
                    <a:pt x="153151" y="126892"/>
                  </a:cubicBezTo>
                  <a:lnTo>
                    <a:pt x="153151" y="126892"/>
                  </a:lnTo>
                  <a:cubicBezTo>
                    <a:pt x="151944" y="128083"/>
                    <a:pt x="150379" y="128678"/>
                    <a:pt x="148813" y="128678"/>
                  </a:cubicBezTo>
                  <a:cubicBezTo>
                    <a:pt x="147247" y="128678"/>
                    <a:pt x="145681" y="128083"/>
                    <a:pt x="144474" y="126892"/>
                  </a:cubicBezTo>
                  <a:cubicBezTo>
                    <a:pt x="142093" y="124478"/>
                    <a:pt x="142093" y="120629"/>
                    <a:pt x="144474" y="118215"/>
                  </a:cubicBezTo>
                  <a:lnTo>
                    <a:pt x="144474" y="118215"/>
                  </a:lnTo>
                  <a:cubicBezTo>
                    <a:pt x="130480" y="132242"/>
                    <a:pt x="111104" y="140919"/>
                    <a:pt x="89706" y="140919"/>
                  </a:cubicBezTo>
                  <a:cubicBezTo>
                    <a:pt x="46908" y="140919"/>
                    <a:pt x="12233" y="106244"/>
                    <a:pt x="12233" y="63447"/>
                  </a:cubicBezTo>
                  <a:cubicBezTo>
                    <a:pt x="12233" y="42048"/>
                    <a:pt x="20910" y="22672"/>
                    <a:pt x="34937" y="8678"/>
                  </a:cubicBezTo>
                  <a:lnTo>
                    <a:pt x="34937" y="8678"/>
                  </a:lnTo>
                  <a:cubicBezTo>
                    <a:pt x="33730" y="9868"/>
                    <a:pt x="32164" y="10464"/>
                    <a:pt x="30598" y="10464"/>
                  </a:cubicBezTo>
                  <a:cubicBezTo>
                    <a:pt x="29033" y="10464"/>
                    <a:pt x="27467" y="9868"/>
                    <a:pt x="26260" y="8678"/>
                  </a:cubicBezTo>
                  <a:cubicBezTo>
                    <a:pt x="23879" y="6264"/>
                    <a:pt x="23879" y="2415"/>
                    <a:pt x="262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7" name="Google Shape;3407;p90"/>
            <p:cNvSpPr/>
            <p:nvPr/>
          </p:nvSpPr>
          <p:spPr>
            <a:xfrm>
              <a:off x="2753050" y="1828325"/>
              <a:ext cx="2094325" cy="2038775"/>
            </a:xfrm>
            <a:custGeom>
              <a:avLst/>
              <a:gdLst/>
              <a:ahLst/>
              <a:cxnLst/>
              <a:rect l="l" t="t" r="r" b="b"/>
              <a:pathLst>
                <a:path w="83773" h="81551" extrusionOk="0">
                  <a:moveTo>
                    <a:pt x="77356" y="1"/>
                  </a:moveTo>
                  <a:cubicBezTo>
                    <a:pt x="76683" y="1"/>
                    <a:pt x="75986" y="134"/>
                    <a:pt x="75289" y="425"/>
                  </a:cubicBezTo>
                  <a:lnTo>
                    <a:pt x="27142" y="20225"/>
                  </a:lnTo>
                  <a:cubicBezTo>
                    <a:pt x="24533" y="21334"/>
                    <a:pt x="22445" y="23422"/>
                    <a:pt x="21336" y="26031"/>
                  </a:cubicBezTo>
                  <a:lnTo>
                    <a:pt x="1536" y="74178"/>
                  </a:lnTo>
                  <a:cubicBezTo>
                    <a:pt x="0" y="77853"/>
                    <a:pt x="2867" y="81550"/>
                    <a:pt x="6417" y="81550"/>
                  </a:cubicBezTo>
                  <a:cubicBezTo>
                    <a:pt x="7090" y="81550"/>
                    <a:pt x="7787" y="81417"/>
                    <a:pt x="8484" y="81126"/>
                  </a:cubicBezTo>
                  <a:lnTo>
                    <a:pt x="56631" y="61326"/>
                  </a:lnTo>
                  <a:cubicBezTo>
                    <a:pt x="59240" y="60217"/>
                    <a:pt x="61328" y="58129"/>
                    <a:pt x="62437" y="55520"/>
                  </a:cubicBezTo>
                  <a:lnTo>
                    <a:pt x="82237" y="7373"/>
                  </a:lnTo>
                  <a:cubicBezTo>
                    <a:pt x="83773" y="3698"/>
                    <a:pt x="80906" y="1"/>
                    <a:pt x="77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8" name="Google Shape;3408;p90"/>
            <p:cNvSpPr/>
            <p:nvPr/>
          </p:nvSpPr>
          <p:spPr>
            <a:xfrm>
              <a:off x="3392450" y="2439950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1"/>
                  </a:moveTo>
                  <a:cubicBezTo>
                    <a:pt x="7307" y="1"/>
                    <a:pt x="1" y="7307"/>
                    <a:pt x="1" y="16311"/>
                  </a:cubicBezTo>
                  <a:cubicBezTo>
                    <a:pt x="1" y="25314"/>
                    <a:pt x="7307" y="32620"/>
                    <a:pt x="16311" y="32620"/>
                  </a:cubicBezTo>
                  <a:cubicBezTo>
                    <a:pt x="25314" y="32620"/>
                    <a:pt x="32621" y="25314"/>
                    <a:pt x="32621" y="16311"/>
                  </a:cubicBezTo>
                  <a:cubicBezTo>
                    <a:pt x="32621" y="7307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9" name="Google Shape;3409;p90"/>
            <p:cNvSpPr/>
            <p:nvPr/>
          </p:nvSpPr>
          <p:spPr>
            <a:xfrm>
              <a:off x="3545775" y="2593275"/>
              <a:ext cx="509700" cy="509700"/>
            </a:xfrm>
            <a:custGeom>
              <a:avLst/>
              <a:gdLst/>
              <a:ahLst/>
              <a:cxnLst/>
              <a:rect l="l" t="t" r="r" b="b"/>
              <a:pathLst>
                <a:path w="20388" h="20388" extrusionOk="0">
                  <a:moveTo>
                    <a:pt x="10178" y="0"/>
                  </a:moveTo>
                  <a:cubicBezTo>
                    <a:pt x="4534" y="0"/>
                    <a:pt x="0" y="4534"/>
                    <a:pt x="0" y="10178"/>
                  </a:cubicBezTo>
                  <a:cubicBezTo>
                    <a:pt x="0" y="15821"/>
                    <a:pt x="4534" y="20388"/>
                    <a:pt x="10178" y="20388"/>
                  </a:cubicBezTo>
                  <a:cubicBezTo>
                    <a:pt x="15821" y="20388"/>
                    <a:pt x="20388" y="15821"/>
                    <a:pt x="20388" y="10178"/>
                  </a:cubicBezTo>
                  <a:cubicBezTo>
                    <a:pt x="20388" y="4534"/>
                    <a:pt x="15821" y="0"/>
                    <a:pt x="101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0" name="Google Shape;3410;p90"/>
            <p:cNvSpPr/>
            <p:nvPr/>
          </p:nvSpPr>
          <p:spPr>
            <a:xfrm>
              <a:off x="3647700" y="758400"/>
              <a:ext cx="305850" cy="611650"/>
            </a:xfrm>
            <a:custGeom>
              <a:avLst/>
              <a:gdLst/>
              <a:ahLst/>
              <a:cxnLst/>
              <a:rect l="l" t="t" r="r" b="b"/>
              <a:pathLst>
                <a:path w="12234" h="24466" extrusionOk="0">
                  <a:moveTo>
                    <a:pt x="6101" y="0"/>
                  </a:moveTo>
                  <a:cubicBezTo>
                    <a:pt x="2708" y="0"/>
                    <a:pt x="1" y="2708"/>
                    <a:pt x="1" y="6100"/>
                  </a:cubicBezTo>
                  <a:lnTo>
                    <a:pt x="1" y="18333"/>
                  </a:lnTo>
                  <a:cubicBezTo>
                    <a:pt x="1" y="21725"/>
                    <a:pt x="2708" y="24465"/>
                    <a:pt x="6101" y="24465"/>
                  </a:cubicBezTo>
                  <a:cubicBezTo>
                    <a:pt x="9493" y="24465"/>
                    <a:pt x="12233" y="21725"/>
                    <a:pt x="12233" y="18333"/>
                  </a:cubicBezTo>
                  <a:lnTo>
                    <a:pt x="12233" y="6100"/>
                  </a:lnTo>
                  <a:cubicBezTo>
                    <a:pt x="12233" y="2708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1" name="Google Shape;3411;p90"/>
            <p:cNvSpPr/>
            <p:nvPr/>
          </p:nvSpPr>
          <p:spPr>
            <a:xfrm>
              <a:off x="3647700" y="910900"/>
              <a:ext cx="305850" cy="459150"/>
            </a:xfrm>
            <a:custGeom>
              <a:avLst/>
              <a:gdLst/>
              <a:ahLst/>
              <a:cxnLst/>
              <a:rect l="l" t="t" r="r" b="b"/>
              <a:pathLst>
                <a:path w="12234" h="18366" extrusionOk="0">
                  <a:moveTo>
                    <a:pt x="1" y="0"/>
                  </a:moveTo>
                  <a:lnTo>
                    <a:pt x="1" y="12233"/>
                  </a:lnTo>
                  <a:cubicBezTo>
                    <a:pt x="1" y="15625"/>
                    <a:pt x="2708" y="18365"/>
                    <a:pt x="6101" y="18365"/>
                  </a:cubicBezTo>
                  <a:cubicBezTo>
                    <a:pt x="9493" y="18365"/>
                    <a:pt x="12233" y="15625"/>
                    <a:pt x="12233" y="12233"/>
                  </a:cubicBezTo>
                  <a:lnTo>
                    <a:pt x="12233" y="0"/>
                  </a:lnTo>
                  <a:cubicBezTo>
                    <a:pt x="12233" y="3393"/>
                    <a:pt x="9493" y="6133"/>
                    <a:pt x="6101" y="6133"/>
                  </a:cubicBezTo>
                  <a:cubicBezTo>
                    <a:pt x="2708" y="6133"/>
                    <a:pt x="1" y="3393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2" name="Google Shape;3412;p90"/>
            <p:cNvSpPr/>
            <p:nvPr/>
          </p:nvSpPr>
          <p:spPr>
            <a:xfrm>
              <a:off x="3647700" y="4326200"/>
              <a:ext cx="305850" cy="611650"/>
            </a:xfrm>
            <a:custGeom>
              <a:avLst/>
              <a:gdLst/>
              <a:ahLst/>
              <a:cxnLst/>
              <a:rect l="l" t="t" r="r" b="b"/>
              <a:pathLst>
                <a:path w="12234" h="24466" extrusionOk="0">
                  <a:moveTo>
                    <a:pt x="6101" y="0"/>
                  </a:moveTo>
                  <a:cubicBezTo>
                    <a:pt x="2708" y="0"/>
                    <a:pt x="1" y="2708"/>
                    <a:pt x="1" y="6100"/>
                  </a:cubicBezTo>
                  <a:lnTo>
                    <a:pt x="1" y="18333"/>
                  </a:lnTo>
                  <a:cubicBezTo>
                    <a:pt x="1" y="21725"/>
                    <a:pt x="2708" y="24465"/>
                    <a:pt x="6101" y="24465"/>
                  </a:cubicBezTo>
                  <a:cubicBezTo>
                    <a:pt x="9493" y="24465"/>
                    <a:pt x="12233" y="21725"/>
                    <a:pt x="12233" y="18333"/>
                  </a:cubicBezTo>
                  <a:lnTo>
                    <a:pt x="12233" y="6100"/>
                  </a:lnTo>
                  <a:cubicBezTo>
                    <a:pt x="12233" y="2708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3" name="Google Shape;3413;p90"/>
            <p:cNvSpPr/>
            <p:nvPr/>
          </p:nvSpPr>
          <p:spPr>
            <a:xfrm>
              <a:off x="3647700" y="4326200"/>
              <a:ext cx="305850" cy="458325"/>
            </a:xfrm>
            <a:custGeom>
              <a:avLst/>
              <a:gdLst/>
              <a:ahLst/>
              <a:cxnLst/>
              <a:rect l="l" t="t" r="r" b="b"/>
              <a:pathLst>
                <a:path w="12234" h="18333" extrusionOk="0">
                  <a:moveTo>
                    <a:pt x="6101" y="0"/>
                  </a:moveTo>
                  <a:cubicBezTo>
                    <a:pt x="2708" y="0"/>
                    <a:pt x="1" y="2708"/>
                    <a:pt x="1" y="6100"/>
                  </a:cubicBezTo>
                  <a:lnTo>
                    <a:pt x="1" y="18333"/>
                  </a:lnTo>
                  <a:cubicBezTo>
                    <a:pt x="1" y="14940"/>
                    <a:pt x="2708" y="12233"/>
                    <a:pt x="6101" y="12233"/>
                  </a:cubicBezTo>
                  <a:cubicBezTo>
                    <a:pt x="9493" y="12233"/>
                    <a:pt x="12233" y="14940"/>
                    <a:pt x="12233" y="18333"/>
                  </a:cubicBezTo>
                  <a:lnTo>
                    <a:pt x="12233" y="6100"/>
                  </a:lnTo>
                  <a:cubicBezTo>
                    <a:pt x="12233" y="2708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4" name="Google Shape;3414;p90"/>
            <p:cNvSpPr/>
            <p:nvPr/>
          </p:nvSpPr>
          <p:spPr>
            <a:xfrm>
              <a:off x="5278700" y="2695200"/>
              <a:ext cx="611650" cy="305850"/>
            </a:xfrm>
            <a:custGeom>
              <a:avLst/>
              <a:gdLst/>
              <a:ahLst/>
              <a:cxnLst/>
              <a:rect l="l" t="t" r="r" b="b"/>
              <a:pathLst>
                <a:path w="24466" h="12234" extrusionOk="0">
                  <a:moveTo>
                    <a:pt x="6100" y="1"/>
                  </a:moveTo>
                  <a:cubicBezTo>
                    <a:pt x="2708" y="1"/>
                    <a:pt x="0" y="2708"/>
                    <a:pt x="0" y="6101"/>
                  </a:cubicBezTo>
                  <a:cubicBezTo>
                    <a:pt x="0" y="9493"/>
                    <a:pt x="2708" y="12233"/>
                    <a:pt x="6100" y="12233"/>
                  </a:cubicBezTo>
                  <a:lnTo>
                    <a:pt x="18333" y="12233"/>
                  </a:lnTo>
                  <a:cubicBezTo>
                    <a:pt x="21725" y="12233"/>
                    <a:pt x="24465" y="9493"/>
                    <a:pt x="24465" y="6101"/>
                  </a:cubicBezTo>
                  <a:cubicBezTo>
                    <a:pt x="24465" y="2708"/>
                    <a:pt x="21725" y="1"/>
                    <a:pt x="18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5" name="Google Shape;3415;p90"/>
            <p:cNvSpPr/>
            <p:nvPr/>
          </p:nvSpPr>
          <p:spPr>
            <a:xfrm>
              <a:off x="5278700" y="2695200"/>
              <a:ext cx="458325" cy="305850"/>
            </a:xfrm>
            <a:custGeom>
              <a:avLst/>
              <a:gdLst/>
              <a:ahLst/>
              <a:cxnLst/>
              <a:rect l="l" t="t" r="r" b="b"/>
              <a:pathLst>
                <a:path w="18333" h="12234" extrusionOk="0">
                  <a:moveTo>
                    <a:pt x="6100" y="1"/>
                  </a:moveTo>
                  <a:cubicBezTo>
                    <a:pt x="2708" y="1"/>
                    <a:pt x="0" y="2708"/>
                    <a:pt x="0" y="6101"/>
                  </a:cubicBezTo>
                  <a:cubicBezTo>
                    <a:pt x="0" y="9493"/>
                    <a:pt x="2708" y="12233"/>
                    <a:pt x="6100" y="12233"/>
                  </a:cubicBezTo>
                  <a:lnTo>
                    <a:pt x="18333" y="12233"/>
                  </a:lnTo>
                  <a:cubicBezTo>
                    <a:pt x="14940" y="12233"/>
                    <a:pt x="12233" y="9493"/>
                    <a:pt x="12233" y="6101"/>
                  </a:cubicBezTo>
                  <a:cubicBezTo>
                    <a:pt x="12233" y="2708"/>
                    <a:pt x="14940" y="1"/>
                    <a:pt x="18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6" name="Google Shape;3416;p90"/>
            <p:cNvSpPr/>
            <p:nvPr/>
          </p:nvSpPr>
          <p:spPr>
            <a:xfrm>
              <a:off x="1710900" y="2695200"/>
              <a:ext cx="611650" cy="305850"/>
            </a:xfrm>
            <a:custGeom>
              <a:avLst/>
              <a:gdLst/>
              <a:ahLst/>
              <a:cxnLst/>
              <a:rect l="l" t="t" r="r" b="b"/>
              <a:pathLst>
                <a:path w="24466" h="12234" extrusionOk="0">
                  <a:moveTo>
                    <a:pt x="6100" y="1"/>
                  </a:moveTo>
                  <a:cubicBezTo>
                    <a:pt x="2708" y="1"/>
                    <a:pt x="0" y="2708"/>
                    <a:pt x="0" y="6101"/>
                  </a:cubicBezTo>
                  <a:cubicBezTo>
                    <a:pt x="0" y="9493"/>
                    <a:pt x="2708" y="12233"/>
                    <a:pt x="6100" y="12233"/>
                  </a:cubicBezTo>
                  <a:lnTo>
                    <a:pt x="18333" y="12233"/>
                  </a:lnTo>
                  <a:cubicBezTo>
                    <a:pt x="21725" y="12233"/>
                    <a:pt x="24465" y="9493"/>
                    <a:pt x="24465" y="6101"/>
                  </a:cubicBezTo>
                  <a:cubicBezTo>
                    <a:pt x="24465" y="2708"/>
                    <a:pt x="21725" y="1"/>
                    <a:pt x="18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7" name="Google Shape;3417;p90"/>
            <p:cNvSpPr/>
            <p:nvPr/>
          </p:nvSpPr>
          <p:spPr>
            <a:xfrm>
              <a:off x="1863400" y="2695200"/>
              <a:ext cx="459150" cy="305850"/>
            </a:xfrm>
            <a:custGeom>
              <a:avLst/>
              <a:gdLst/>
              <a:ahLst/>
              <a:cxnLst/>
              <a:rect l="l" t="t" r="r" b="b"/>
              <a:pathLst>
                <a:path w="18366" h="12234" extrusionOk="0">
                  <a:moveTo>
                    <a:pt x="0" y="1"/>
                  </a:moveTo>
                  <a:cubicBezTo>
                    <a:pt x="3393" y="1"/>
                    <a:pt x="6133" y="2708"/>
                    <a:pt x="6133" y="6101"/>
                  </a:cubicBezTo>
                  <a:cubicBezTo>
                    <a:pt x="6133" y="9493"/>
                    <a:pt x="3393" y="12233"/>
                    <a:pt x="0" y="12233"/>
                  </a:cubicBezTo>
                  <a:lnTo>
                    <a:pt x="12233" y="12233"/>
                  </a:lnTo>
                  <a:cubicBezTo>
                    <a:pt x="15625" y="12233"/>
                    <a:pt x="18365" y="9493"/>
                    <a:pt x="18365" y="6101"/>
                  </a:cubicBezTo>
                  <a:cubicBezTo>
                    <a:pt x="18365" y="2708"/>
                    <a:pt x="15625" y="1"/>
                    <a:pt x="122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18" name="Google Shape;3418;p90"/>
          <p:cNvGrpSpPr/>
          <p:nvPr/>
        </p:nvGrpSpPr>
        <p:grpSpPr>
          <a:xfrm>
            <a:off x="1571077" y="2946240"/>
            <a:ext cx="599084" cy="600208"/>
            <a:chOff x="1195500" y="238125"/>
            <a:chExt cx="5209425" cy="5219200"/>
          </a:xfrm>
        </p:grpSpPr>
        <p:sp>
          <p:nvSpPr>
            <p:cNvPr id="3419" name="Google Shape;3419;p90"/>
            <p:cNvSpPr/>
            <p:nvPr/>
          </p:nvSpPr>
          <p:spPr>
            <a:xfrm>
              <a:off x="2276850" y="243000"/>
              <a:ext cx="3046725" cy="5209425"/>
            </a:xfrm>
            <a:custGeom>
              <a:avLst/>
              <a:gdLst/>
              <a:ahLst/>
              <a:cxnLst/>
              <a:rect l="l" t="t" r="r" b="b"/>
              <a:pathLst>
                <a:path w="121869" h="208377" extrusionOk="0">
                  <a:moveTo>
                    <a:pt x="60935" y="1"/>
                  </a:moveTo>
                  <a:cubicBezTo>
                    <a:pt x="46484" y="1"/>
                    <a:pt x="32751" y="2937"/>
                    <a:pt x="20225" y="8254"/>
                  </a:cubicBezTo>
                  <a:lnTo>
                    <a:pt x="20225" y="144605"/>
                  </a:lnTo>
                  <a:cubicBezTo>
                    <a:pt x="20225" y="152238"/>
                    <a:pt x="18105" y="159708"/>
                    <a:pt x="14060" y="166166"/>
                  </a:cubicBezTo>
                  <a:lnTo>
                    <a:pt x="1" y="188674"/>
                  </a:lnTo>
                  <a:cubicBezTo>
                    <a:pt x="17126" y="201070"/>
                    <a:pt x="38166" y="208376"/>
                    <a:pt x="60935" y="208376"/>
                  </a:cubicBezTo>
                  <a:cubicBezTo>
                    <a:pt x="83703" y="208376"/>
                    <a:pt x="104743" y="201070"/>
                    <a:pt x="121868" y="188674"/>
                  </a:cubicBezTo>
                  <a:lnTo>
                    <a:pt x="107809" y="166166"/>
                  </a:lnTo>
                  <a:cubicBezTo>
                    <a:pt x="103764" y="159708"/>
                    <a:pt x="101644" y="152238"/>
                    <a:pt x="101644" y="144605"/>
                  </a:cubicBezTo>
                  <a:lnTo>
                    <a:pt x="101644" y="8254"/>
                  </a:lnTo>
                  <a:cubicBezTo>
                    <a:pt x="89118" y="2937"/>
                    <a:pt x="75385" y="1"/>
                    <a:pt x="609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0" name="Google Shape;3420;p90"/>
            <p:cNvSpPr/>
            <p:nvPr/>
          </p:nvSpPr>
          <p:spPr>
            <a:xfrm>
              <a:off x="2269525" y="238125"/>
              <a:ext cx="3061400" cy="5219200"/>
            </a:xfrm>
            <a:custGeom>
              <a:avLst/>
              <a:gdLst/>
              <a:ahLst/>
              <a:cxnLst/>
              <a:rect l="l" t="t" r="r" b="b"/>
              <a:pathLst>
                <a:path w="122456" h="208768" extrusionOk="0">
                  <a:moveTo>
                    <a:pt x="61228" y="391"/>
                  </a:moveTo>
                  <a:cubicBezTo>
                    <a:pt x="75254" y="391"/>
                    <a:pt x="88889" y="3164"/>
                    <a:pt x="101709" y="8579"/>
                  </a:cubicBezTo>
                  <a:lnTo>
                    <a:pt x="101709" y="144800"/>
                  </a:lnTo>
                  <a:cubicBezTo>
                    <a:pt x="101709" y="152465"/>
                    <a:pt x="103862" y="159968"/>
                    <a:pt x="107939" y="166492"/>
                  </a:cubicBezTo>
                  <a:lnTo>
                    <a:pt x="121901" y="188836"/>
                  </a:lnTo>
                  <a:cubicBezTo>
                    <a:pt x="104155" y="201591"/>
                    <a:pt x="83181" y="208376"/>
                    <a:pt x="61228" y="208376"/>
                  </a:cubicBezTo>
                  <a:cubicBezTo>
                    <a:pt x="39274" y="208376"/>
                    <a:pt x="18300" y="201591"/>
                    <a:pt x="555" y="188836"/>
                  </a:cubicBezTo>
                  <a:lnTo>
                    <a:pt x="14516" y="166492"/>
                  </a:lnTo>
                  <a:cubicBezTo>
                    <a:pt x="18593" y="159968"/>
                    <a:pt x="20746" y="152465"/>
                    <a:pt x="20746" y="144800"/>
                  </a:cubicBezTo>
                  <a:lnTo>
                    <a:pt x="20746" y="8579"/>
                  </a:lnTo>
                  <a:cubicBezTo>
                    <a:pt x="33566" y="3164"/>
                    <a:pt x="47201" y="391"/>
                    <a:pt x="61228" y="391"/>
                  </a:cubicBezTo>
                  <a:close/>
                  <a:moveTo>
                    <a:pt x="61228" y="0"/>
                  </a:moveTo>
                  <a:cubicBezTo>
                    <a:pt x="47071" y="0"/>
                    <a:pt x="33370" y="2773"/>
                    <a:pt x="20453" y="8253"/>
                  </a:cubicBezTo>
                  <a:lnTo>
                    <a:pt x="20322" y="8318"/>
                  </a:lnTo>
                  <a:lnTo>
                    <a:pt x="20322" y="144800"/>
                  </a:lnTo>
                  <a:cubicBezTo>
                    <a:pt x="20322" y="152400"/>
                    <a:pt x="18202" y="159805"/>
                    <a:pt x="14190" y="166263"/>
                  </a:cubicBezTo>
                  <a:lnTo>
                    <a:pt x="0" y="188934"/>
                  </a:lnTo>
                  <a:lnTo>
                    <a:pt x="163" y="189032"/>
                  </a:lnTo>
                  <a:cubicBezTo>
                    <a:pt x="18006" y="201950"/>
                    <a:pt x="39144" y="208767"/>
                    <a:pt x="61228" y="208767"/>
                  </a:cubicBezTo>
                  <a:cubicBezTo>
                    <a:pt x="83311" y="208767"/>
                    <a:pt x="104449" y="201950"/>
                    <a:pt x="122292" y="189032"/>
                  </a:cubicBezTo>
                  <a:lnTo>
                    <a:pt x="122455" y="188934"/>
                  </a:lnTo>
                  <a:lnTo>
                    <a:pt x="108265" y="166263"/>
                  </a:lnTo>
                  <a:cubicBezTo>
                    <a:pt x="104253" y="159805"/>
                    <a:pt x="102133" y="152400"/>
                    <a:pt x="102133" y="144800"/>
                  </a:cubicBezTo>
                  <a:lnTo>
                    <a:pt x="102133" y="8318"/>
                  </a:lnTo>
                  <a:lnTo>
                    <a:pt x="102002" y="8253"/>
                  </a:lnTo>
                  <a:cubicBezTo>
                    <a:pt x="89085" y="2773"/>
                    <a:pt x="75385" y="0"/>
                    <a:pt x="612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1" name="Google Shape;3421;p90"/>
            <p:cNvSpPr/>
            <p:nvPr/>
          </p:nvSpPr>
          <p:spPr>
            <a:xfrm>
              <a:off x="1195500" y="243000"/>
              <a:ext cx="5209425" cy="4716850"/>
            </a:xfrm>
            <a:custGeom>
              <a:avLst/>
              <a:gdLst/>
              <a:ahLst/>
              <a:cxnLst/>
              <a:rect l="l" t="t" r="r" b="b"/>
              <a:pathLst>
                <a:path w="208377" h="188674" extrusionOk="0">
                  <a:moveTo>
                    <a:pt x="104189" y="1"/>
                  </a:moveTo>
                  <a:cubicBezTo>
                    <a:pt x="46647" y="1"/>
                    <a:pt x="1" y="46647"/>
                    <a:pt x="1" y="104189"/>
                  </a:cubicBezTo>
                  <a:cubicBezTo>
                    <a:pt x="1" y="138961"/>
                    <a:pt x="17061" y="169754"/>
                    <a:pt x="43255" y="188674"/>
                  </a:cubicBezTo>
                  <a:lnTo>
                    <a:pt x="165122" y="188674"/>
                  </a:lnTo>
                  <a:cubicBezTo>
                    <a:pt x="191316" y="169754"/>
                    <a:pt x="208376" y="138961"/>
                    <a:pt x="208376" y="104189"/>
                  </a:cubicBezTo>
                  <a:cubicBezTo>
                    <a:pt x="208376" y="46647"/>
                    <a:pt x="161730" y="1"/>
                    <a:pt x="1041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2" name="Google Shape;3422;p90"/>
            <p:cNvSpPr/>
            <p:nvPr/>
          </p:nvSpPr>
          <p:spPr>
            <a:xfrm>
              <a:off x="4716000" y="520850"/>
              <a:ext cx="1159675" cy="1326250"/>
            </a:xfrm>
            <a:custGeom>
              <a:avLst/>
              <a:gdLst/>
              <a:ahLst/>
              <a:cxnLst/>
              <a:rect l="l" t="t" r="r" b="b"/>
              <a:pathLst>
                <a:path w="46387" h="53050" extrusionOk="0">
                  <a:moveTo>
                    <a:pt x="44334" y="0"/>
                  </a:moveTo>
                  <a:cubicBezTo>
                    <a:pt x="44062" y="0"/>
                    <a:pt x="43785" y="55"/>
                    <a:pt x="43516" y="173"/>
                  </a:cubicBezTo>
                  <a:lnTo>
                    <a:pt x="1" y="19484"/>
                  </a:lnTo>
                  <a:lnTo>
                    <a:pt x="1" y="53050"/>
                  </a:lnTo>
                  <a:lnTo>
                    <a:pt x="44853" y="16907"/>
                  </a:lnTo>
                  <a:cubicBezTo>
                    <a:pt x="45832" y="16124"/>
                    <a:pt x="46386" y="14950"/>
                    <a:pt x="46386" y="13710"/>
                  </a:cubicBezTo>
                  <a:lnTo>
                    <a:pt x="46386" y="2033"/>
                  </a:lnTo>
                  <a:cubicBezTo>
                    <a:pt x="46386" y="860"/>
                    <a:pt x="45408" y="0"/>
                    <a:pt x="44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3" name="Google Shape;3423;p90"/>
            <p:cNvSpPr/>
            <p:nvPr/>
          </p:nvSpPr>
          <p:spPr>
            <a:xfrm>
              <a:off x="4716000" y="740950"/>
              <a:ext cx="1159675" cy="1106150"/>
            </a:xfrm>
            <a:custGeom>
              <a:avLst/>
              <a:gdLst/>
              <a:ahLst/>
              <a:cxnLst/>
              <a:rect l="l" t="t" r="r" b="b"/>
              <a:pathLst>
                <a:path w="46387" h="44246" extrusionOk="0">
                  <a:moveTo>
                    <a:pt x="41440" y="0"/>
                  </a:moveTo>
                  <a:cubicBezTo>
                    <a:pt x="40395" y="0"/>
                    <a:pt x="39327" y="338"/>
                    <a:pt x="38394" y="1090"/>
                  </a:cubicBezTo>
                  <a:lnTo>
                    <a:pt x="18170" y="17400"/>
                  </a:lnTo>
                  <a:cubicBezTo>
                    <a:pt x="17228" y="18151"/>
                    <a:pt x="16156" y="18490"/>
                    <a:pt x="15109" y="18490"/>
                  </a:cubicBezTo>
                  <a:cubicBezTo>
                    <a:pt x="12568" y="18490"/>
                    <a:pt x="10178" y="16495"/>
                    <a:pt x="10178" y="13583"/>
                  </a:cubicBezTo>
                  <a:lnTo>
                    <a:pt x="10178" y="6179"/>
                  </a:lnTo>
                  <a:lnTo>
                    <a:pt x="1" y="10680"/>
                  </a:lnTo>
                  <a:lnTo>
                    <a:pt x="1" y="44246"/>
                  </a:lnTo>
                  <a:lnTo>
                    <a:pt x="44853" y="8103"/>
                  </a:lnTo>
                  <a:cubicBezTo>
                    <a:pt x="45832" y="7320"/>
                    <a:pt x="46386" y="6146"/>
                    <a:pt x="46386" y="4906"/>
                  </a:cubicBezTo>
                  <a:cubicBezTo>
                    <a:pt x="46386" y="1995"/>
                    <a:pt x="43980" y="0"/>
                    <a:pt x="414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4" name="Google Shape;3424;p90"/>
            <p:cNvSpPr/>
            <p:nvPr/>
          </p:nvSpPr>
          <p:spPr>
            <a:xfrm>
              <a:off x="1724775" y="2374475"/>
              <a:ext cx="1159650" cy="1325450"/>
            </a:xfrm>
            <a:custGeom>
              <a:avLst/>
              <a:gdLst/>
              <a:ahLst/>
              <a:cxnLst/>
              <a:rect l="l" t="t" r="r" b="b"/>
              <a:pathLst>
                <a:path w="46386" h="53018" extrusionOk="0">
                  <a:moveTo>
                    <a:pt x="2053" y="0"/>
                  </a:moveTo>
                  <a:cubicBezTo>
                    <a:pt x="978" y="0"/>
                    <a:pt x="0" y="860"/>
                    <a:pt x="0" y="2032"/>
                  </a:cubicBezTo>
                  <a:lnTo>
                    <a:pt x="0" y="13710"/>
                  </a:lnTo>
                  <a:cubicBezTo>
                    <a:pt x="0" y="14950"/>
                    <a:pt x="555" y="16124"/>
                    <a:pt x="1533" y="16907"/>
                  </a:cubicBezTo>
                  <a:lnTo>
                    <a:pt x="46385" y="53017"/>
                  </a:lnTo>
                  <a:lnTo>
                    <a:pt x="46385" y="19484"/>
                  </a:lnTo>
                  <a:lnTo>
                    <a:pt x="2871" y="173"/>
                  </a:lnTo>
                  <a:cubicBezTo>
                    <a:pt x="2601" y="55"/>
                    <a:pt x="2324" y="0"/>
                    <a:pt x="20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5" name="Google Shape;3425;p90"/>
            <p:cNvSpPr/>
            <p:nvPr/>
          </p:nvSpPr>
          <p:spPr>
            <a:xfrm>
              <a:off x="2782450" y="243000"/>
              <a:ext cx="2541125" cy="4983525"/>
            </a:xfrm>
            <a:custGeom>
              <a:avLst/>
              <a:gdLst/>
              <a:ahLst/>
              <a:cxnLst/>
              <a:rect l="l" t="t" r="r" b="b"/>
              <a:pathLst>
                <a:path w="101645" h="199341" extrusionOk="0">
                  <a:moveTo>
                    <a:pt x="40711" y="1"/>
                  </a:moveTo>
                  <a:cubicBezTo>
                    <a:pt x="26260" y="1"/>
                    <a:pt x="12527" y="2937"/>
                    <a:pt x="1" y="8254"/>
                  </a:cubicBezTo>
                  <a:lnTo>
                    <a:pt x="1" y="28804"/>
                  </a:lnTo>
                  <a:lnTo>
                    <a:pt x="32556" y="190566"/>
                  </a:lnTo>
                  <a:lnTo>
                    <a:pt x="83182" y="199341"/>
                  </a:lnTo>
                  <a:cubicBezTo>
                    <a:pt x="89738" y="196405"/>
                    <a:pt x="95903" y="192817"/>
                    <a:pt x="101644" y="188674"/>
                  </a:cubicBezTo>
                  <a:lnTo>
                    <a:pt x="87585" y="166166"/>
                  </a:lnTo>
                  <a:cubicBezTo>
                    <a:pt x="83540" y="159708"/>
                    <a:pt x="81420" y="152238"/>
                    <a:pt x="81420" y="144605"/>
                  </a:cubicBezTo>
                  <a:lnTo>
                    <a:pt x="81420" y="8254"/>
                  </a:lnTo>
                  <a:cubicBezTo>
                    <a:pt x="68894" y="2937"/>
                    <a:pt x="55161" y="1"/>
                    <a:pt x="407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6" name="Google Shape;3426;p90"/>
            <p:cNvSpPr/>
            <p:nvPr/>
          </p:nvSpPr>
          <p:spPr>
            <a:xfrm>
              <a:off x="4334350" y="298450"/>
              <a:ext cx="483625" cy="1028375"/>
            </a:xfrm>
            <a:custGeom>
              <a:avLst/>
              <a:gdLst/>
              <a:ahLst/>
              <a:cxnLst/>
              <a:rect l="l" t="t" r="r" b="b"/>
              <a:pathLst>
                <a:path w="19345" h="41135" extrusionOk="0">
                  <a:moveTo>
                    <a:pt x="1" y="1"/>
                  </a:moveTo>
                  <a:lnTo>
                    <a:pt x="1" y="29946"/>
                  </a:lnTo>
                  <a:cubicBezTo>
                    <a:pt x="1" y="36111"/>
                    <a:pt x="5024" y="41135"/>
                    <a:pt x="11189" y="41135"/>
                  </a:cubicBezTo>
                  <a:lnTo>
                    <a:pt x="19344" y="41135"/>
                  </a:lnTo>
                  <a:lnTo>
                    <a:pt x="19344" y="35035"/>
                  </a:lnTo>
                  <a:lnTo>
                    <a:pt x="11189" y="35035"/>
                  </a:lnTo>
                  <a:cubicBezTo>
                    <a:pt x="8384" y="35035"/>
                    <a:pt x="6100" y="32751"/>
                    <a:pt x="6100" y="29946"/>
                  </a:cubicBezTo>
                  <a:lnTo>
                    <a:pt x="6100" y="1469"/>
                  </a:lnTo>
                  <a:cubicBezTo>
                    <a:pt x="4078" y="914"/>
                    <a:pt x="2056" y="425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7" name="Google Shape;3427;p90"/>
            <p:cNvSpPr/>
            <p:nvPr/>
          </p:nvSpPr>
          <p:spPr>
            <a:xfrm>
              <a:off x="3927425" y="246275"/>
              <a:ext cx="559450" cy="2004500"/>
            </a:xfrm>
            <a:custGeom>
              <a:avLst/>
              <a:gdLst/>
              <a:ahLst/>
              <a:cxnLst/>
              <a:rect l="l" t="t" r="r" b="b"/>
              <a:pathLst>
                <a:path w="22378" h="80180" extrusionOk="0">
                  <a:moveTo>
                    <a:pt x="0" y="0"/>
                  </a:moveTo>
                  <a:lnTo>
                    <a:pt x="0" y="44233"/>
                  </a:lnTo>
                  <a:cubicBezTo>
                    <a:pt x="0" y="50398"/>
                    <a:pt x="5024" y="55421"/>
                    <a:pt x="11189" y="55421"/>
                  </a:cubicBezTo>
                  <a:cubicBezTo>
                    <a:pt x="13994" y="55421"/>
                    <a:pt x="16278" y="57705"/>
                    <a:pt x="16278" y="60510"/>
                  </a:cubicBezTo>
                  <a:lnTo>
                    <a:pt x="16278" y="77114"/>
                  </a:lnTo>
                  <a:cubicBezTo>
                    <a:pt x="16278" y="78810"/>
                    <a:pt x="17648" y="80180"/>
                    <a:pt x="19344" y="80180"/>
                  </a:cubicBezTo>
                  <a:cubicBezTo>
                    <a:pt x="21007" y="80180"/>
                    <a:pt x="22377" y="78810"/>
                    <a:pt x="22377" y="77114"/>
                  </a:cubicBezTo>
                  <a:lnTo>
                    <a:pt x="22377" y="60510"/>
                  </a:lnTo>
                  <a:cubicBezTo>
                    <a:pt x="22377" y="54345"/>
                    <a:pt x="17354" y="49321"/>
                    <a:pt x="11189" y="49321"/>
                  </a:cubicBezTo>
                  <a:cubicBezTo>
                    <a:pt x="8384" y="49321"/>
                    <a:pt x="6100" y="47038"/>
                    <a:pt x="6100" y="44233"/>
                  </a:cubicBezTo>
                  <a:lnTo>
                    <a:pt x="6100" y="489"/>
                  </a:lnTo>
                  <a:cubicBezTo>
                    <a:pt x="4078" y="261"/>
                    <a:pt x="2055" y="9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8" name="Google Shape;3428;p90"/>
            <p:cNvSpPr/>
            <p:nvPr/>
          </p:nvSpPr>
          <p:spPr>
            <a:xfrm>
              <a:off x="3113550" y="246275"/>
              <a:ext cx="559450" cy="691550"/>
            </a:xfrm>
            <a:custGeom>
              <a:avLst/>
              <a:gdLst/>
              <a:ahLst/>
              <a:cxnLst/>
              <a:rect l="l" t="t" r="r" b="b"/>
              <a:pathLst>
                <a:path w="22378" h="27662" extrusionOk="0">
                  <a:moveTo>
                    <a:pt x="22378" y="0"/>
                  </a:moveTo>
                  <a:cubicBezTo>
                    <a:pt x="20323" y="98"/>
                    <a:pt x="18300" y="261"/>
                    <a:pt x="16278" y="489"/>
                  </a:cubicBezTo>
                  <a:lnTo>
                    <a:pt x="16278" y="16473"/>
                  </a:lnTo>
                  <a:cubicBezTo>
                    <a:pt x="16278" y="19279"/>
                    <a:pt x="13995" y="21562"/>
                    <a:pt x="11189" y="21562"/>
                  </a:cubicBezTo>
                  <a:cubicBezTo>
                    <a:pt x="8384" y="21562"/>
                    <a:pt x="6101" y="19279"/>
                    <a:pt x="6101" y="16473"/>
                  </a:cubicBezTo>
                  <a:lnTo>
                    <a:pt x="6101" y="2088"/>
                  </a:lnTo>
                  <a:cubicBezTo>
                    <a:pt x="4046" y="2512"/>
                    <a:pt x="2023" y="3001"/>
                    <a:pt x="1" y="3556"/>
                  </a:cubicBezTo>
                  <a:lnTo>
                    <a:pt x="1" y="16473"/>
                  </a:lnTo>
                  <a:cubicBezTo>
                    <a:pt x="1" y="22638"/>
                    <a:pt x="5024" y="27662"/>
                    <a:pt x="11189" y="27662"/>
                  </a:cubicBezTo>
                  <a:cubicBezTo>
                    <a:pt x="17354" y="27662"/>
                    <a:pt x="22378" y="22638"/>
                    <a:pt x="22378" y="16473"/>
                  </a:cubicBezTo>
                  <a:lnTo>
                    <a:pt x="2237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9" name="Google Shape;3429;p90"/>
            <p:cNvSpPr/>
            <p:nvPr/>
          </p:nvSpPr>
          <p:spPr>
            <a:xfrm>
              <a:off x="2276850" y="963100"/>
              <a:ext cx="2585150" cy="4489325"/>
            </a:xfrm>
            <a:custGeom>
              <a:avLst/>
              <a:gdLst/>
              <a:ahLst/>
              <a:cxnLst/>
              <a:rect l="l" t="t" r="r" b="b"/>
              <a:pathLst>
                <a:path w="103406" h="179573" extrusionOk="0">
                  <a:moveTo>
                    <a:pt x="20225" y="0"/>
                  </a:moveTo>
                  <a:lnTo>
                    <a:pt x="20225" y="40220"/>
                  </a:lnTo>
                  <a:cubicBezTo>
                    <a:pt x="15756" y="40220"/>
                    <a:pt x="12103" y="43841"/>
                    <a:pt x="12103" y="48343"/>
                  </a:cubicBezTo>
                  <a:cubicBezTo>
                    <a:pt x="12103" y="50789"/>
                    <a:pt x="13179" y="52975"/>
                    <a:pt x="14875" y="54443"/>
                  </a:cubicBezTo>
                  <a:cubicBezTo>
                    <a:pt x="13179" y="55943"/>
                    <a:pt x="12103" y="58129"/>
                    <a:pt x="12103" y="60543"/>
                  </a:cubicBezTo>
                  <a:cubicBezTo>
                    <a:pt x="12103" y="63022"/>
                    <a:pt x="13179" y="65207"/>
                    <a:pt x="14908" y="66708"/>
                  </a:cubicBezTo>
                  <a:cubicBezTo>
                    <a:pt x="13766" y="67980"/>
                    <a:pt x="13081" y="69643"/>
                    <a:pt x="13081" y="71470"/>
                  </a:cubicBezTo>
                  <a:cubicBezTo>
                    <a:pt x="13081" y="73949"/>
                    <a:pt x="14321" y="76102"/>
                    <a:pt x="16213" y="77407"/>
                  </a:cubicBezTo>
                  <a:cubicBezTo>
                    <a:pt x="15299" y="78386"/>
                    <a:pt x="14745" y="79690"/>
                    <a:pt x="14745" y="81126"/>
                  </a:cubicBezTo>
                  <a:cubicBezTo>
                    <a:pt x="14745" y="84159"/>
                    <a:pt x="17191" y="86606"/>
                    <a:pt x="20225" y="86606"/>
                  </a:cubicBezTo>
                  <a:lnTo>
                    <a:pt x="20225" y="115801"/>
                  </a:lnTo>
                  <a:cubicBezTo>
                    <a:pt x="20225" y="123434"/>
                    <a:pt x="18105" y="130904"/>
                    <a:pt x="14060" y="137362"/>
                  </a:cubicBezTo>
                  <a:lnTo>
                    <a:pt x="1" y="159870"/>
                  </a:lnTo>
                  <a:cubicBezTo>
                    <a:pt x="17126" y="172266"/>
                    <a:pt x="38166" y="179572"/>
                    <a:pt x="60935" y="179572"/>
                  </a:cubicBezTo>
                  <a:cubicBezTo>
                    <a:pt x="76070" y="179572"/>
                    <a:pt x="90456" y="176343"/>
                    <a:pt x="103406" y="170537"/>
                  </a:cubicBezTo>
                  <a:lnTo>
                    <a:pt x="88531" y="135014"/>
                  </a:lnTo>
                  <a:cubicBezTo>
                    <a:pt x="86835" y="131001"/>
                    <a:pt x="85824" y="126761"/>
                    <a:pt x="85465" y="122455"/>
                  </a:cubicBezTo>
                  <a:cubicBezTo>
                    <a:pt x="88466" y="122357"/>
                    <a:pt x="90847" y="119943"/>
                    <a:pt x="90847" y="116942"/>
                  </a:cubicBezTo>
                  <a:cubicBezTo>
                    <a:pt x="90847" y="115507"/>
                    <a:pt x="90292" y="114202"/>
                    <a:pt x="89379" y="113224"/>
                  </a:cubicBezTo>
                  <a:cubicBezTo>
                    <a:pt x="91271" y="111951"/>
                    <a:pt x="92511" y="109766"/>
                    <a:pt x="92511" y="107319"/>
                  </a:cubicBezTo>
                  <a:cubicBezTo>
                    <a:pt x="92511" y="105460"/>
                    <a:pt x="91826" y="103796"/>
                    <a:pt x="90684" y="102524"/>
                  </a:cubicBezTo>
                  <a:cubicBezTo>
                    <a:pt x="92413" y="101024"/>
                    <a:pt x="93489" y="98838"/>
                    <a:pt x="93489" y="96392"/>
                  </a:cubicBezTo>
                  <a:cubicBezTo>
                    <a:pt x="93489" y="91890"/>
                    <a:pt x="89836" y="88237"/>
                    <a:pt x="85367" y="88237"/>
                  </a:cubicBezTo>
                  <a:lnTo>
                    <a:pt x="85367" y="68469"/>
                  </a:lnTo>
                  <a:cubicBezTo>
                    <a:pt x="85367" y="63968"/>
                    <a:pt x="81713" y="60314"/>
                    <a:pt x="77212" y="60314"/>
                  </a:cubicBezTo>
                  <a:cubicBezTo>
                    <a:pt x="72710" y="60314"/>
                    <a:pt x="69090" y="63968"/>
                    <a:pt x="69090" y="68469"/>
                  </a:cubicBezTo>
                  <a:lnTo>
                    <a:pt x="69090" y="75482"/>
                  </a:lnTo>
                  <a:cubicBezTo>
                    <a:pt x="69090" y="79984"/>
                    <a:pt x="65436" y="83637"/>
                    <a:pt x="60935" y="83637"/>
                  </a:cubicBezTo>
                  <a:cubicBezTo>
                    <a:pt x="56433" y="83637"/>
                    <a:pt x="52780" y="79984"/>
                    <a:pt x="52780" y="75482"/>
                  </a:cubicBezTo>
                  <a:lnTo>
                    <a:pt x="52780" y="30597"/>
                  </a:lnTo>
                  <a:cubicBezTo>
                    <a:pt x="52780" y="26096"/>
                    <a:pt x="49159" y="22443"/>
                    <a:pt x="44657" y="22443"/>
                  </a:cubicBezTo>
                  <a:cubicBezTo>
                    <a:pt x="40156" y="22443"/>
                    <a:pt x="36502" y="18822"/>
                    <a:pt x="36502" y="14320"/>
                  </a:cubicBezTo>
                  <a:lnTo>
                    <a:pt x="36502" y="8155"/>
                  </a:lnTo>
                  <a:cubicBezTo>
                    <a:pt x="36502" y="3653"/>
                    <a:pt x="32881" y="0"/>
                    <a:pt x="283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0" name="Google Shape;3430;p90"/>
            <p:cNvSpPr/>
            <p:nvPr/>
          </p:nvSpPr>
          <p:spPr>
            <a:xfrm>
              <a:off x="2276850" y="963100"/>
              <a:ext cx="1727250" cy="4489325"/>
            </a:xfrm>
            <a:custGeom>
              <a:avLst/>
              <a:gdLst/>
              <a:ahLst/>
              <a:cxnLst/>
              <a:rect l="l" t="t" r="r" b="b"/>
              <a:pathLst>
                <a:path w="69090" h="179573" extrusionOk="0">
                  <a:moveTo>
                    <a:pt x="20225" y="0"/>
                  </a:moveTo>
                  <a:lnTo>
                    <a:pt x="20225" y="40220"/>
                  </a:lnTo>
                  <a:cubicBezTo>
                    <a:pt x="15756" y="40220"/>
                    <a:pt x="12103" y="43841"/>
                    <a:pt x="12103" y="48343"/>
                  </a:cubicBezTo>
                  <a:cubicBezTo>
                    <a:pt x="12103" y="50789"/>
                    <a:pt x="13179" y="52975"/>
                    <a:pt x="14875" y="54443"/>
                  </a:cubicBezTo>
                  <a:cubicBezTo>
                    <a:pt x="13179" y="55943"/>
                    <a:pt x="12103" y="58129"/>
                    <a:pt x="12103" y="60543"/>
                  </a:cubicBezTo>
                  <a:cubicBezTo>
                    <a:pt x="12103" y="63022"/>
                    <a:pt x="13179" y="65207"/>
                    <a:pt x="14908" y="66708"/>
                  </a:cubicBezTo>
                  <a:cubicBezTo>
                    <a:pt x="13766" y="67980"/>
                    <a:pt x="13081" y="69643"/>
                    <a:pt x="13081" y="71470"/>
                  </a:cubicBezTo>
                  <a:cubicBezTo>
                    <a:pt x="13081" y="73949"/>
                    <a:pt x="14321" y="76102"/>
                    <a:pt x="16213" y="77407"/>
                  </a:cubicBezTo>
                  <a:cubicBezTo>
                    <a:pt x="15299" y="78386"/>
                    <a:pt x="14745" y="79690"/>
                    <a:pt x="14745" y="81126"/>
                  </a:cubicBezTo>
                  <a:cubicBezTo>
                    <a:pt x="14745" y="84159"/>
                    <a:pt x="17191" y="86606"/>
                    <a:pt x="20225" y="86606"/>
                  </a:cubicBezTo>
                  <a:lnTo>
                    <a:pt x="20225" y="115801"/>
                  </a:lnTo>
                  <a:cubicBezTo>
                    <a:pt x="20225" y="123434"/>
                    <a:pt x="18105" y="130904"/>
                    <a:pt x="14060" y="137362"/>
                  </a:cubicBezTo>
                  <a:lnTo>
                    <a:pt x="1" y="159870"/>
                  </a:lnTo>
                  <a:cubicBezTo>
                    <a:pt x="17126" y="172266"/>
                    <a:pt x="38166" y="179572"/>
                    <a:pt x="60935" y="179572"/>
                  </a:cubicBezTo>
                  <a:cubicBezTo>
                    <a:pt x="63675" y="179572"/>
                    <a:pt x="66382" y="179442"/>
                    <a:pt x="69090" y="179246"/>
                  </a:cubicBezTo>
                  <a:lnTo>
                    <a:pt x="69090" y="149856"/>
                  </a:lnTo>
                  <a:cubicBezTo>
                    <a:pt x="69090" y="145354"/>
                    <a:pt x="65436" y="141733"/>
                    <a:pt x="60935" y="141733"/>
                  </a:cubicBezTo>
                  <a:cubicBezTo>
                    <a:pt x="56433" y="141733"/>
                    <a:pt x="52780" y="138080"/>
                    <a:pt x="52780" y="133578"/>
                  </a:cubicBezTo>
                  <a:lnTo>
                    <a:pt x="52780" y="109570"/>
                  </a:lnTo>
                  <a:cubicBezTo>
                    <a:pt x="52780" y="105069"/>
                    <a:pt x="49159" y="101415"/>
                    <a:pt x="44657" y="101415"/>
                  </a:cubicBezTo>
                  <a:cubicBezTo>
                    <a:pt x="40156" y="101415"/>
                    <a:pt x="36502" y="97794"/>
                    <a:pt x="36502" y="93293"/>
                  </a:cubicBezTo>
                  <a:lnTo>
                    <a:pt x="36502" y="14320"/>
                  </a:lnTo>
                  <a:lnTo>
                    <a:pt x="36502" y="8155"/>
                  </a:lnTo>
                  <a:cubicBezTo>
                    <a:pt x="36502" y="3653"/>
                    <a:pt x="32881" y="0"/>
                    <a:pt x="283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1" name="Google Shape;3431;p90"/>
            <p:cNvSpPr/>
            <p:nvPr/>
          </p:nvSpPr>
          <p:spPr>
            <a:xfrm>
              <a:off x="3850775" y="4005700"/>
              <a:ext cx="305825" cy="305025"/>
            </a:xfrm>
            <a:custGeom>
              <a:avLst/>
              <a:gdLst/>
              <a:ahLst/>
              <a:cxnLst/>
              <a:rect l="l" t="t" r="r" b="b"/>
              <a:pathLst>
                <a:path w="12233" h="12201" extrusionOk="0">
                  <a:moveTo>
                    <a:pt x="6133" y="1"/>
                  </a:moveTo>
                  <a:cubicBezTo>
                    <a:pt x="2740" y="1"/>
                    <a:pt x="0" y="2708"/>
                    <a:pt x="0" y="6101"/>
                  </a:cubicBezTo>
                  <a:cubicBezTo>
                    <a:pt x="0" y="9461"/>
                    <a:pt x="2740" y="12201"/>
                    <a:pt x="6133" y="12201"/>
                  </a:cubicBezTo>
                  <a:cubicBezTo>
                    <a:pt x="9492" y="12201"/>
                    <a:pt x="12232" y="9461"/>
                    <a:pt x="12232" y="6101"/>
                  </a:cubicBezTo>
                  <a:cubicBezTo>
                    <a:pt x="12232" y="2708"/>
                    <a:pt x="9492" y="1"/>
                    <a:pt x="61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2" name="Google Shape;3432;p90"/>
            <p:cNvSpPr/>
            <p:nvPr/>
          </p:nvSpPr>
          <p:spPr>
            <a:xfrm>
              <a:off x="3443825" y="485465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2"/>
                    <a:pt x="2741" y="12233"/>
                    <a:pt x="6101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3" name="Google Shape;3433;p90"/>
            <p:cNvSpPr/>
            <p:nvPr/>
          </p:nvSpPr>
          <p:spPr>
            <a:xfrm>
              <a:off x="3036900" y="36999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4" name="Google Shape;3434;p90"/>
            <p:cNvSpPr/>
            <p:nvPr/>
          </p:nvSpPr>
          <p:spPr>
            <a:xfrm>
              <a:off x="3036900" y="1754125"/>
              <a:ext cx="305825" cy="305025"/>
            </a:xfrm>
            <a:custGeom>
              <a:avLst/>
              <a:gdLst/>
              <a:ahLst/>
              <a:cxnLst/>
              <a:rect l="l" t="t" r="r" b="b"/>
              <a:pathLst>
                <a:path w="12233" h="12201" extrusionOk="0">
                  <a:moveTo>
                    <a:pt x="6100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00"/>
                    <a:pt x="6100" y="12200"/>
                  </a:cubicBezTo>
                  <a:cubicBezTo>
                    <a:pt x="9493" y="12200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5" name="Google Shape;3435;p90"/>
            <p:cNvSpPr/>
            <p:nvPr/>
          </p:nvSpPr>
          <p:spPr>
            <a:xfrm>
              <a:off x="2926000" y="2917025"/>
              <a:ext cx="152500" cy="153325"/>
            </a:xfrm>
            <a:custGeom>
              <a:avLst/>
              <a:gdLst/>
              <a:ahLst/>
              <a:cxnLst/>
              <a:rect l="l" t="t" r="r" b="b"/>
              <a:pathLst>
                <a:path w="6100" h="6133" extrusionOk="0">
                  <a:moveTo>
                    <a:pt x="3034" y="0"/>
                  </a:moveTo>
                  <a:cubicBezTo>
                    <a:pt x="1370" y="0"/>
                    <a:pt x="0" y="1370"/>
                    <a:pt x="0" y="3067"/>
                  </a:cubicBezTo>
                  <a:cubicBezTo>
                    <a:pt x="0" y="4763"/>
                    <a:pt x="1370" y="6133"/>
                    <a:pt x="3034" y="6133"/>
                  </a:cubicBezTo>
                  <a:cubicBezTo>
                    <a:pt x="4730" y="6133"/>
                    <a:pt x="6100" y="4763"/>
                    <a:pt x="6100" y="3067"/>
                  </a:cubicBezTo>
                  <a:cubicBezTo>
                    <a:pt x="6100" y="1370"/>
                    <a:pt x="4730" y="0"/>
                    <a:pt x="30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6" name="Google Shape;3436;p90"/>
            <p:cNvSpPr/>
            <p:nvPr/>
          </p:nvSpPr>
          <p:spPr>
            <a:xfrm>
              <a:off x="4105200" y="33052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7" y="0"/>
                  </a:moveTo>
                  <a:cubicBezTo>
                    <a:pt x="1370" y="0"/>
                    <a:pt x="0" y="1370"/>
                    <a:pt x="0" y="3067"/>
                  </a:cubicBezTo>
                  <a:cubicBezTo>
                    <a:pt x="0" y="4730"/>
                    <a:pt x="1370" y="6100"/>
                    <a:pt x="3067" y="6100"/>
                  </a:cubicBezTo>
                  <a:cubicBezTo>
                    <a:pt x="4763" y="6100"/>
                    <a:pt x="6100" y="4730"/>
                    <a:pt x="6100" y="3067"/>
                  </a:cubicBezTo>
                  <a:cubicBezTo>
                    <a:pt x="6100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7" name="Google Shape;3437;p90"/>
            <p:cNvSpPr/>
            <p:nvPr/>
          </p:nvSpPr>
          <p:spPr>
            <a:xfrm>
              <a:off x="3316600" y="231925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1"/>
                  </a:moveTo>
                  <a:cubicBezTo>
                    <a:pt x="1371" y="1"/>
                    <a:pt x="1" y="1371"/>
                    <a:pt x="1" y="3067"/>
                  </a:cubicBezTo>
                  <a:cubicBezTo>
                    <a:pt x="1" y="4731"/>
                    <a:pt x="1371" y="6101"/>
                    <a:pt x="3067" y="6101"/>
                  </a:cubicBezTo>
                  <a:cubicBezTo>
                    <a:pt x="4763" y="6101"/>
                    <a:pt x="6134" y="4731"/>
                    <a:pt x="6134" y="3067"/>
                  </a:cubicBezTo>
                  <a:cubicBezTo>
                    <a:pt x="6134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8" name="Google Shape;3438;p90"/>
            <p:cNvSpPr/>
            <p:nvPr/>
          </p:nvSpPr>
          <p:spPr>
            <a:xfrm>
              <a:off x="4257700" y="4778800"/>
              <a:ext cx="153325" cy="152525"/>
            </a:xfrm>
            <a:custGeom>
              <a:avLst/>
              <a:gdLst/>
              <a:ahLst/>
              <a:cxnLst/>
              <a:rect l="l" t="t" r="r" b="b"/>
              <a:pathLst>
                <a:path w="6133" h="6101" extrusionOk="0">
                  <a:moveTo>
                    <a:pt x="3067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9" name="Google Shape;3439;p90"/>
            <p:cNvSpPr/>
            <p:nvPr/>
          </p:nvSpPr>
          <p:spPr>
            <a:xfrm>
              <a:off x="2808550" y="470215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34" y="0"/>
                  </a:moveTo>
                  <a:cubicBezTo>
                    <a:pt x="1371" y="0"/>
                    <a:pt x="1" y="1370"/>
                    <a:pt x="1" y="3066"/>
                  </a:cubicBezTo>
                  <a:cubicBezTo>
                    <a:pt x="1" y="4730"/>
                    <a:pt x="1371" y="6100"/>
                    <a:pt x="3034" y="6100"/>
                  </a:cubicBezTo>
                  <a:cubicBezTo>
                    <a:pt x="4731" y="6100"/>
                    <a:pt x="6101" y="4730"/>
                    <a:pt x="6101" y="3066"/>
                  </a:cubicBezTo>
                  <a:cubicBezTo>
                    <a:pt x="6101" y="1370"/>
                    <a:pt x="4731" y="0"/>
                    <a:pt x="30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40" name="Google Shape;3440;p90"/>
          <p:cNvGrpSpPr/>
          <p:nvPr/>
        </p:nvGrpSpPr>
        <p:grpSpPr>
          <a:xfrm>
            <a:off x="4271889" y="2986556"/>
            <a:ext cx="600208" cy="600217"/>
            <a:chOff x="1190625" y="238050"/>
            <a:chExt cx="5219200" cy="5219275"/>
          </a:xfrm>
        </p:grpSpPr>
        <p:sp>
          <p:nvSpPr>
            <p:cNvPr id="3441" name="Google Shape;3441;p90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62023"/>
                    <a:pt x="46744" y="208767"/>
                    <a:pt x="104384" y="208767"/>
                  </a:cubicBezTo>
                  <a:cubicBezTo>
                    <a:pt x="105656" y="208767"/>
                    <a:pt x="106928" y="208735"/>
                    <a:pt x="108200" y="208702"/>
                  </a:cubicBezTo>
                  <a:lnTo>
                    <a:pt x="111169" y="202243"/>
                  </a:lnTo>
                  <a:lnTo>
                    <a:pt x="116551" y="208049"/>
                  </a:lnTo>
                  <a:cubicBezTo>
                    <a:pt x="168449" y="202047"/>
                    <a:pt x="208767" y="15791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2" name="Google Shape;3442;p90"/>
            <p:cNvSpPr/>
            <p:nvPr/>
          </p:nvSpPr>
          <p:spPr>
            <a:xfrm>
              <a:off x="2913750" y="343300"/>
              <a:ext cx="1166200" cy="1834900"/>
            </a:xfrm>
            <a:custGeom>
              <a:avLst/>
              <a:gdLst/>
              <a:ahLst/>
              <a:cxnLst/>
              <a:rect l="l" t="t" r="r" b="b"/>
              <a:pathLst>
                <a:path w="46648" h="73396" extrusionOk="0">
                  <a:moveTo>
                    <a:pt x="490" y="1"/>
                  </a:moveTo>
                  <a:lnTo>
                    <a:pt x="490" y="1"/>
                  </a:lnTo>
                  <a:cubicBezTo>
                    <a:pt x="1" y="6427"/>
                    <a:pt x="621" y="15104"/>
                    <a:pt x="5024" y="24466"/>
                  </a:cubicBezTo>
                  <a:cubicBezTo>
                    <a:pt x="14027" y="43581"/>
                    <a:pt x="36437" y="48474"/>
                    <a:pt x="36437" y="73396"/>
                  </a:cubicBezTo>
                  <a:lnTo>
                    <a:pt x="44853" y="73396"/>
                  </a:lnTo>
                  <a:cubicBezTo>
                    <a:pt x="45669" y="69905"/>
                    <a:pt x="46223" y="66611"/>
                    <a:pt x="46517" y="63544"/>
                  </a:cubicBezTo>
                  <a:cubicBezTo>
                    <a:pt x="46647" y="55585"/>
                    <a:pt x="42080" y="42178"/>
                    <a:pt x="42080" y="42178"/>
                  </a:cubicBezTo>
                  <a:lnTo>
                    <a:pt x="4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3" name="Google Shape;3443;p90"/>
            <p:cNvSpPr/>
            <p:nvPr/>
          </p:nvSpPr>
          <p:spPr>
            <a:xfrm>
              <a:off x="3704800" y="1449125"/>
              <a:ext cx="374325" cy="729075"/>
            </a:xfrm>
            <a:custGeom>
              <a:avLst/>
              <a:gdLst/>
              <a:ahLst/>
              <a:cxnLst/>
              <a:rect l="l" t="t" r="r" b="b"/>
              <a:pathLst>
                <a:path w="14973" h="29163" extrusionOk="0">
                  <a:moveTo>
                    <a:pt x="11091" y="0"/>
                  </a:moveTo>
                  <a:cubicBezTo>
                    <a:pt x="7176" y="3491"/>
                    <a:pt x="3393" y="7340"/>
                    <a:pt x="0" y="11711"/>
                  </a:cubicBezTo>
                  <a:cubicBezTo>
                    <a:pt x="2903" y="16408"/>
                    <a:pt x="4795" y="21921"/>
                    <a:pt x="4795" y="29163"/>
                  </a:cubicBezTo>
                  <a:lnTo>
                    <a:pt x="13211" y="29163"/>
                  </a:lnTo>
                  <a:cubicBezTo>
                    <a:pt x="14027" y="25672"/>
                    <a:pt x="14581" y="22378"/>
                    <a:pt x="14875" y="19311"/>
                  </a:cubicBezTo>
                  <a:cubicBezTo>
                    <a:pt x="14973" y="13277"/>
                    <a:pt x="12363" y="4078"/>
                    <a:pt x="110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4" name="Google Shape;3444;p90"/>
            <p:cNvSpPr/>
            <p:nvPr/>
          </p:nvSpPr>
          <p:spPr>
            <a:xfrm>
              <a:off x="2926000" y="238050"/>
              <a:ext cx="1259150" cy="1693875"/>
            </a:xfrm>
            <a:custGeom>
              <a:avLst/>
              <a:gdLst/>
              <a:ahLst/>
              <a:cxnLst/>
              <a:rect l="l" t="t" r="r" b="b"/>
              <a:pathLst>
                <a:path w="50366" h="67755" extrusionOk="0">
                  <a:moveTo>
                    <a:pt x="2142" y="1"/>
                  </a:moveTo>
                  <a:cubicBezTo>
                    <a:pt x="1278" y="1"/>
                    <a:pt x="421" y="579"/>
                    <a:pt x="294" y="1634"/>
                  </a:cubicBezTo>
                  <a:cubicBezTo>
                    <a:pt x="163" y="2449"/>
                    <a:pt x="65" y="3298"/>
                    <a:pt x="0" y="4211"/>
                  </a:cubicBezTo>
                  <a:cubicBezTo>
                    <a:pt x="0" y="28284"/>
                    <a:pt x="42210" y="31579"/>
                    <a:pt x="46027" y="67754"/>
                  </a:cubicBezTo>
                  <a:cubicBezTo>
                    <a:pt x="50365" y="25903"/>
                    <a:pt x="12200" y="20488"/>
                    <a:pt x="3849" y="1145"/>
                  </a:cubicBezTo>
                  <a:cubicBezTo>
                    <a:pt x="3517" y="365"/>
                    <a:pt x="2828" y="1"/>
                    <a:pt x="2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5" name="Google Shape;3445;p90"/>
            <p:cNvSpPr/>
            <p:nvPr/>
          </p:nvSpPr>
          <p:spPr>
            <a:xfrm>
              <a:off x="3931500" y="1407525"/>
              <a:ext cx="167200" cy="524400"/>
            </a:xfrm>
            <a:custGeom>
              <a:avLst/>
              <a:gdLst/>
              <a:ahLst/>
              <a:cxnLst/>
              <a:rect l="l" t="t" r="r" b="b"/>
              <a:pathLst>
                <a:path w="6688" h="20976" extrusionOk="0">
                  <a:moveTo>
                    <a:pt x="3947" y="1"/>
                  </a:moveTo>
                  <a:cubicBezTo>
                    <a:pt x="2610" y="1143"/>
                    <a:pt x="1305" y="2317"/>
                    <a:pt x="0" y="3524"/>
                  </a:cubicBezTo>
                  <a:cubicBezTo>
                    <a:pt x="2969" y="8384"/>
                    <a:pt x="5089" y="14093"/>
                    <a:pt x="5807" y="20975"/>
                  </a:cubicBezTo>
                  <a:cubicBezTo>
                    <a:pt x="6687" y="12690"/>
                    <a:pt x="5872" y="5840"/>
                    <a:pt x="39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6" name="Google Shape;3446;p90"/>
            <p:cNvSpPr/>
            <p:nvPr/>
          </p:nvSpPr>
          <p:spPr>
            <a:xfrm>
              <a:off x="3545775" y="860325"/>
              <a:ext cx="1514400" cy="2386175"/>
            </a:xfrm>
            <a:custGeom>
              <a:avLst/>
              <a:gdLst/>
              <a:ahLst/>
              <a:cxnLst/>
              <a:rect l="l" t="t" r="r" b="b"/>
              <a:pathLst>
                <a:path w="60576" h="95447" extrusionOk="0">
                  <a:moveTo>
                    <a:pt x="59923" y="1"/>
                  </a:moveTo>
                  <a:lnTo>
                    <a:pt x="3784" y="57477"/>
                  </a:lnTo>
                  <a:cubicBezTo>
                    <a:pt x="3784" y="57477"/>
                    <a:pt x="0" y="72645"/>
                    <a:pt x="33" y="82627"/>
                  </a:cubicBezTo>
                  <a:cubicBezTo>
                    <a:pt x="457" y="86639"/>
                    <a:pt x="1142" y="90913"/>
                    <a:pt x="2186" y="95447"/>
                  </a:cubicBezTo>
                  <a:lnTo>
                    <a:pt x="13146" y="95447"/>
                  </a:lnTo>
                  <a:cubicBezTo>
                    <a:pt x="13146" y="63055"/>
                    <a:pt x="42308" y="56662"/>
                    <a:pt x="54019" y="31838"/>
                  </a:cubicBezTo>
                  <a:cubicBezTo>
                    <a:pt x="59760" y="19638"/>
                    <a:pt x="60575" y="8352"/>
                    <a:pt x="599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7" name="Google Shape;3447;p90"/>
            <p:cNvSpPr/>
            <p:nvPr/>
          </p:nvSpPr>
          <p:spPr>
            <a:xfrm>
              <a:off x="3545775" y="2017525"/>
              <a:ext cx="402050" cy="1228975"/>
            </a:xfrm>
            <a:custGeom>
              <a:avLst/>
              <a:gdLst/>
              <a:ahLst/>
              <a:cxnLst/>
              <a:rect l="l" t="t" r="r" b="b"/>
              <a:pathLst>
                <a:path w="16082" h="49159" extrusionOk="0">
                  <a:moveTo>
                    <a:pt x="14712" y="1"/>
                  </a:moveTo>
                  <a:lnTo>
                    <a:pt x="3784" y="11189"/>
                  </a:lnTo>
                  <a:cubicBezTo>
                    <a:pt x="3784" y="11189"/>
                    <a:pt x="0" y="26357"/>
                    <a:pt x="33" y="36339"/>
                  </a:cubicBezTo>
                  <a:cubicBezTo>
                    <a:pt x="457" y="40351"/>
                    <a:pt x="1142" y="44625"/>
                    <a:pt x="2186" y="49159"/>
                  </a:cubicBezTo>
                  <a:lnTo>
                    <a:pt x="13146" y="49159"/>
                  </a:lnTo>
                  <a:cubicBezTo>
                    <a:pt x="13146" y="42896"/>
                    <a:pt x="14255" y="37611"/>
                    <a:pt x="16082" y="32979"/>
                  </a:cubicBezTo>
                  <a:cubicBezTo>
                    <a:pt x="11352" y="21888"/>
                    <a:pt x="12363" y="9689"/>
                    <a:pt x="147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8" name="Google Shape;3448;p90"/>
            <p:cNvSpPr/>
            <p:nvPr/>
          </p:nvSpPr>
          <p:spPr>
            <a:xfrm>
              <a:off x="3406325" y="723550"/>
              <a:ext cx="1637525" cy="2202475"/>
            </a:xfrm>
            <a:custGeom>
              <a:avLst/>
              <a:gdLst/>
              <a:ahLst/>
              <a:cxnLst/>
              <a:rect l="l" t="t" r="r" b="b"/>
              <a:pathLst>
                <a:path w="65501" h="88099" extrusionOk="0">
                  <a:moveTo>
                    <a:pt x="62700" y="0"/>
                  </a:moveTo>
                  <a:cubicBezTo>
                    <a:pt x="61806" y="0"/>
                    <a:pt x="60909" y="466"/>
                    <a:pt x="60477" y="1460"/>
                  </a:cubicBezTo>
                  <a:cubicBezTo>
                    <a:pt x="49648" y="26642"/>
                    <a:pt x="0" y="33656"/>
                    <a:pt x="5611" y="88098"/>
                  </a:cubicBezTo>
                  <a:cubicBezTo>
                    <a:pt x="10602" y="41060"/>
                    <a:pt x="65501" y="36754"/>
                    <a:pt x="65501" y="5472"/>
                  </a:cubicBezTo>
                  <a:cubicBezTo>
                    <a:pt x="65403" y="4298"/>
                    <a:pt x="65273" y="3156"/>
                    <a:pt x="65142" y="2112"/>
                  </a:cubicBezTo>
                  <a:cubicBezTo>
                    <a:pt x="64960" y="746"/>
                    <a:pt x="63831" y="0"/>
                    <a:pt x="627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9" name="Google Shape;3449;p90"/>
            <p:cNvSpPr/>
            <p:nvPr/>
          </p:nvSpPr>
          <p:spPr>
            <a:xfrm>
              <a:off x="3476450" y="1569825"/>
              <a:ext cx="601050" cy="1356200"/>
            </a:xfrm>
            <a:custGeom>
              <a:avLst/>
              <a:gdLst/>
              <a:ahLst/>
              <a:cxnLst/>
              <a:rect l="l" t="t" r="r" b="b"/>
              <a:pathLst>
                <a:path w="24042" h="54248" extrusionOk="0">
                  <a:moveTo>
                    <a:pt x="24041" y="0"/>
                  </a:moveTo>
                  <a:lnTo>
                    <a:pt x="24041" y="0"/>
                  </a:lnTo>
                  <a:cubicBezTo>
                    <a:pt x="24041" y="0"/>
                    <a:pt x="24041" y="1"/>
                    <a:pt x="24040" y="1"/>
                  </a:cubicBezTo>
                  <a:lnTo>
                    <a:pt x="24040" y="1"/>
                  </a:lnTo>
                  <a:cubicBezTo>
                    <a:pt x="24041" y="1"/>
                    <a:pt x="24041" y="1"/>
                    <a:pt x="24041" y="0"/>
                  </a:cubicBezTo>
                  <a:close/>
                  <a:moveTo>
                    <a:pt x="24040" y="1"/>
                  </a:moveTo>
                  <a:lnTo>
                    <a:pt x="24040" y="1"/>
                  </a:lnTo>
                  <a:cubicBezTo>
                    <a:pt x="10993" y="11712"/>
                    <a:pt x="1" y="27075"/>
                    <a:pt x="2806" y="54247"/>
                  </a:cubicBezTo>
                  <a:cubicBezTo>
                    <a:pt x="4208" y="41134"/>
                    <a:pt x="9493" y="31315"/>
                    <a:pt x="16376" y="23323"/>
                  </a:cubicBezTo>
                  <a:cubicBezTo>
                    <a:pt x="18517" y="10250"/>
                    <a:pt x="23948" y="113"/>
                    <a:pt x="24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0" name="Google Shape;3450;p90"/>
            <p:cNvSpPr/>
            <p:nvPr/>
          </p:nvSpPr>
          <p:spPr>
            <a:xfrm>
              <a:off x="2472575" y="1936800"/>
              <a:ext cx="1516025" cy="2386150"/>
            </a:xfrm>
            <a:custGeom>
              <a:avLst/>
              <a:gdLst/>
              <a:ahLst/>
              <a:cxnLst/>
              <a:rect l="l" t="t" r="r" b="b"/>
              <a:pathLst>
                <a:path w="60641" h="95446" extrusionOk="0">
                  <a:moveTo>
                    <a:pt x="653" y="0"/>
                  </a:moveTo>
                  <a:cubicBezTo>
                    <a:pt x="0" y="8351"/>
                    <a:pt x="816" y="19670"/>
                    <a:pt x="6557" y="31837"/>
                  </a:cubicBezTo>
                  <a:cubicBezTo>
                    <a:pt x="18268" y="56694"/>
                    <a:pt x="47430" y="63087"/>
                    <a:pt x="47430" y="95446"/>
                  </a:cubicBezTo>
                  <a:lnTo>
                    <a:pt x="58390" y="95446"/>
                  </a:lnTo>
                  <a:cubicBezTo>
                    <a:pt x="59434" y="90912"/>
                    <a:pt x="60119" y="86671"/>
                    <a:pt x="60543" y="82659"/>
                  </a:cubicBezTo>
                  <a:cubicBezTo>
                    <a:pt x="60641" y="74863"/>
                    <a:pt x="55356" y="55389"/>
                    <a:pt x="55356" y="55389"/>
                  </a:cubicBezTo>
                  <a:lnTo>
                    <a:pt x="6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1" name="Google Shape;3451;p90"/>
            <p:cNvSpPr/>
            <p:nvPr/>
          </p:nvSpPr>
          <p:spPr>
            <a:xfrm>
              <a:off x="3560450" y="3377775"/>
              <a:ext cx="427350" cy="945175"/>
            </a:xfrm>
            <a:custGeom>
              <a:avLst/>
              <a:gdLst/>
              <a:ahLst/>
              <a:cxnLst/>
              <a:rect l="l" t="t" r="r" b="b"/>
              <a:pathLst>
                <a:path w="17094" h="37807" extrusionOk="0">
                  <a:moveTo>
                    <a:pt x="12428" y="0"/>
                  </a:moveTo>
                  <a:cubicBezTo>
                    <a:pt x="7470" y="5448"/>
                    <a:pt x="3067" y="11776"/>
                    <a:pt x="0" y="19409"/>
                  </a:cubicBezTo>
                  <a:cubicBezTo>
                    <a:pt x="2414" y="24563"/>
                    <a:pt x="3915" y="30533"/>
                    <a:pt x="3915" y="37807"/>
                  </a:cubicBezTo>
                  <a:lnTo>
                    <a:pt x="12168" y="37807"/>
                  </a:lnTo>
                  <a:cubicBezTo>
                    <a:pt x="13342" y="35165"/>
                    <a:pt x="14745" y="32686"/>
                    <a:pt x="16310" y="30370"/>
                  </a:cubicBezTo>
                  <a:cubicBezTo>
                    <a:pt x="16604" y="28543"/>
                    <a:pt x="16865" y="26749"/>
                    <a:pt x="17028" y="25020"/>
                  </a:cubicBezTo>
                  <a:cubicBezTo>
                    <a:pt x="17093" y="18822"/>
                    <a:pt x="13799" y="5350"/>
                    <a:pt x="124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2" name="Google Shape;3452;p90"/>
            <p:cNvSpPr/>
            <p:nvPr/>
          </p:nvSpPr>
          <p:spPr>
            <a:xfrm>
              <a:off x="2488875" y="1800125"/>
              <a:ext cx="1637550" cy="2203150"/>
            </a:xfrm>
            <a:custGeom>
              <a:avLst/>
              <a:gdLst/>
              <a:ahLst/>
              <a:cxnLst/>
              <a:rect l="l" t="t" r="r" b="b"/>
              <a:pathLst>
                <a:path w="65502" h="88126" extrusionOk="0">
                  <a:moveTo>
                    <a:pt x="2789" y="1"/>
                  </a:moveTo>
                  <a:cubicBezTo>
                    <a:pt x="1662" y="1"/>
                    <a:pt x="541" y="746"/>
                    <a:pt x="360" y="2107"/>
                  </a:cubicBezTo>
                  <a:cubicBezTo>
                    <a:pt x="229" y="3184"/>
                    <a:pt x="99" y="4293"/>
                    <a:pt x="1" y="5467"/>
                  </a:cubicBezTo>
                  <a:cubicBezTo>
                    <a:pt x="1" y="36782"/>
                    <a:pt x="54900" y="41088"/>
                    <a:pt x="59891" y="88126"/>
                  </a:cubicBezTo>
                  <a:cubicBezTo>
                    <a:pt x="65502" y="33683"/>
                    <a:pt x="15854" y="26637"/>
                    <a:pt x="5024" y="1488"/>
                  </a:cubicBezTo>
                  <a:cubicBezTo>
                    <a:pt x="4590" y="475"/>
                    <a:pt x="3687" y="1"/>
                    <a:pt x="27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3" name="Google Shape;3453;p90"/>
            <p:cNvSpPr/>
            <p:nvPr/>
          </p:nvSpPr>
          <p:spPr>
            <a:xfrm>
              <a:off x="3806725" y="3320700"/>
              <a:ext cx="207150" cy="682575"/>
            </a:xfrm>
            <a:custGeom>
              <a:avLst/>
              <a:gdLst/>
              <a:ahLst/>
              <a:cxnLst/>
              <a:rect l="l" t="t" r="r" b="b"/>
              <a:pathLst>
                <a:path w="8286" h="27303" extrusionOk="0">
                  <a:moveTo>
                    <a:pt x="4730" y="0"/>
                  </a:moveTo>
                  <a:cubicBezTo>
                    <a:pt x="3099" y="1664"/>
                    <a:pt x="1501" y="3425"/>
                    <a:pt x="1" y="5252"/>
                  </a:cubicBezTo>
                  <a:cubicBezTo>
                    <a:pt x="3654" y="11450"/>
                    <a:pt x="6264" y="18659"/>
                    <a:pt x="7177" y="27303"/>
                  </a:cubicBezTo>
                  <a:cubicBezTo>
                    <a:pt x="8286" y="16506"/>
                    <a:pt x="7210" y="7601"/>
                    <a:pt x="47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4" name="Google Shape;3454;p90"/>
            <p:cNvSpPr/>
            <p:nvPr/>
          </p:nvSpPr>
          <p:spPr>
            <a:xfrm>
              <a:off x="3599600" y="2612850"/>
              <a:ext cx="1528250" cy="2386150"/>
            </a:xfrm>
            <a:custGeom>
              <a:avLst/>
              <a:gdLst/>
              <a:ahLst/>
              <a:cxnLst/>
              <a:rect l="l" t="t" r="r" b="b"/>
              <a:pathLst>
                <a:path w="61130" h="95446" extrusionOk="0">
                  <a:moveTo>
                    <a:pt x="60477" y="0"/>
                  </a:moveTo>
                  <a:lnTo>
                    <a:pt x="6198" y="54443"/>
                  </a:lnTo>
                  <a:cubicBezTo>
                    <a:pt x="6198" y="54443"/>
                    <a:pt x="0" y="73949"/>
                    <a:pt x="587" y="82659"/>
                  </a:cubicBezTo>
                  <a:cubicBezTo>
                    <a:pt x="1011" y="86671"/>
                    <a:pt x="1696" y="90912"/>
                    <a:pt x="2740" y="95446"/>
                  </a:cubicBezTo>
                  <a:lnTo>
                    <a:pt x="13700" y="95446"/>
                  </a:lnTo>
                  <a:cubicBezTo>
                    <a:pt x="13700" y="63087"/>
                    <a:pt x="42863" y="56693"/>
                    <a:pt x="54573" y="31837"/>
                  </a:cubicBezTo>
                  <a:cubicBezTo>
                    <a:pt x="60314" y="19670"/>
                    <a:pt x="61130" y="8351"/>
                    <a:pt x="604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5" name="Google Shape;3455;p90"/>
            <p:cNvSpPr/>
            <p:nvPr/>
          </p:nvSpPr>
          <p:spPr>
            <a:xfrm>
              <a:off x="3599600" y="3810800"/>
              <a:ext cx="464850" cy="1188200"/>
            </a:xfrm>
            <a:custGeom>
              <a:avLst/>
              <a:gdLst/>
              <a:ahLst/>
              <a:cxnLst/>
              <a:rect l="l" t="t" r="r" b="b"/>
              <a:pathLst>
                <a:path w="18594" h="47528" extrusionOk="0">
                  <a:moveTo>
                    <a:pt x="12689" y="1"/>
                  </a:moveTo>
                  <a:lnTo>
                    <a:pt x="6198" y="6525"/>
                  </a:lnTo>
                  <a:cubicBezTo>
                    <a:pt x="6198" y="6525"/>
                    <a:pt x="0" y="26031"/>
                    <a:pt x="587" y="34741"/>
                  </a:cubicBezTo>
                  <a:cubicBezTo>
                    <a:pt x="1011" y="38753"/>
                    <a:pt x="1696" y="42994"/>
                    <a:pt x="2740" y="47528"/>
                  </a:cubicBezTo>
                  <a:lnTo>
                    <a:pt x="13700" y="47528"/>
                  </a:lnTo>
                  <a:cubicBezTo>
                    <a:pt x="13700" y="39308"/>
                    <a:pt x="15592" y="32751"/>
                    <a:pt x="18593" y="27173"/>
                  </a:cubicBezTo>
                  <a:cubicBezTo>
                    <a:pt x="15788" y="18268"/>
                    <a:pt x="13211" y="8188"/>
                    <a:pt x="126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6" name="Google Shape;3456;p90"/>
            <p:cNvSpPr/>
            <p:nvPr/>
          </p:nvSpPr>
          <p:spPr>
            <a:xfrm>
              <a:off x="3474000" y="2476175"/>
              <a:ext cx="1637550" cy="2203150"/>
            </a:xfrm>
            <a:custGeom>
              <a:avLst/>
              <a:gdLst/>
              <a:ahLst/>
              <a:cxnLst/>
              <a:rect l="l" t="t" r="r" b="b"/>
              <a:pathLst>
                <a:path w="65502" h="88126" extrusionOk="0">
                  <a:moveTo>
                    <a:pt x="62713" y="1"/>
                  </a:moveTo>
                  <a:cubicBezTo>
                    <a:pt x="61815" y="1"/>
                    <a:pt x="60912" y="474"/>
                    <a:pt x="60478" y="1487"/>
                  </a:cubicBezTo>
                  <a:cubicBezTo>
                    <a:pt x="49648" y="26637"/>
                    <a:pt x="1" y="33683"/>
                    <a:pt x="5611" y="88126"/>
                  </a:cubicBezTo>
                  <a:cubicBezTo>
                    <a:pt x="10602" y="41088"/>
                    <a:pt x="65501" y="36782"/>
                    <a:pt x="65501" y="5467"/>
                  </a:cubicBezTo>
                  <a:cubicBezTo>
                    <a:pt x="65403" y="4293"/>
                    <a:pt x="65273" y="3184"/>
                    <a:pt x="65142" y="2107"/>
                  </a:cubicBezTo>
                  <a:cubicBezTo>
                    <a:pt x="64961" y="746"/>
                    <a:pt x="63840" y="1"/>
                    <a:pt x="627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7" name="Google Shape;3457;p90"/>
            <p:cNvSpPr/>
            <p:nvPr/>
          </p:nvSpPr>
          <p:spPr>
            <a:xfrm>
              <a:off x="3557175" y="3496825"/>
              <a:ext cx="412675" cy="1182500"/>
            </a:xfrm>
            <a:custGeom>
              <a:avLst/>
              <a:gdLst/>
              <a:ahLst/>
              <a:cxnLst/>
              <a:rect l="l" t="t" r="r" b="b"/>
              <a:pathLst>
                <a:path w="16507" h="47300" extrusionOk="0">
                  <a:moveTo>
                    <a:pt x="16507" y="1"/>
                  </a:moveTo>
                  <a:lnTo>
                    <a:pt x="16507" y="1"/>
                  </a:lnTo>
                  <a:cubicBezTo>
                    <a:pt x="6851" y="10863"/>
                    <a:pt x="1" y="25151"/>
                    <a:pt x="2284" y="47300"/>
                  </a:cubicBezTo>
                  <a:cubicBezTo>
                    <a:pt x="3622" y="34774"/>
                    <a:pt x="8482" y="25281"/>
                    <a:pt x="14908" y="17485"/>
                  </a:cubicBezTo>
                  <a:cubicBezTo>
                    <a:pt x="13864" y="10081"/>
                    <a:pt x="14027" y="3622"/>
                    <a:pt x="165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8" name="Google Shape;3458;p90"/>
            <p:cNvSpPr/>
            <p:nvPr/>
          </p:nvSpPr>
          <p:spPr>
            <a:xfrm>
              <a:off x="2135775" y="2848350"/>
              <a:ext cx="1968625" cy="2607325"/>
            </a:xfrm>
            <a:custGeom>
              <a:avLst/>
              <a:gdLst/>
              <a:ahLst/>
              <a:cxnLst/>
              <a:rect l="l" t="t" r="r" b="b"/>
              <a:pathLst>
                <a:path w="78745" h="104293" extrusionOk="0">
                  <a:moveTo>
                    <a:pt x="2076" y="0"/>
                  </a:moveTo>
                  <a:cubicBezTo>
                    <a:pt x="1047" y="0"/>
                    <a:pt x="33" y="750"/>
                    <a:pt x="33" y="2030"/>
                  </a:cubicBezTo>
                  <a:cubicBezTo>
                    <a:pt x="0" y="13740"/>
                    <a:pt x="3230" y="36411"/>
                    <a:pt x="24596" y="58984"/>
                  </a:cubicBezTo>
                  <a:cubicBezTo>
                    <a:pt x="49354" y="85145"/>
                    <a:pt x="65175" y="88113"/>
                    <a:pt x="70394" y="104293"/>
                  </a:cubicBezTo>
                  <a:cubicBezTo>
                    <a:pt x="73199" y="104195"/>
                    <a:pt x="75972" y="103967"/>
                    <a:pt x="78745" y="103640"/>
                  </a:cubicBezTo>
                  <a:cubicBezTo>
                    <a:pt x="72123" y="40782"/>
                    <a:pt x="23780" y="39738"/>
                    <a:pt x="3882" y="1116"/>
                  </a:cubicBezTo>
                  <a:cubicBezTo>
                    <a:pt x="3485" y="349"/>
                    <a:pt x="2777" y="0"/>
                    <a:pt x="2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59" name="Google Shape;3459;p90"/>
            <p:cNvSpPr/>
            <p:nvPr/>
          </p:nvSpPr>
          <p:spPr>
            <a:xfrm>
              <a:off x="2135775" y="2848350"/>
              <a:ext cx="1424700" cy="2177575"/>
            </a:xfrm>
            <a:custGeom>
              <a:avLst/>
              <a:gdLst/>
              <a:ahLst/>
              <a:cxnLst/>
              <a:rect l="l" t="t" r="r" b="b"/>
              <a:pathLst>
                <a:path w="56988" h="87103" extrusionOk="0">
                  <a:moveTo>
                    <a:pt x="2076" y="0"/>
                  </a:moveTo>
                  <a:cubicBezTo>
                    <a:pt x="1047" y="0"/>
                    <a:pt x="33" y="750"/>
                    <a:pt x="33" y="2030"/>
                  </a:cubicBezTo>
                  <a:cubicBezTo>
                    <a:pt x="0" y="13740"/>
                    <a:pt x="3230" y="36411"/>
                    <a:pt x="24596" y="58984"/>
                  </a:cubicBezTo>
                  <a:cubicBezTo>
                    <a:pt x="38166" y="73337"/>
                    <a:pt x="49061" y="80709"/>
                    <a:pt x="56987" y="87102"/>
                  </a:cubicBezTo>
                  <a:cubicBezTo>
                    <a:pt x="37644" y="71314"/>
                    <a:pt x="27466" y="42283"/>
                    <a:pt x="22769" y="24374"/>
                  </a:cubicBezTo>
                  <a:cubicBezTo>
                    <a:pt x="15462" y="17915"/>
                    <a:pt x="8775" y="10641"/>
                    <a:pt x="3882" y="1116"/>
                  </a:cubicBezTo>
                  <a:cubicBezTo>
                    <a:pt x="3485" y="349"/>
                    <a:pt x="2777" y="0"/>
                    <a:pt x="2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60" name="Google Shape;3460;p90"/>
          <p:cNvGrpSpPr/>
          <p:nvPr/>
        </p:nvGrpSpPr>
        <p:grpSpPr>
          <a:xfrm>
            <a:off x="6944242" y="1132356"/>
            <a:ext cx="658260" cy="600182"/>
            <a:chOff x="940250" y="238325"/>
            <a:chExt cx="5724000" cy="5218975"/>
          </a:xfrm>
        </p:grpSpPr>
        <p:sp>
          <p:nvSpPr>
            <p:cNvPr id="3461" name="Google Shape;3461;p90"/>
            <p:cNvSpPr/>
            <p:nvPr/>
          </p:nvSpPr>
          <p:spPr>
            <a:xfrm>
              <a:off x="940250" y="238325"/>
              <a:ext cx="5724000" cy="5218975"/>
            </a:xfrm>
            <a:custGeom>
              <a:avLst/>
              <a:gdLst/>
              <a:ahLst/>
              <a:cxnLst/>
              <a:rect l="l" t="t" r="r" b="b"/>
              <a:pathLst>
                <a:path w="228960" h="208759" extrusionOk="0">
                  <a:moveTo>
                    <a:pt x="114399" y="0"/>
                  </a:moveTo>
                  <a:cubicBezTo>
                    <a:pt x="87683" y="0"/>
                    <a:pt x="60967" y="10186"/>
                    <a:pt x="40580" y="30557"/>
                  </a:cubicBezTo>
                  <a:cubicBezTo>
                    <a:pt x="2480" y="68689"/>
                    <a:pt x="1" y="128906"/>
                    <a:pt x="33142" y="169909"/>
                  </a:cubicBezTo>
                  <a:lnTo>
                    <a:pt x="48865" y="169909"/>
                  </a:lnTo>
                  <a:lnTo>
                    <a:pt x="48865" y="185632"/>
                  </a:lnTo>
                  <a:cubicBezTo>
                    <a:pt x="67940" y="201049"/>
                    <a:pt x="91173" y="208758"/>
                    <a:pt x="114406" y="208758"/>
                  </a:cubicBezTo>
                  <a:cubicBezTo>
                    <a:pt x="141115" y="208758"/>
                    <a:pt x="167824" y="198570"/>
                    <a:pt x="188217" y="178194"/>
                  </a:cubicBezTo>
                  <a:cubicBezTo>
                    <a:pt x="228960" y="137419"/>
                    <a:pt x="228960" y="71332"/>
                    <a:pt x="188217" y="30557"/>
                  </a:cubicBezTo>
                  <a:cubicBezTo>
                    <a:pt x="167830" y="10186"/>
                    <a:pt x="141114" y="0"/>
                    <a:pt x="1143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2" name="Google Shape;3462;p90"/>
            <p:cNvSpPr/>
            <p:nvPr/>
          </p:nvSpPr>
          <p:spPr>
            <a:xfrm>
              <a:off x="4438725" y="238325"/>
              <a:ext cx="866100" cy="1554150"/>
            </a:xfrm>
            <a:custGeom>
              <a:avLst/>
              <a:gdLst/>
              <a:ahLst/>
              <a:cxnLst/>
              <a:rect l="l" t="t" r="r" b="b"/>
              <a:pathLst>
                <a:path w="34644" h="62166" extrusionOk="0">
                  <a:moveTo>
                    <a:pt x="17322" y="0"/>
                  </a:moveTo>
                  <a:cubicBezTo>
                    <a:pt x="16417" y="0"/>
                    <a:pt x="15512" y="302"/>
                    <a:pt x="14778" y="905"/>
                  </a:cubicBezTo>
                  <a:cubicBezTo>
                    <a:pt x="5644" y="8408"/>
                    <a:pt x="1" y="18912"/>
                    <a:pt x="1" y="30557"/>
                  </a:cubicBezTo>
                  <a:cubicBezTo>
                    <a:pt x="1" y="43246"/>
                    <a:pt x="6721" y="54598"/>
                    <a:pt x="17322" y="62165"/>
                  </a:cubicBezTo>
                  <a:cubicBezTo>
                    <a:pt x="27924" y="54598"/>
                    <a:pt x="34643" y="43246"/>
                    <a:pt x="34643" y="30557"/>
                  </a:cubicBezTo>
                  <a:cubicBezTo>
                    <a:pt x="34643" y="18912"/>
                    <a:pt x="29000" y="8408"/>
                    <a:pt x="19866" y="905"/>
                  </a:cubicBezTo>
                  <a:cubicBezTo>
                    <a:pt x="19132" y="302"/>
                    <a:pt x="18227" y="0"/>
                    <a:pt x="17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3" name="Google Shape;3463;p90"/>
            <p:cNvSpPr/>
            <p:nvPr/>
          </p:nvSpPr>
          <p:spPr>
            <a:xfrm>
              <a:off x="4438725" y="441175"/>
              <a:ext cx="810650" cy="1351300"/>
            </a:xfrm>
            <a:custGeom>
              <a:avLst/>
              <a:gdLst/>
              <a:ahLst/>
              <a:cxnLst/>
              <a:rect l="l" t="t" r="r" b="b"/>
              <a:pathLst>
                <a:path w="32426" h="54052" extrusionOk="0">
                  <a:moveTo>
                    <a:pt x="7797" y="0"/>
                  </a:moveTo>
                  <a:lnTo>
                    <a:pt x="7797" y="0"/>
                  </a:lnTo>
                  <a:cubicBezTo>
                    <a:pt x="2871" y="6459"/>
                    <a:pt x="1" y="14157"/>
                    <a:pt x="1" y="22443"/>
                  </a:cubicBezTo>
                  <a:cubicBezTo>
                    <a:pt x="1" y="35132"/>
                    <a:pt x="6721" y="46484"/>
                    <a:pt x="17322" y="54051"/>
                  </a:cubicBezTo>
                  <a:cubicBezTo>
                    <a:pt x="24335" y="49028"/>
                    <a:pt x="29652" y="42374"/>
                    <a:pt x="32425" y="34773"/>
                  </a:cubicBezTo>
                  <a:cubicBezTo>
                    <a:pt x="6851" y="25052"/>
                    <a:pt x="7503" y="3523"/>
                    <a:pt x="77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4" name="Google Shape;3464;p90"/>
            <p:cNvSpPr/>
            <p:nvPr/>
          </p:nvSpPr>
          <p:spPr>
            <a:xfrm>
              <a:off x="4614075" y="776350"/>
              <a:ext cx="515400" cy="1059350"/>
            </a:xfrm>
            <a:custGeom>
              <a:avLst/>
              <a:gdLst/>
              <a:ahLst/>
              <a:cxnLst/>
              <a:rect l="l" t="t" r="r" b="b"/>
              <a:pathLst>
                <a:path w="20616" h="42374" extrusionOk="0">
                  <a:moveTo>
                    <a:pt x="10308" y="0"/>
                  </a:moveTo>
                  <a:cubicBezTo>
                    <a:pt x="8612" y="0"/>
                    <a:pt x="7242" y="1370"/>
                    <a:pt x="7242" y="3066"/>
                  </a:cubicBezTo>
                  <a:lnTo>
                    <a:pt x="7242" y="8122"/>
                  </a:lnTo>
                  <a:cubicBezTo>
                    <a:pt x="5970" y="7568"/>
                    <a:pt x="4567" y="7242"/>
                    <a:pt x="3066" y="7242"/>
                  </a:cubicBezTo>
                  <a:cubicBezTo>
                    <a:pt x="1370" y="7242"/>
                    <a:pt x="0" y="8612"/>
                    <a:pt x="0" y="10308"/>
                  </a:cubicBezTo>
                  <a:cubicBezTo>
                    <a:pt x="0" y="11972"/>
                    <a:pt x="1370" y="13342"/>
                    <a:pt x="3066" y="13342"/>
                  </a:cubicBezTo>
                  <a:cubicBezTo>
                    <a:pt x="5382" y="13342"/>
                    <a:pt x="7242" y="15234"/>
                    <a:pt x="7242" y="17550"/>
                  </a:cubicBezTo>
                  <a:lnTo>
                    <a:pt x="7242" y="39340"/>
                  </a:lnTo>
                  <a:cubicBezTo>
                    <a:pt x="7242" y="41003"/>
                    <a:pt x="8612" y="42373"/>
                    <a:pt x="10308" y="42373"/>
                  </a:cubicBezTo>
                  <a:cubicBezTo>
                    <a:pt x="12004" y="42373"/>
                    <a:pt x="13374" y="41003"/>
                    <a:pt x="13374" y="39340"/>
                  </a:cubicBezTo>
                  <a:lnTo>
                    <a:pt x="13374" y="17550"/>
                  </a:lnTo>
                  <a:cubicBezTo>
                    <a:pt x="13374" y="15234"/>
                    <a:pt x="15234" y="13342"/>
                    <a:pt x="17550" y="13342"/>
                  </a:cubicBezTo>
                  <a:cubicBezTo>
                    <a:pt x="19246" y="13342"/>
                    <a:pt x="20616" y="11972"/>
                    <a:pt x="20616" y="10308"/>
                  </a:cubicBezTo>
                  <a:cubicBezTo>
                    <a:pt x="20616" y="8612"/>
                    <a:pt x="19246" y="7242"/>
                    <a:pt x="17550" y="7242"/>
                  </a:cubicBezTo>
                  <a:cubicBezTo>
                    <a:pt x="16049" y="7242"/>
                    <a:pt x="14647" y="7568"/>
                    <a:pt x="13374" y="8122"/>
                  </a:cubicBezTo>
                  <a:lnTo>
                    <a:pt x="13374" y="3066"/>
                  </a:lnTo>
                  <a:cubicBezTo>
                    <a:pt x="13374" y="1370"/>
                    <a:pt x="12004" y="0"/>
                    <a:pt x="10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5" name="Google Shape;3465;p90"/>
            <p:cNvSpPr/>
            <p:nvPr/>
          </p:nvSpPr>
          <p:spPr>
            <a:xfrm>
              <a:off x="4855450" y="1343100"/>
              <a:ext cx="1561700" cy="866100"/>
            </a:xfrm>
            <a:custGeom>
              <a:avLst/>
              <a:gdLst/>
              <a:ahLst/>
              <a:cxnLst/>
              <a:rect l="l" t="t" r="r" b="b"/>
              <a:pathLst>
                <a:path w="62468" h="34644" extrusionOk="0">
                  <a:moveTo>
                    <a:pt x="31609" y="1"/>
                  </a:moveTo>
                  <a:cubicBezTo>
                    <a:pt x="18920" y="1"/>
                    <a:pt x="7568" y="6721"/>
                    <a:pt x="1" y="17322"/>
                  </a:cubicBezTo>
                  <a:cubicBezTo>
                    <a:pt x="7568" y="27924"/>
                    <a:pt x="18920" y="34643"/>
                    <a:pt x="31609" y="34643"/>
                  </a:cubicBezTo>
                  <a:cubicBezTo>
                    <a:pt x="43255" y="34643"/>
                    <a:pt x="53758" y="29000"/>
                    <a:pt x="61261" y="19866"/>
                  </a:cubicBezTo>
                  <a:cubicBezTo>
                    <a:pt x="62468" y="18399"/>
                    <a:pt x="62468" y="16246"/>
                    <a:pt x="61261" y="14778"/>
                  </a:cubicBezTo>
                  <a:cubicBezTo>
                    <a:pt x="53758" y="5644"/>
                    <a:pt x="43255" y="1"/>
                    <a:pt x="316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6" name="Google Shape;3466;p90"/>
            <p:cNvSpPr/>
            <p:nvPr/>
          </p:nvSpPr>
          <p:spPr>
            <a:xfrm>
              <a:off x="4855450" y="1398575"/>
              <a:ext cx="1351300" cy="810625"/>
            </a:xfrm>
            <a:custGeom>
              <a:avLst/>
              <a:gdLst/>
              <a:ahLst/>
              <a:cxnLst/>
              <a:rect l="l" t="t" r="r" b="b"/>
              <a:pathLst>
                <a:path w="54052" h="32425" extrusionOk="0">
                  <a:moveTo>
                    <a:pt x="19279" y="0"/>
                  </a:moveTo>
                  <a:cubicBezTo>
                    <a:pt x="11679" y="2805"/>
                    <a:pt x="5024" y="8090"/>
                    <a:pt x="1" y="15103"/>
                  </a:cubicBezTo>
                  <a:cubicBezTo>
                    <a:pt x="7568" y="25705"/>
                    <a:pt x="18920" y="32424"/>
                    <a:pt x="31609" y="32424"/>
                  </a:cubicBezTo>
                  <a:cubicBezTo>
                    <a:pt x="39895" y="32424"/>
                    <a:pt x="47593" y="29554"/>
                    <a:pt x="54052" y="24628"/>
                  </a:cubicBezTo>
                  <a:lnTo>
                    <a:pt x="54052" y="24628"/>
                  </a:lnTo>
                  <a:cubicBezTo>
                    <a:pt x="53631" y="24663"/>
                    <a:pt x="52953" y="24703"/>
                    <a:pt x="52069" y="24703"/>
                  </a:cubicBezTo>
                  <a:cubicBezTo>
                    <a:pt x="45554" y="24703"/>
                    <a:pt x="27839" y="22519"/>
                    <a:pt x="192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7" name="Google Shape;3467;p90"/>
            <p:cNvSpPr/>
            <p:nvPr/>
          </p:nvSpPr>
          <p:spPr>
            <a:xfrm>
              <a:off x="4812225" y="1518450"/>
              <a:ext cx="1059375" cy="515400"/>
            </a:xfrm>
            <a:custGeom>
              <a:avLst/>
              <a:gdLst/>
              <a:ahLst/>
              <a:cxnLst/>
              <a:rect l="l" t="t" r="r" b="b"/>
              <a:pathLst>
                <a:path w="42375" h="20616" extrusionOk="0">
                  <a:moveTo>
                    <a:pt x="32066" y="0"/>
                  </a:moveTo>
                  <a:cubicBezTo>
                    <a:pt x="30403" y="0"/>
                    <a:pt x="29032" y="1370"/>
                    <a:pt x="29032" y="3066"/>
                  </a:cubicBezTo>
                  <a:cubicBezTo>
                    <a:pt x="29032" y="5382"/>
                    <a:pt x="27141" y="7242"/>
                    <a:pt x="24825" y="7242"/>
                  </a:cubicBezTo>
                  <a:lnTo>
                    <a:pt x="3034" y="7242"/>
                  </a:lnTo>
                  <a:cubicBezTo>
                    <a:pt x="1371" y="7242"/>
                    <a:pt x="1" y="8612"/>
                    <a:pt x="1" y="10308"/>
                  </a:cubicBezTo>
                  <a:cubicBezTo>
                    <a:pt x="1" y="12004"/>
                    <a:pt x="1371" y="13374"/>
                    <a:pt x="3034" y="13374"/>
                  </a:cubicBezTo>
                  <a:lnTo>
                    <a:pt x="24825" y="13374"/>
                  </a:lnTo>
                  <a:cubicBezTo>
                    <a:pt x="27141" y="13374"/>
                    <a:pt x="29032" y="15234"/>
                    <a:pt x="29032" y="17550"/>
                  </a:cubicBezTo>
                  <a:cubicBezTo>
                    <a:pt x="29032" y="19246"/>
                    <a:pt x="30403" y="20616"/>
                    <a:pt x="32066" y="20616"/>
                  </a:cubicBezTo>
                  <a:cubicBezTo>
                    <a:pt x="33762" y="20616"/>
                    <a:pt x="35132" y="19246"/>
                    <a:pt x="35132" y="17550"/>
                  </a:cubicBezTo>
                  <a:cubicBezTo>
                    <a:pt x="35132" y="16049"/>
                    <a:pt x="34806" y="14647"/>
                    <a:pt x="34252" y="13374"/>
                  </a:cubicBezTo>
                  <a:lnTo>
                    <a:pt x="39308" y="13374"/>
                  </a:lnTo>
                  <a:cubicBezTo>
                    <a:pt x="41004" y="13374"/>
                    <a:pt x="42374" y="12004"/>
                    <a:pt x="42374" y="10308"/>
                  </a:cubicBezTo>
                  <a:cubicBezTo>
                    <a:pt x="42374" y="8612"/>
                    <a:pt x="41004" y="7242"/>
                    <a:pt x="39308" y="7242"/>
                  </a:cubicBezTo>
                  <a:lnTo>
                    <a:pt x="34252" y="7242"/>
                  </a:lnTo>
                  <a:cubicBezTo>
                    <a:pt x="34806" y="5970"/>
                    <a:pt x="35132" y="4567"/>
                    <a:pt x="35132" y="3066"/>
                  </a:cubicBezTo>
                  <a:cubicBezTo>
                    <a:pt x="35132" y="1370"/>
                    <a:pt x="33762" y="0"/>
                    <a:pt x="32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8" name="Google Shape;3468;p90"/>
            <p:cNvSpPr/>
            <p:nvPr/>
          </p:nvSpPr>
          <p:spPr>
            <a:xfrm>
              <a:off x="3310100" y="856825"/>
              <a:ext cx="1033250" cy="1443700"/>
            </a:xfrm>
            <a:custGeom>
              <a:avLst/>
              <a:gdLst/>
              <a:ahLst/>
              <a:cxnLst/>
              <a:rect l="l" t="t" r="r" b="b"/>
              <a:pathLst>
                <a:path w="41330" h="57748" extrusionOk="0">
                  <a:moveTo>
                    <a:pt x="10320" y="1"/>
                  </a:moveTo>
                  <a:cubicBezTo>
                    <a:pt x="8866" y="1"/>
                    <a:pt x="7474" y="791"/>
                    <a:pt x="6752" y="2131"/>
                  </a:cubicBezTo>
                  <a:cubicBezTo>
                    <a:pt x="1207" y="12537"/>
                    <a:pt x="0" y="24410"/>
                    <a:pt x="4469" y="35175"/>
                  </a:cubicBezTo>
                  <a:cubicBezTo>
                    <a:pt x="9297" y="46885"/>
                    <a:pt x="19866" y="54779"/>
                    <a:pt x="32555" y="57748"/>
                  </a:cubicBezTo>
                  <a:cubicBezTo>
                    <a:pt x="39437" y="46690"/>
                    <a:pt x="41329" y="33642"/>
                    <a:pt x="36469" y="21898"/>
                  </a:cubicBezTo>
                  <a:cubicBezTo>
                    <a:pt x="32000" y="11166"/>
                    <a:pt x="22769" y="3631"/>
                    <a:pt x="11482" y="174"/>
                  </a:cubicBezTo>
                  <a:cubicBezTo>
                    <a:pt x="11098" y="57"/>
                    <a:pt x="10707" y="1"/>
                    <a:pt x="10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69" name="Google Shape;3469;p90"/>
            <p:cNvSpPr/>
            <p:nvPr/>
          </p:nvSpPr>
          <p:spPr>
            <a:xfrm>
              <a:off x="3334550" y="1143325"/>
              <a:ext cx="962325" cy="1157200"/>
            </a:xfrm>
            <a:custGeom>
              <a:avLst/>
              <a:gdLst/>
              <a:ahLst/>
              <a:cxnLst/>
              <a:rect l="l" t="t" r="r" b="b"/>
              <a:pathLst>
                <a:path w="38493" h="46288" extrusionOk="0">
                  <a:moveTo>
                    <a:pt x="2088" y="0"/>
                  </a:moveTo>
                  <a:lnTo>
                    <a:pt x="2088" y="0"/>
                  </a:lnTo>
                  <a:cubicBezTo>
                    <a:pt x="1" y="7861"/>
                    <a:pt x="327" y="16082"/>
                    <a:pt x="3491" y="23715"/>
                  </a:cubicBezTo>
                  <a:cubicBezTo>
                    <a:pt x="8319" y="35425"/>
                    <a:pt x="18888" y="43319"/>
                    <a:pt x="31577" y="46288"/>
                  </a:cubicBezTo>
                  <a:cubicBezTo>
                    <a:pt x="36143" y="38981"/>
                    <a:pt x="38492" y="30793"/>
                    <a:pt x="38166" y="22703"/>
                  </a:cubicBezTo>
                  <a:lnTo>
                    <a:pt x="38166" y="22703"/>
                  </a:lnTo>
                  <a:cubicBezTo>
                    <a:pt x="37624" y="22720"/>
                    <a:pt x="37090" y="22728"/>
                    <a:pt x="36564" y="22728"/>
                  </a:cubicBezTo>
                  <a:cubicBezTo>
                    <a:pt x="10498" y="22728"/>
                    <a:pt x="3143" y="3293"/>
                    <a:pt x="20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0" name="Google Shape;3470;p90"/>
            <p:cNvSpPr/>
            <p:nvPr/>
          </p:nvSpPr>
          <p:spPr>
            <a:xfrm>
              <a:off x="3580025" y="1355975"/>
              <a:ext cx="696450" cy="1178600"/>
            </a:xfrm>
            <a:custGeom>
              <a:avLst/>
              <a:gdLst/>
              <a:ahLst/>
              <a:cxnLst/>
              <a:rect l="l" t="t" r="r" b="b"/>
              <a:pathLst>
                <a:path w="27858" h="47144" extrusionOk="0">
                  <a:moveTo>
                    <a:pt x="7370" y="1"/>
                  </a:moveTo>
                  <a:cubicBezTo>
                    <a:pt x="6979" y="1"/>
                    <a:pt x="6582" y="76"/>
                    <a:pt x="6198" y="236"/>
                  </a:cubicBezTo>
                  <a:cubicBezTo>
                    <a:pt x="4665" y="889"/>
                    <a:pt x="3915" y="2683"/>
                    <a:pt x="4567" y="4216"/>
                  </a:cubicBezTo>
                  <a:lnTo>
                    <a:pt x="6492" y="8913"/>
                  </a:lnTo>
                  <a:cubicBezTo>
                    <a:pt x="6405" y="8911"/>
                    <a:pt x="6318" y="8910"/>
                    <a:pt x="6231" y="8910"/>
                  </a:cubicBezTo>
                  <a:cubicBezTo>
                    <a:pt x="4912" y="8910"/>
                    <a:pt x="3569" y="9145"/>
                    <a:pt x="2284" y="9696"/>
                  </a:cubicBezTo>
                  <a:cubicBezTo>
                    <a:pt x="718" y="10348"/>
                    <a:pt x="0" y="12110"/>
                    <a:pt x="653" y="13676"/>
                  </a:cubicBezTo>
                  <a:cubicBezTo>
                    <a:pt x="1120" y="14857"/>
                    <a:pt x="2257" y="15575"/>
                    <a:pt x="3460" y="15575"/>
                  </a:cubicBezTo>
                  <a:cubicBezTo>
                    <a:pt x="3851" y="15575"/>
                    <a:pt x="4248" y="15499"/>
                    <a:pt x="4632" y="15339"/>
                  </a:cubicBezTo>
                  <a:cubicBezTo>
                    <a:pt x="5152" y="15123"/>
                    <a:pt x="5692" y="15021"/>
                    <a:pt x="6223" y="15021"/>
                  </a:cubicBezTo>
                  <a:cubicBezTo>
                    <a:pt x="7858" y="15021"/>
                    <a:pt x="9415" y="15990"/>
                    <a:pt x="10080" y="17590"/>
                  </a:cubicBezTo>
                  <a:lnTo>
                    <a:pt x="21562" y="45252"/>
                  </a:lnTo>
                  <a:cubicBezTo>
                    <a:pt x="22051" y="46459"/>
                    <a:pt x="23193" y="47144"/>
                    <a:pt x="24367" y="47144"/>
                  </a:cubicBezTo>
                  <a:cubicBezTo>
                    <a:pt x="24759" y="47144"/>
                    <a:pt x="25183" y="47078"/>
                    <a:pt x="25542" y="46915"/>
                  </a:cubicBezTo>
                  <a:cubicBezTo>
                    <a:pt x="27107" y="46263"/>
                    <a:pt x="27858" y="44501"/>
                    <a:pt x="27205" y="42936"/>
                  </a:cubicBezTo>
                  <a:lnTo>
                    <a:pt x="15756" y="15274"/>
                  </a:lnTo>
                  <a:cubicBezTo>
                    <a:pt x="15332" y="14230"/>
                    <a:pt x="15332" y="13088"/>
                    <a:pt x="15756" y="12077"/>
                  </a:cubicBezTo>
                  <a:cubicBezTo>
                    <a:pt x="16180" y="11033"/>
                    <a:pt x="16963" y="10218"/>
                    <a:pt x="18006" y="9794"/>
                  </a:cubicBezTo>
                  <a:cubicBezTo>
                    <a:pt x="19572" y="9141"/>
                    <a:pt x="20322" y="7380"/>
                    <a:pt x="19670" y="5814"/>
                  </a:cubicBezTo>
                  <a:cubicBezTo>
                    <a:pt x="19178" y="4632"/>
                    <a:pt x="18034" y="3915"/>
                    <a:pt x="16830" y="3915"/>
                  </a:cubicBezTo>
                  <a:cubicBezTo>
                    <a:pt x="16439" y="3915"/>
                    <a:pt x="16042" y="3991"/>
                    <a:pt x="15658" y="4151"/>
                  </a:cubicBezTo>
                  <a:cubicBezTo>
                    <a:pt x="14320" y="4705"/>
                    <a:pt x="13113" y="5553"/>
                    <a:pt x="12135" y="6564"/>
                  </a:cubicBezTo>
                  <a:lnTo>
                    <a:pt x="10210" y="1900"/>
                  </a:lnTo>
                  <a:cubicBezTo>
                    <a:pt x="9718" y="718"/>
                    <a:pt x="8575" y="1"/>
                    <a:pt x="73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1" name="Google Shape;3471;p90"/>
            <p:cNvSpPr/>
            <p:nvPr/>
          </p:nvSpPr>
          <p:spPr>
            <a:xfrm>
              <a:off x="4347400" y="2358275"/>
              <a:ext cx="1453250" cy="936025"/>
            </a:xfrm>
            <a:custGeom>
              <a:avLst/>
              <a:gdLst/>
              <a:ahLst/>
              <a:cxnLst/>
              <a:rect l="l" t="t" r="r" b="b"/>
              <a:pathLst>
                <a:path w="58130" h="37441" extrusionOk="0">
                  <a:moveTo>
                    <a:pt x="22130" y="1"/>
                  </a:moveTo>
                  <a:cubicBezTo>
                    <a:pt x="14512" y="1"/>
                    <a:pt x="6872" y="2351"/>
                    <a:pt x="0" y="6627"/>
                  </a:cubicBezTo>
                  <a:cubicBezTo>
                    <a:pt x="2969" y="19317"/>
                    <a:pt x="10863" y="29885"/>
                    <a:pt x="22573" y="34713"/>
                  </a:cubicBezTo>
                  <a:cubicBezTo>
                    <a:pt x="27028" y="36563"/>
                    <a:pt x="31673" y="37440"/>
                    <a:pt x="36326" y="37440"/>
                  </a:cubicBezTo>
                  <a:cubicBezTo>
                    <a:pt x="42915" y="37440"/>
                    <a:pt x="49518" y="35680"/>
                    <a:pt x="55617" y="32430"/>
                  </a:cubicBezTo>
                  <a:cubicBezTo>
                    <a:pt x="57314" y="31516"/>
                    <a:pt x="58129" y="29527"/>
                    <a:pt x="57575" y="27700"/>
                  </a:cubicBezTo>
                  <a:cubicBezTo>
                    <a:pt x="54117" y="16413"/>
                    <a:pt x="46582" y="7182"/>
                    <a:pt x="35850" y="2713"/>
                  </a:cubicBezTo>
                  <a:cubicBezTo>
                    <a:pt x="31404" y="873"/>
                    <a:pt x="26771" y="1"/>
                    <a:pt x="221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2" name="Google Shape;3472;p90"/>
            <p:cNvSpPr/>
            <p:nvPr/>
          </p:nvSpPr>
          <p:spPr>
            <a:xfrm>
              <a:off x="4347400" y="2358475"/>
              <a:ext cx="1157225" cy="935750"/>
            </a:xfrm>
            <a:custGeom>
              <a:avLst/>
              <a:gdLst/>
              <a:ahLst/>
              <a:cxnLst/>
              <a:rect l="l" t="t" r="r" b="b"/>
              <a:pathLst>
                <a:path w="46289" h="37430" extrusionOk="0">
                  <a:moveTo>
                    <a:pt x="22096" y="0"/>
                  </a:moveTo>
                  <a:cubicBezTo>
                    <a:pt x="14495" y="0"/>
                    <a:pt x="6859" y="2333"/>
                    <a:pt x="0" y="6619"/>
                  </a:cubicBezTo>
                  <a:cubicBezTo>
                    <a:pt x="2969" y="19309"/>
                    <a:pt x="10863" y="29877"/>
                    <a:pt x="22573" y="34705"/>
                  </a:cubicBezTo>
                  <a:cubicBezTo>
                    <a:pt x="27022" y="36549"/>
                    <a:pt x="31671" y="37430"/>
                    <a:pt x="36331" y="37430"/>
                  </a:cubicBezTo>
                  <a:cubicBezTo>
                    <a:pt x="39667" y="37430"/>
                    <a:pt x="43009" y="36979"/>
                    <a:pt x="46288" y="36108"/>
                  </a:cubicBezTo>
                  <a:cubicBezTo>
                    <a:pt x="42928" y="35031"/>
                    <a:pt x="22769" y="27398"/>
                    <a:pt x="23585" y="30"/>
                  </a:cubicBezTo>
                  <a:cubicBezTo>
                    <a:pt x="23089" y="10"/>
                    <a:pt x="22593" y="0"/>
                    <a:pt x="220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3" name="Google Shape;3473;p90"/>
            <p:cNvSpPr/>
            <p:nvPr/>
          </p:nvSpPr>
          <p:spPr>
            <a:xfrm>
              <a:off x="4102750" y="2381875"/>
              <a:ext cx="1199625" cy="676250"/>
            </a:xfrm>
            <a:custGeom>
              <a:avLst/>
              <a:gdLst/>
              <a:ahLst/>
              <a:cxnLst/>
              <a:rect l="l" t="t" r="r" b="b"/>
              <a:pathLst>
                <a:path w="47985" h="27050" extrusionOk="0">
                  <a:moveTo>
                    <a:pt x="3465" y="0"/>
                  </a:moveTo>
                  <a:cubicBezTo>
                    <a:pt x="2270" y="0"/>
                    <a:pt x="1145" y="718"/>
                    <a:pt x="653" y="1900"/>
                  </a:cubicBezTo>
                  <a:cubicBezTo>
                    <a:pt x="1" y="3465"/>
                    <a:pt x="751" y="5227"/>
                    <a:pt x="2317" y="5879"/>
                  </a:cubicBezTo>
                  <a:lnTo>
                    <a:pt x="29978" y="17361"/>
                  </a:lnTo>
                  <a:cubicBezTo>
                    <a:pt x="30989" y="17785"/>
                    <a:pt x="31805" y="18568"/>
                    <a:pt x="32229" y="19612"/>
                  </a:cubicBezTo>
                  <a:cubicBezTo>
                    <a:pt x="32653" y="20656"/>
                    <a:pt x="32653" y="21765"/>
                    <a:pt x="32229" y="22809"/>
                  </a:cubicBezTo>
                  <a:cubicBezTo>
                    <a:pt x="31577" y="24375"/>
                    <a:pt x="32327" y="26169"/>
                    <a:pt x="33893" y="26789"/>
                  </a:cubicBezTo>
                  <a:cubicBezTo>
                    <a:pt x="34251" y="26952"/>
                    <a:pt x="34675" y="27049"/>
                    <a:pt x="35067" y="27049"/>
                  </a:cubicBezTo>
                  <a:cubicBezTo>
                    <a:pt x="36241" y="27049"/>
                    <a:pt x="37383" y="26332"/>
                    <a:pt x="37872" y="25158"/>
                  </a:cubicBezTo>
                  <a:cubicBezTo>
                    <a:pt x="38427" y="23788"/>
                    <a:pt x="38688" y="22385"/>
                    <a:pt x="38655" y="20950"/>
                  </a:cubicBezTo>
                  <a:lnTo>
                    <a:pt x="38655" y="20950"/>
                  </a:lnTo>
                  <a:lnTo>
                    <a:pt x="43352" y="22874"/>
                  </a:lnTo>
                  <a:cubicBezTo>
                    <a:pt x="43711" y="23037"/>
                    <a:pt x="44135" y="23135"/>
                    <a:pt x="44527" y="23135"/>
                  </a:cubicBezTo>
                  <a:cubicBezTo>
                    <a:pt x="45701" y="23135"/>
                    <a:pt x="46843" y="22417"/>
                    <a:pt x="47332" y="21243"/>
                  </a:cubicBezTo>
                  <a:cubicBezTo>
                    <a:pt x="47984" y="19677"/>
                    <a:pt x="47234" y="17883"/>
                    <a:pt x="45668" y="17231"/>
                  </a:cubicBezTo>
                  <a:lnTo>
                    <a:pt x="41004" y="15306"/>
                  </a:lnTo>
                  <a:cubicBezTo>
                    <a:pt x="42015" y="14328"/>
                    <a:pt x="42863" y="13153"/>
                    <a:pt x="43418" y="11783"/>
                  </a:cubicBezTo>
                  <a:cubicBezTo>
                    <a:pt x="44070" y="10218"/>
                    <a:pt x="43320" y="8424"/>
                    <a:pt x="41754" y="7771"/>
                  </a:cubicBezTo>
                  <a:cubicBezTo>
                    <a:pt x="41378" y="7611"/>
                    <a:pt x="40987" y="7536"/>
                    <a:pt x="40600" y="7536"/>
                  </a:cubicBezTo>
                  <a:cubicBezTo>
                    <a:pt x="39410" y="7536"/>
                    <a:pt x="38267" y="8253"/>
                    <a:pt x="37774" y="9435"/>
                  </a:cubicBezTo>
                  <a:cubicBezTo>
                    <a:pt x="37110" y="11035"/>
                    <a:pt x="35553" y="12004"/>
                    <a:pt x="33903" y="12004"/>
                  </a:cubicBezTo>
                  <a:cubicBezTo>
                    <a:pt x="33368" y="12004"/>
                    <a:pt x="32822" y="11901"/>
                    <a:pt x="32294" y="11686"/>
                  </a:cubicBezTo>
                  <a:lnTo>
                    <a:pt x="4633" y="236"/>
                  </a:lnTo>
                  <a:cubicBezTo>
                    <a:pt x="4249" y="76"/>
                    <a:pt x="3853" y="0"/>
                    <a:pt x="34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4" name="Google Shape;3474;p90"/>
            <p:cNvSpPr/>
            <p:nvPr/>
          </p:nvSpPr>
          <p:spPr>
            <a:xfrm>
              <a:off x="2504375" y="1662550"/>
              <a:ext cx="1032450" cy="1443700"/>
            </a:xfrm>
            <a:custGeom>
              <a:avLst/>
              <a:gdLst/>
              <a:ahLst/>
              <a:cxnLst/>
              <a:rect l="l" t="t" r="r" b="b"/>
              <a:pathLst>
                <a:path w="41298" h="57748" extrusionOk="0">
                  <a:moveTo>
                    <a:pt x="10304" y="0"/>
                  </a:moveTo>
                  <a:cubicBezTo>
                    <a:pt x="8836" y="0"/>
                    <a:pt x="7448" y="791"/>
                    <a:pt x="6753" y="2130"/>
                  </a:cubicBezTo>
                  <a:cubicBezTo>
                    <a:pt x="1208" y="12569"/>
                    <a:pt x="1" y="24442"/>
                    <a:pt x="4437" y="35174"/>
                  </a:cubicBezTo>
                  <a:cubicBezTo>
                    <a:pt x="9297" y="46885"/>
                    <a:pt x="19866" y="54811"/>
                    <a:pt x="32555" y="57747"/>
                  </a:cubicBezTo>
                  <a:cubicBezTo>
                    <a:pt x="39438" y="46689"/>
                    <a:pt x="41297" y="33641"/>
                    <a:pt x="36470" y="21930"/>
                  </a:cubicBezTo>
                  <a:cubicBezTo>
                    <a:pt x="32001" y="11166"/>
                    <a:pt x="22769" y="3631"/>
                    <a:pt x="11483" y="173"/>
                  </a:cubicBezTo>
                  <a:cubicBezTo>
                    <a:pt x="11092" y="56"/>
                    <a:pt x="10695" y="0"/>
                    <a:pt x="103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5" name="Google Shape;3475;p90"/>
            <p:cNvSpPr/>
            <p:nvPr/>
          </p:nvSpPr>
          <p:spPr>
            <a:xfrm>
              <a:off x="2528850" y="1949850"/>
              <a:ext cx="962300" cy="1156400"/>
            </a:xfrm>
            <a:custGeom>
              <a:avLst/>
              <a:gdLst/>
              <a:ahLst/>
              <a:cxnLst/>
              <a:rect l="l" t="t" r="r" b="b"/>
              <a:pathLst>
                <a:path w="38492" h="46256" extrusionOk="0">
                  <a:moveTo>
                    <a:pt x="2088" y="0"/>
                  </a:moveTo>
                  <a:cubicBezTo>
                    <a:pt x="0" y="7829"/>
                    <a:pt x="294" y="16049"/>
                    <a:pt x="3458" y="23682"/>
                  </a:cubicBezTo>
                  <a:cubicBezTo>
                    <a:pt x="8318" y="35393"/>
                    <a:pt x="18887" y="43319"/>
                    <a:pt x="31576" y="46255"/>
                  </a:cubicBezTo>
                  <a:cubicBezTo>
                    <a:pt x="36110" y="38948"/>
                    <a:pt x="38492" y="30761"/>
                    <a:pt x="38165" y="22671"/>
                  </a:cubicBezTo>
                  <a:lnTo>
                    <a:pt x="38165" y="22671"/>
                  </a:lnTo>
                  <a:cubicBezTo>
                    <a:pt x="37624" y="22687"/>
                    <a:pt x="37090" y="22695"/>
                    <a:pt x="36563" y="22695"/>
                  </a:cubicBezTo>
                  <a:cubicBezTo>
                    <a:pt x="10498" y="22695"/>
                    <a:pt x="3143" y="3261"/>
                    <a:pt x="20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6" name="Google Shape;3476;p90"/>
            <p:cNvSpPr/>
            <p:nvPr/>
          </p:nvSpPr>
          <p:spPr>
            <a:xfrm>
              <a:off x="2773500" y="2161700"/>
              <a:ext cx="697275" cy="1179400"/>
            </a:xfrm>
            <a:custGeom>
              <a:avLst/>
              <a:gdLst/>
              <a:ahLst/>
              <a:cxnLst/>
              <a:rect l="l" t="t" r="r" b="b"/>
              <a:pathLst>
                <a:path w="27891" h="47176" extrusionOk="0">
                  <a:moveTo>
                    <a:pt x="7403" y="0"/>
                  </a:moveTo>
                  <a:cubicBezTo>
                    <a:pt x="7012" y="0"/>
                    <a:pt x="6614" y="76"/>
                    <a:pt x="6231" y="236"/>
                  </a:cubicBezTo>
                  <a:cubicBezTo>
                    <a:pt x="4665" y="888"/>
                    <a:pt x="3915" y="2682"/>
                    <a:pt x="4567" y="4248"/>
                  </a:cubicBezTo>
                  <a:lnTo>
                    <a:pt x="6524" y="8912"/>
                  </a:lnTo>
                  <a:cubicBezTo>
                    <a:pt x="6444" y="8911"/>
                    <a:pt x="6365" y="8910"/>
                    <a:pt x="6285" y="8910"/>
                  </a:cubicBezTo>
                  <a:cubicBezTo>
                    <a:pt x="4930" y="8910"/>
                    <a:pt x="3579" y="9172"/>
                    <a:pt x="2316" y="9695"/>
                  </a:cubicBezTo>
                  <a:cubicBezTo>
                    <a:pt x="750" y="10348"/>
                    <a:pt x="0" y="12142"/>
                    <a:pt x="653" y="13708"/>
                  </a:cubicBezTo>
                  <a:cubicBezTo>
                    <a:pt x="1145" y="14864"/>
                    <a:pt x="2286" y="15575"/>
                    <a:pt x="3489" y="15575"/>
                  </a:cubicBezTo>
                  <a:cubicBezTo>
                    <a:pt x="3881" y="15575"/>
                    <a:pt x="4280" y="15499"/>
                    <a:pt x="4665" y="15339"/>
                  </a:cubicBezTo>
                  <a:cubicBezTo>
                    <a:pt x="5170" y="15127"/>
                    <a:pt x="5709" y="15021"/>
                    <a:pt x="6251" y="15021"/>
                  </a:cubicBezTo>
                  <a:cubicBezTo>
                    <a:pt x="6793" y="15021"/>
                    <a:pt x="7340" y="15127"/>
                    <a:pt x="7862" y="15339"/>
                  </a:cubicBezTo>
                  <a:cubicBezTo>
                    <a:pt x="8873" y="15763"/>
                    <a:pt x="9688" y="16578"/>
                    <a:pt x="10112" y="17622"/>
                  </a:cubicBezTo>
                  <a:lnTo>
                    <a:pt x="21562" y="45284"/>
                  </a:lnTo>
                  <a:cubicBezTo>
                    <a:pt x="22051" y="46458"/>
                    <a:pt x="23193" y="47176"/>
                    <a:pt x="24400" y="47176"/>
                  </a:cubicBezTo>
                  <a:cubicBezTo>
                    <a:pt x="24791" y="47176"/>
                    <a:pt x="25183" y="47078"/>
                    <a:pt x="25574" y="46947"/>
                  </a:cubicBezTo>
                  <a:cubicBezTo>
                    <a:pt x="27140" y="46295"/>
                    <a:pt x="27890" y="44501"/>
                    <a:pt x="27238" y="42935"/>
                  </a:cubicBezTo>
                  <a:lnTo>
                    <a:pt x="15756" y="15273"/>
                  </a:lnTo>
                  <a:cubicBezTo>
                    <a:pt x="14875" y="13153"/>
                    <a:pt x="15919" y="10707"/>
                    <a:pt x="18039" y="9793"/>
                  </a:cubicBezTo>
                  <a:cubicBezTo>
                    <a:pt x="19605" y="9173"/>
                    <a:pt x="20322" y="7379"/>
                    <a:pt x="19703" y="5814"/>
                  </a:cubicBezTo>
                  <a:cubicBezTo>
                    <a:pt x="19210" y="4632"/>
                    <a:pt x="18067" y="3914"/>
                    <a:pt x="16863" y="3914"/>
                  </a:cubicBezTo>
                  <a:cubicBezTo>
                    <a:pt x="16472" y="3914"/>
                    <a:pt x="16074" y="3990"/>
                    <a:pt x="15690" y="4150"/>
                  </a:cubicBezTo>
                  <a:cubicBezTo>
                    <a:pt x="14320" y="4737"/>
                    <a:pt x="13146" y="5585"/>
                    <a:pt x="12167" y="6596"/>
                  </a:cubicBezTo>
                  <a:lnTo>
                    <a:pt x="10243" y="1899"/>
                  </a:lnTo>
                  <a:cubicBezTo>
                    <a:pt x="9750" y="717"/>
                    <a:pt x="8607" y="0"/>
                    <a:pt x="74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7" name="Google Shape;3477;p90"/>
            <p:cNvSpPr/>
            <p:nvPr/>
          </p:nvSpPr>
          <p:spPr>
            <a:xfrm>
              <a:off x="3541700" y="3164350"/>
              <a:ext cx="1453225" cy="935825"/>
            </a:xfrm>
            <a:custGeom>
              <a:avLst/>
              <a:gdLst/>
              <a:ahLst/>
              <a:cxnLst/>
              <a:rect l="l" t="t" r="r" b="b"/>
              <a:pathLst>
                <a:path w="58129" h="37433" extrusionOk="0">
                  <a:moveTo>
                    <a:pt x="22113" y="0"/>
                  </a:moveTo>
                  <a:cubicBezTo>
                    <a:pt x="14506" y="0"/>
                    <a:pt x="6869" y="2337"/>
                    <a:pt x="0" y="6613"/>
                  </a:cubicBezTo>
                  <a:cubicBezTo>
                    <a:pt x="2936" y="19302"/>
                    <a:pt x="10862" y="29871"/>
                    <a:pt x="22573" y="34731"/>
                  </a:cubicBezTo>
                  <a:cubicBezTo>
                    <a:pt x="27003" y="36562"/>
                    <a:pt x="31627" y="37432"/>
                    <a:pt x="36264" y="37432"/>
                  </a:cubicBezTo>
                  <a:cubicBezTo>
                    <a:pt x="42862" y="37432"/>
                    <a:pt x="49487" y="35672"/>
                    <a:pt x="55617" y="32415"/>
                  </a:cubicBezTo>
                  <a:cubicBezTo>
                    <a:pt x="57313" y="31534"/>
                    <a:pt x="58129" y="29545"/>
                    <a:pt x="57574" y="27685"/>
                  </a:cubicBezTo>
                  <a:cubicBezTo>
                    <a:pt x="54116" y="16399"/>
                    <a:pt x="46581" y="7167"/>
                    <a:pt x="35817" y="2699"/>
                  </a:cubicBezTo>
                  <a:cubicBezTo>
                    <a:pt x="31380" y="870"/>
                    <a:pt x="26752" y="0"/>
                    <a:pt x="221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8" name="Google Shape;3478;p90"/>
            <p:cNvSpPr/>
            <p:nvPr/>
          </p:nvSpPr>
          <p:spPr>
            <a:xfrm>
              <a:off x="3541700" y="3164200"/>
              <a:ext cx="1156400" cy="936050"/>
            </a:xfrm>
            <a:custGeom>
              <a:avLst/>
              <a:gdLst/>
              <a:ahLst/>
              <a:cxnLst/>
              <a:rect l="l" t="t" r="r" b="b"/>
              <a:pathLst>
                <a:path w="46256" h="37442" extrusionOk="0">
                  <a:moveTo>
                    <a:pt x="22112" y="0"/>
                  </a:moveTo>
                  <a:cubicBezTo>
                    <a:pt x="14505" y="0"/>
                    <a:pt x="6864" y="2360"/>
                    <a:pt x="0" y="6619"/>
                  </a:cubicBezTo>
                  <a:cubicBezTo>
                    <a:pt x="2936" y="19308"/>
                    <a:pt x="10862" y="29877"/>
                    <a:pt x="22573" y="34737"/>
                  </a:cubicBezTo>
                  <a:cubicBezTo>
                    <a:pt x="26999" y="36572"/>
                    <a:pt x="31621" y="37441"/>
                    <a:pt x="36251" y="37441"/>
                  </a:cubicBezTo>
                  <a:cubicBezTo>
                    <a:pt x="39606" y="37441"/>
                    <a:pt x="42965" y="36985"/>
                    <a:pt x="46255" y="36107"/>
                  </a:cubicBezTo>
                  <a:cubicBezTo>
                    <a:pt x="42928" y="35031"/>
                    <a:pt x="22769" y="27398"/>
                    <a:pt x="23584" y="30"/>
                  </a:cubicBezTo>
                  <a:cubicBezTo>
                    <a:pt x="23094" y="10"/>
                    <a:pt x="22603" y="0"/>
                    <a:pt x="2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9" name="Google Shape;3479;p90"/>
            <p:cNvSpPr/>
            <p:nvPr/>
          </p:nvSpPr>
          <p:spPr>
            <a:xfrm>
              <a:off x="3297050" y="3187925"/>
              <a:ext cx="1199600" cy="675900"/>
            </a:xfrm>
            <a:custGeom>
              <a:avLst/>
              <a:gdLst/>
              <a:ahLst/>
              <a:cxnLst/>
              <a:rect l="l" t="t" r="r" b="b"/>
              <a:pathLst>
                <a:path w="47984" h="27036" extrusionOk="0">
                  <a:moveTo>
                    <a:pt x="3472" y="0"/>
                  </a:moveTo>
                  <a:cubicBezTo>
                    <a:pt x="2264" y="0"/>
                    <a:pt x="1114" y="700"/>
                    <a:pt x="620" y="1886"/>
                  </a:cubicBezTo>
                  <a:cubicBezTo>
                    <a:pt x="0" y="3452"/>
                    <a:pt x="718" y="5246"/>
                    <a:pt x="2284" y="5898"/>
                  </a:cubicBezTo>
                  <a:lnTo>
                    <a:pt x="29945" y="17348"/>
                  </a:lnTo>
                  <a:cubicBezTo>
                    <a:pt x="30989" y="17772"/>
                    <a:pt x="31804" y="18587"/>
                    <a:pt x="32229" y="19599"/>
                  </a:cubicBezTo>
                  <a:cubicBezTo>
                    <a:pt x="32653" y="20642"/>
                    <a:pt x="32653" y="21784"/>
                    <a:pt x="32229" y="22795"/>
                  </a:cubicBezTo>
                  <a:cubicBezTo>
                    <a:pt x="31576" y="24361"/>
                    <a:pt x="32326" y="26155"/>
                    <a:pt x="33860" y="26808"/>
                  </a:cubicBezTo>
                  <a:cubicBezTo>
                    <a:pt x="34251" y="26971"/>
                    <a:pt x="34642" y="27036"/>
                    <a:pt x="35034" y="27036"/>
                  </a:cubicBezTo>
                  <a:cubicBezTo>
                    <a:pt x="36241" y="27036"/>
                    <a:pt x="37382" y="26318"/>
                    <a:pt x="37872" y="25144"/>
                  </a:cubicBezTo>
                  <a:cubicBezTo>
                    <a:pt x="38426" y="23807"/>
                    <a:pt x="38687" y="22371"/>
                    <a:pt x="38655" y="20936"/>
                  </a:cubicBezTo>
                  <a:lnTo>
                    <a:pt x="38655" y="20936"/>
                  </a:lnTo>
                  <a:lnTo>
                    <a:pt x="43319" y="22893"/>
                  </a:lnTo>
                  <a:cubicBezTo>
                    <a:pt x="43711" y="23056"/>
                    <a:pt x="44102" y="23122"/>
                    <a:pt x="44494" y="23122"/>
                  </a:cubicBezTo>
                  <a:cubicBezTo>
                    <a:pt x="45701" y="23122"/>
                    <a:pt x="46842" y="22404"/>
                    <a:pt x="47332" y="21230"/>
                  </a:cubicBezTo>
                  <a:cubicBezTo>
                    <a:pt x="47984" y="19664"/>
                    <a:pt x="47234" y="17870"/>
                    <a:pt x="45668" y="17217"/>
                  </a:cubicBezTo>
                  <a:lnTo>
                    <a:pt x="40971" y="15293"/>
                  </a:lnTo>
                  <a:cubicBezTo>
                    <a:pt x="42014" y="14314"/>
                    <a:pt x="42863" y="13107"/>
                    <a:pt x="43417" y="11770"/>
                  </a:cubicBezTo>
                  <a:cubicBezTo>
                    <a:pt x="44070" y="10204"/>
                    <a:pt x="43319" y="8410"/>
                    <a:pt x="41754" y="7758"/>
                  </a:cubicBezTo>
                  <a:cubicBezTo>
                    <a:pt x="41374" y="7607"/>
                    <a:pt x="40981" y="7536"/>
                    <a:pt x="40594" y="7536"/>
                  </a:cubicBezTo>
                  <a:cubicBezTo>
                    <a:pt x="39387" y="7536"/>
                    <a:pt x="38243" y="8235"/>
                    <a:pt x="37774" y="9421"/>
                  </a:cubicBezTo>
                  <a:cubicBezTo>
                    <a:pt x="37081" y="11029"/>
                    <a:pt x="35507" y="12018"/>
                    <a:pt x="33862" y="12018"/>
                  </a:cubicBezTo>
                  <a:cubicBezTo>
                    <a:pt x="33338" y="12018"/>
                    <a:pt x="32806" y="11917"/>
                    <a:pt x="32294" y="11705"/>
                  </a:cubicBezTo>
                  <a:lnTo>
                    <a:pt x="4632" y="222"/>
                  </a:lnTo>
                  <a:cubicBezTo>
                    <a:pt x="4253" y="72"/>
                    <a:pt x="3859" y="0"/>
                    <a:pt x="34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0" name="Google Shape;3480;p90"/>
            <p:cNvSpPr/>
            <p:nvPr/>
          </p:nvSpPr>
          <p:spPr>
            <a:xfrm>
              <a:off x="1697850" y="2468750"/>
              <a:ext cx="1033250" cy="1443200"/>
            </a:xfrm>
            <a:custGeom>
              <a:avLst/>
              <a:gdLst/>
              <a:ahLst/>
              <a:cxnLst/>
              <a:rect l="l" t="t" r="r" b="b"/>
              <a:pathLst>
                <a:path w="41330" h="57728" extrusionOk="0">
                  <a:moveTo>
                    <a:pt x="10300" y="1"/>
                  </a:moveTo>
                  <a:cubicBezTo>
                    <a:pt x="8854" y="1"/>
                    <a:pt x="7471" y="810"/>
                    <a:pt x="6753" y="2143"/>
                  </a:cubicBezTo>
                  <a:cubicBezTo>
                    <a:pt x="1240" y="12549"/>
                    <a:pt x="1" y="24423"/>
                    <a:pt x="4469" y="35155"/>
                  </a:cubicBezTo>
                  <a:cubicBezTo>
                    <a:pt x="9330" y="46898"/>
                    <a:pt x="19899" y="54792"/>
                    <a:pt x="32555" y="57727"/>
                  </a:cubicBezTo>
                  <a:cubicBezTo>
                    <a:pt x="39471" y="46702"/>
                    <a:pt x="41330" y="33621"/>
                    <a:pt x="36470" y="21911"/>
                  </a:cubicBezTo>
                  <a:cubicBezTo>
                    <a:pt x="32033" y="11146"/>
                    <a:pt x="22769" y="3611"/>
                    <a:pt x="11483" y="186"/>
                  </a:cubicBezTo>
                  <a:cubicBezTo>
                    <a:pt x="11092" y="60"/>
                    <a:pt x="10694" y="1"/>
                    <a:pt x="103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1" name="Google Shape;3481;p90"/>
            <p:cNvSpPr/>
            <p:nvPr/>
          </p:nvSpPr>
          <p:spPr>
            <a:xfrm>
              <a:off x="1723125" y="2755550"/>
              <a:ext cx="961500" cy="1156400"/>
            </a:xfrm>
            <a:custGeom>
              <a:avLst/>
              <a:gdLst/>
              <a:ahLst/>
              <a:cxnLst/>
              <a:rect l="l" t="t" r="r" b="b"/>
              <a:pathLst>
                <a:path w="38460" h="46256" extrusionOk="0">
                  <a:moveTo>
                    <a:pt x="2056" y="1"/>
                  </a:moveTo>
                  <a:lnTo>
                    <a:pt x="2056" y="1"/>
                  </a:lnTo>
                  <a:cubicBezTo>
                    <a:pt x="1" y="7862"/>
                    <a:pt x="294" y="16049"/>
                    <a:pt x="3458" y="23683"/>
                  </a:cubicBezTo>
                  <a:cubicBezTo>
                    <a:pt x="8319" y="35426"/>
                    <a:pt x="18888" y="43320"/>
                    <a:pt x="31544" y="46255"/>
                  </a:cubicBezTo>
                  <a:cubicBezTo>
                    <a:pt x="36111" y="38949"/>
                    <a:pt x="38460" y="30794"/>
                    <a:pt x="38166" y="22704"/>
                  </a:cubicBezTo>
                  <a:lnTo>
                    <a:pt x="38166" y="22704"/>
                  </a:lnTo>
                  <a:cubicBezTo>
                    <a:pt x="37645" y="22719"/>
                    <a:pt x="37131" y="22726"/>
                    <a:pt x="36624" y="22726"/>
                  </a:cubicBezTo>
                  <a:cubicBezTo>
                    <a:pt x="10477" y="22726"/>
                    <a:pt x="3112" y="3264"/>
                    <a:pt x="20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2" name="Google Shape;3482;p90"/>
            <p:cNvSpPr/>
            <p:nvPr/>
          </p:nvSpPr>
          <p:spPr>
            <a:xfrm>
              <a:off x="1967775" y="2967750"/>
              <a:ext cx="696475" cy="1179050"/>
            </a:xfrm>
            <a:custGeom>
              <a:avLst/>
              <a:gdLst/>
              <a:ahLst/>
              <a:cxnLst/>
              <a:rect l="l" t="t" r="r" b="b"/>
              <a:pathLst>
                <a:path w="27859" h="47162" extrusionOk="0">
                  <a:moveTo>
                    <a:pt x="7386" y="0"/>
                  </a:moveTo>
                  <a:cubicBezTo>
                    <a:pt x="7002" y="0"/>
                    <a:pt x="6611" y="72"/>
                    <a:pt x="6231" y="222"/>
                  </a:cubicBezTo>
                  <a:cubicBezTo>
                    <a:pt x="4665" y="874"/>
                    <a:pt x="3915" y="2669"/>
                    <a:pt x="4568" y="4234"/>
                  </a:cubicBezTo>
                  <a:lnTo>
                    <a:pt x="6525" y="8932"/>
                  </a:lnTo>
                  <a:cubicBezTo>
                    <a:pt x="6384" y="8925"/>
                    <a:pt x="6242" y="8922"/>
                    <a:pt x="6101" y="8922"/>
                  </a:cubicBezTo>
                  <a:cubicBezTo>
                    <a:pt x="4834" y="8922"/>
                    <a:pt x="3549" y="9183"/>
                    <a:pt x="2317" y="9682"/>
                  </a:cubicBezTo>
                  <a:cubicBezTo>
                    <a:pt x="751" y="10334"/>
                    <a:pt x="1" y="12128"/>
                    <a:pt x="653" y="13694"/>
                  </a:cubicBezTo>
                  <a:cubicBezTo>
                    <a:pt x="1147" y="14880"/>
                    <a:pt x="2297" y="15580"/>
                    <a:pt x="3492" y="15580"/>
                  </a:cubicBezTo>
                  <a:cubicBezTo>
                    <a:pt x="3874" y="15580"/>
                    <a:pt x="4261" y="15508"/>
                    <a:pt x="4633" y="15358"/>
                  </a:cubicBezTo>
                  <a:cubicBezTo>
                    <a:pt x="5161" y="15142"/>
                    <a:pt x="5706" y="15039"/>
                    <a:pt x="6242" y="15039"/>
                  </a:cubicBezTo>
                  <a:cubicBezTo>
                    <a:pt x="7891" y="15039"/>
                    <a:pt x="9448" y="16008"/>
                    <a:pt x="10113" y="17608"/>
                  </a:cubicBezTo>
                  <a:lnTo>
                    <a:pt x="21562" y="45270"/>
                  </a:lnTo>
                  <a:cubicBezTo>
                    <a:pt x="22052" y="46444"/>
                    <a:pt x="23193" y="47162"/>
                    <a:pt x="24400" y="47162"/>
                  </a:cubicBezTo>
                  <a:cubicBezTo>
                    <a:pt x="24792" y="47162"/>
                    <a:pt x="25183" y="47097"/>
                    <a:pt x="25575" y="46934"/>
                  </a:cubicBezTo>
                  <a:cubicBezTo>
                    <a:pt x="27108" y="46281"/>
                    <a:pt x="27858" y="44487"/>
                    <a:pt x="27206" y="42921"/>
                  </a:cubicBezTo>
                  <a:lnTo>
                    <a:pt x="15756" y="15260"/>
                  </a:lnTo>
                  <a:cubicBezTo>
                    <a:pt x="14875" y="13139"/>
                    <a:pt x="15887" y="10693"/>
                    <a:pt x="18007" y="9812"/>
                  </a:cubicBezTo>
                  <a:cubicBezTo>
                    <a:pt x="19573" y="9160"/>
                    <a:pt x="20323" y="7366"/>
                    <a:pt x="19671" y="5800"/>
                  </a:cubicBezTo>
                  <a:cubicBezTo>
                    <a:pt x="19181" y="4626"/>
                    <a:pt x="18068" y="3928"/>
                    <a:pt x="16882" y="3928"/>
                  </a:cubicBezTo>
                  <a:cubicBezTo>
                    <a:pt x="16486" y="3928"/>
                    <a:pt x="16082" y="4006"/>
                    <a:pt x="15691" y="4169"/>
                  </a:cubicBezTo>
                  <a:cubicBezTo>
                    <a:pt x="14321" y="4724"/>
                    <a:pt x="13114" y="5572"/>
                    <a:pt x="12168" y="6583"/>
                  </a:cubicBezTo>
                  <a:lnTo>
                    <a:pt x="10211" y="1886"/>
                  </a:lnTo>
                  <a:cubicBezTo>
                    <a:pt x="9717" y="700"/>
                    <a:pt x="8586" y="0"/>
                    <a:pt x="73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3" name="Google Shape;3483;p90"/>
            <p:cNvSpPr/>
            <p:nvPr/>
          </p:nvSpPr>
          <p:spPr>
            <a:xfrm>
              <a:off x="2735975" y="3970300"/>
              <a:ext cx="1453250" cy="935975"/>
            </a:xfrm>
            <a:custGeom>
              <a:avLst/>
              <a:gdLst/>
              <a:ahLst/>
              <a:cxnLst/>
              <a:rect l="l" t="t" r="r" b="b"/>
              <a:pathLst>
                <a:path w="58130" h="37439" extrusionOk="0">
                  <a:moveTo>
                    <a:pt x="22081" y="0"/>
                  </a:moveTo>
                  <a:cubicBezTo>
                    <a:pt x="14475" y="0"/>
                    <a:pt x="6842" y="2345"/>
                    <a:pt x="1" y="6636"/>
                  </a:cubicBezTo>
                  <a:cubicBezTo>
                    <a:pt x="2936" y="19292"/>
                    <a:pt x="10830" y="29861"/>
                    <a:pt x="22574" y="34722"/>
                  </a:cubicBezTo>
                  <a:cubicBezTo>
                    <a:pt x="27004" y="36567"/>
                    <a:pt x="31630" y="37439"/>
                    <a:pt x="36266" y="37439"/>
                  </a:cubicBezTo>
                  <a:cubicBezTo>
                    <a:pt x="42860" y="37439"/>
                    <a:pt x="49475" y="35675"/>
                    <a:pt x="55585" y="32438"/>
                  </a:cubicBezTo>
                  <a:cubicBezTo>
                    <a:pt x="57281" y="31525"/>
                    <a:pt x="58129" y="29535"/>
                    <a:pt x="57542" y="27708"/>
                  </a:cubicBezTo>
                  <a:cubicBezTo>
                    <a:pt x="54117" y="16422"/>
                    <a:pt x="46582" y="7158"/>
                    <a:pt x="35817" y="2722"/>
                  </a:cubicBezTo>
                  <a:cubicBezTo>
                    <a:pt x="31373" y="877"/>
                    <a:pt x="26732" y="0"/>
                    <a:pt x="22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4" name="Google Shape;3484;p90"/>
            <p:cNvSpPr/>
            <p:nvPr/>
          </p:nvSpPr>
          <p:spPr>
            <a:xfrm>
              <a:off x="2735975" y="3970025"/>
              <a:ext cx="1156400" cy="936100"/>
            </a:xfrm>
            <a:custGeom>
              <a:avLst/>
              <a:gdLst/>
              <a:ahLst/>
              <a:cxnLst/>
              <a:rect l="l" t="t" r="r" b="b"/>
              <a:pathLst>
                <a:path w="46256" h="37444" extrusionOk="0">
                  <a:moveTo>
                    <a:pt x="22197" y="1"/>
                  </a:moveTo>
                  <a:cubicBezTo>
                    <a:pt x="14555" y="1"/>
                    <a:pt x="6900" y="2335"/>
                    <a:pt x="1" y="6647"/>
                  </a:cubicBezTo>
                  <a:cubicBezTo>
                    <a:pt x="2936" y="19303"/>
                    <a:pt x="10830" y="29872"/>
                    <a:pt x="22574" y="34733"/>
                  </a:cubicBezTo>
                  <a:cubicBezTo>
                    <a:pt x="27015" y="36574"/>
                    <a:pt x="31645" y="37443"/>
                    <a:pt x="36289" y="37443"/>
                  </a:cubicBezTo>
                  <a:cubicBezTo>
                    <a:pt x="39625" y="37443"/>
                    <a:pt x="42969" y="36994"/>
                    <a:pt x="46256" y="36135"/>
                  </a:cubicBezTo>
                  <a:cubicBezTo>
                    <a:pt x="42928" y="35059"/>
                    <a:pt x="22769" y="27426"/>
                    <a:pt x="23552" y="25"/>
                  </a:cubicBezTo>
                  <a:cubicBezTo>
                    <a:pt x="23101" y="9"/>
                    <a:pt x="22649" y="1"/>
                    <a:pt x="221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5" name="Google Shape;3485;p90"/>
            <p:cNvSpPr/>
            <p:nvPr/>
          </p:nvSpPr>
          <p:spPr>
            <a:xfrm>
              <a:off x="2490525" y="3994100"/>
              <a:ext cx="1199600" cy="675450"/>
            </a:xfrm>
            <a:custGeom>
              <a:avLst/>
              <a:gdLst/>
              <a:ahLst/>
              <a:cxnLst/>
              <a:rect l="l" t="t" r="r" b="b"/>
              <a:pathLst>
                <a:path w="47984" h="27018" extrusionOk="0">
                  <a:moveTo>
                    <a:pt x="3489" y="0"/>
                  </a:moveTo>
                  <a:cubicBezTo>
                    <a:pt x="2286" y="0"/>
                    <a:pt x="1144" y="711"/>
                    <a:pt x="652" y="1867"/>
                  </a:cubicBezTo>
                  <a:cubicBezTo>
                    <a:pt x="0" y="3433"/>
                    <a:pt x="750" y="5227"/>
                    <a:pt x="2316" y="5880"/>
                  </a:cubicBezTo>
                  <a:lnTo>
                    <a:pt x="29978" y="17329"/>
                  </a:lnTo>
                  <a:cubicBezTo>
                    <a:pt x="32098" y="18210"/>
                    <a:pt x="33109" y="20656"/>
                    <a:pt x="32228" y="22809"/>
                  </a:cubicBezTo>
                  <a:cubicBezTo>
                    <a:pt x="31609" y="24343"/>
                    <a:pt x="32326" y="26137"/>
                    <a:pt x="33892" y="26789"/>
                  </a:cubicBezTo>
                  <a:cubicBezTo>
                    <a:pt x="34284" y="26952"/>
                    <a:pt x="34675" y="27017"/>
                    <a:pt x="35066" y="27017"/>
                  </a:cubicBezTo>
                  <a:cubicBezTo>
                    <a:pt x="36273" y="27017"/>
                    <a:pt x="37415" y="26300"/>
                    <a:pt x="37904" y="25125"/>
                  </a:cubicBezTo>
                  <a:cubicBezTo>
                    <a:pt x="38459" y="23755"/>
                    <a:pt x="38720" y="22320"/>
                    <a:pt x="38655" y="20917"/>
                  </a:cubicBezTo>
                  <a:lnTo>
                    <a:pt x="38655" y="20917"/>
                  </a:lnTo>
                  <a:lnTo>
                    <a:pt x="43352" y="22875"/>
                  </a:lnTo>
                  <a:cubicBezTo>
                    <a:pt x="43743" y="23038"/>
                    <a:pt x="44135" y="23103"/>
                    <a:pt x="44526" y="23103"/>
                  </a:cubicBezTo>
                  <a:cubicBezTo>
                    <a:pt x="45733" y="23103"/>
                    <a:pt x="46875" y="22385"/>
                    <a:pt x="47364" y="21211"/>
                  </a:cubicBezTo>
                  <a:cubicBezTo>
                    <a:pt x="47984" y="19645"/>
                    <a:pt x="47266" y="17884"/>
                    <a:pt x="45700" y="17231"/>
                  </a:cubicBezTo>
                  <a:lnTo>
                    <a:pt x="41003" y="15274"/>
                  </a:lnTo>
                  <a:cubicBezTo>
                    <a:pt x="42047" y="14296"/>
                    <a:pt x="42863" y="13121"/>
                    <a:pt x="43417" y="11751"/>
                  </a:cubicBezTo>
                  <a:cubicBezTo>
                    <a:pt x="44070" y="10185"/>
                    <a:pt x="43352" y="8424"/>
                    <a:pt x="41786" y="7772"/>
                  </a:cubicBezTo>
                  <a:cubicBezTo>
                    <a:pt x="41402" y="7612"/>
                    <a:pt x="41005" y="7536"/>
                    <a:pt x="40614" y="7536"/>
                  </a:cubicBezTo>
                  <a:cubicBezTo>
                    <a:pt x="39409" y="7536"/>
                    <a:pt x="38266" y="8253"/>
                    <a:pt x="37774" y="9435"/>
                  </a:cubicBezTo>
                  <a:cubicBezTo>
                    <a:pt x="37350" y="10446"/>
                    <a:pt x="36534" y="11262"/>
                    <a:pt x="35523" y="11686"/>
                  </a:cubicBezTo>
                  <a:cubicBezTo>
                    <a:pt x="35001" y="11898"/>
                    <a:pt x="34455" y="12004"/>
                    <a:pt x="33912" y="12004"/>
                  </a:cubicBezTo>
                  <a:cubicBezTo>
                    <a:pt x="33370" y="12004"/>
                    <a:pt x="32832" y="11898"/>
                    <a:pt x="32326" y="11686"/>
                  </a:cubicBezTo>
                  <a:lnTo>
                    <a:pt x="4665" y="236"/>
                  </a:lnTo>
                  <a:cubicBezTo>
                    <a:pt x="4280" y="76"/>
                    <a:pt x="3881" y="0"/>
                    <a:pt x="34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6" name="Google Shape;3486;p90"/>
            <p:cNvSpPr/>
            <p:nvPr/>
          </p:nvSpPr>
          <p:spPr>
            <a:xfrm>
              <a:off x="1768800" y="1123825"/>
              <a:ext cx="3766000" cy="3755300"/>
            </a:xfrm>
            <a:custGeom>
              <a:avLst/>
              <a:gdLst/>
              <a:ahLst/>
              <a:cxnLst/>
              <a:rect l="l" t="t" r="r" b="b"/>
              <a:pathLst>
                <a:path w="150640" h="150212" extrusionOk="0">
                  <a:moveTo>
                    <a:pt x="145982" y="0"/>
                  </a:moveTo>
                  <a:cubicBezTo>
                    <a:pt x="144949" y="0"/>
                    <a:pt x="143914" y="376"/>
                    <a:pt x="143104" y="1139"/>
                  </a:cubicBezTo>
                  <a:lnTo>
                    <a:pt x="0" y="134489"/>
                  </a:lnTo>
                  <a:cubicBezTo>
                    <a:pt x="2316" y="137359"/>
                    <a:pt x="4796" y="140099"/>
                    <a:pt x="7438" y="142774"/>
                  </a:cubicBezTo>
                  <a:cubicBezTo>
                    <a:pt x="10113" y="145417"/>
                    <a:pt x="12853" y="147896"/>
                    <a:pt x="15723" y="150212"/>
                  </a:cubicBezTo>
                  <a:lnTo>
                    <a:pt x="149073" y="7108"/>
                  </a:lnTo>
                  <a:cubicBezTo>
                    <a:pt x="150639" y="5445"/>
                    <a:pt x="150574" y="2835"/>
                    <a:pt x="148975" y="1237"/>
                  </a:cubicBezTo>
                  <a:cubicBezTo>
                    <a:pt x="148156" y="417"/>
                    <a:pt x="147070" y="0"/>
                    <a:pt x="1459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7" name="Google Shape;3487;p90"/>
            <p:cNvSpPr/>
            <p:nvPr/>
          </p:nvSpPr>
          <p:spPr>
            <a:xfrm>
              <a:off x="1768800" y="3126600"/>
              <a:ext cx="1752525" cy="1752525"/>
            </a:xfrm>
            <a:custGeom>
              <a:avLst/>
              <a:gdLst/>
              <a:ahLst/>
              <a:cxnLst/>
              <a:rect l="l" t="t" r="r" b="b"/>
              <a:pathLst>
                <a:path w="70101" h="70101" extrusionOk="0">
                  <a:moveTo>
                    <a:pt x="58357" y="1"/>
                  </a:moveTo>
                  <a:lnTo>
                    <a:pt x="0" y="54378"/>
                  </a:lnTo>
                  <a:cubicBezTo>
                    <a:pt x="2316" y="57248"/>
                    <a:pt x="4796" y="59988"/>
                    <a:pt x="7438" y="62663"/>
                  </a:cubicBezTo>
                  <a:cubicBezTo>
                    <a:pt x="10113" y="65306"/>
                    <a:pt x="12853" y="67785"/>
                    <a:pt x="15723" y="70101"/>
                  </a:cubicBezTo>
                  <a:lnTo>
                    <a:pt x="70101" y="11744"/>
                  </a:lnTo>
                  <a:lnTo>
                    <a:pt x="70101" y="11744"/>
                  </a:lnTo>
                  <a:cubicBezTo>
                    <a:pt x="69173" y="12043"/>
                    <a:pt x="68208" y="12193"/>
                    <a:pt x="67243" y="12193"/>
                  </a:cubicBezTo>
                  <a:cubicBezTo>
                    <a:pt x="64848" y="12193"/>
                    <a:pt x="62454" y="11274"/>
                    <a:pt x="60641" y="9460"/>
                  </a:cubicBezTo>
                  <a:cubicBezTo>
                    <a:pt x="58096" y="6916"/>
                    <a:pt x="57314" y="3230"/>
                    <a:pt x="583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88" name="Google Shape;3488;p90"/>
          <p:cNvGrpSpPr/>
          <p:nvPr/>
        </p:nvGrpSpPr>
        <p:grpSpPr>
          <a:xfrm>
            <a:off x="1570528" y="1104446"/>
            <a:ext cx="600208" cy="600208"/>
            <a:chOff x="1190625" y="238125"/>
            <a:chExt cx="5219200" cy="5219200"/>
          </a:xfrm>
        </p:grpSpPr>
        <p:sp>
          <p:nvSpPr>
            <p:cNvPr id="3489" name="Google Shape;3489;p90"/>
            <p:cNvSpPr/>
            <p:nvPr/>
          </p:nvSpPr>
          <p:spPr>
            <a:xfrm>
              <a:off x="2090925" y="238125"/>
              <a:ext cx="3419400" cy="1362700"/>
            </a:xfrm>
            <a:custGeom>
              <a:avLst/>
              <a:gdLst/>
              <a:ahLst/>
              <a:cxnLst/>
              <a:rect l="l" t="t" r="r" b="b"/>
              <a:pathLst>
                <a:path w="136776" h="54508" extrusionOk="0">
                  <a:moveTo>
                    <a:pt x="68372" y="0"/>
                  </a:moveTo>
                  <a:cubicBezTo>
                    <a:pt x="42210" y="0"/>
                    <a:pt x="18300" y="9623"/>
                    <a:pt x="0" y="25509"/>
                  </a:cubicBezTo>
                  <a:lnTo>
                    <a:pt x="68372" y="54508"/>
                  </a:lnTo>
                  <a:lnTo>
                    <a:pt x="136775" y="25509"/>
                  </a:lnTo>
                  <a:cubicBezTo>
                    <a:pt x="118443" y="9623"/>
                    <a:pt x="94533" y="0"/>
                    <a:pt x="683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0" name="Google Shape;3490;p90"/>
            <p:cNvSpPr/>
            <p:nvPr/>
          </p:nvSpPr>
          <p:spPr>
            <a:xfrm>
              <a:off x="3800200" y="875825"/>
              <a:ext cx="2411450" cy="1173525"/>
            </a:xfrm>
            <a:custGeom>
              <a:avLst/>
              <a:gdLst/>
              <a:ahLst/>
              <a:cxnLst/>
              <a:rect l="l" t="t" r="r" b="b"/>
              <a:pathLst>
                <a:path w="96458" h="46941" extrusionOk="0">
                  <a:moveTo>
                    <a:pt x="68404" y="1"/>
                  </a:moveTo>
                  <a:cubicBezTo>
                    <a:pt x="38492" y="3263"/>
                    <a:pt x="19116" y="10602"/>
                    <a:pt x="1" y="18040"/>
                  </a:cubicBezTo>
                  <a:lnTo>
                    <a:pt x="51246" y="46941"/>
                  </a:lnTo>
                  <a:lnTo>
                    <a:pt x="96458" y="38949"/>
                  </a:lnTo>
                  <a:cubicBezTo>
                    <a:pt x="90227" y="23846"/>
                    <a:pt x="80539" y="10570"/>
                    <a:pt x="684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1" name="Google Shape;3491;p90"/>
            <p:cNvSpPr/>
            <p:nvPr/>
          </p:nvSpPr>
          <p:spPr>
            <a:xfrm>
              <a:off x="3800200" y="1245250"/>
              <a:ext cx="2411450" cy="804100"/>
            </a:xfrm>
            <a:custGeom>
              <a:avLst/>
              <a:gdLst/>
              <a:ahLst/>
              <a:cxnLst/>
              <a:rect l="l" t="t" r="r" b="b"/>
              <a:pathLst>
                <a:path w="96458" h="32164" extrusionOk="0">
                  <a:moveTo>
                    <a:pt x="8482" y="1"/>
                  </a:moveTo>
                  <a:cubicBezTo>
                    <a:pt x="5611" y="1077"/>
                    <a:pt x="2806" y="2186"/>
                    <a:pt x="1" y="3263"/>
                  </a:cubicBezTo>
                  <a:lnTo>
                    <a:pt x="51246" y="32164"/>
                  </a:lnTo>
                  <a:lnTo>
                    <a:pt x="96458" y="24172"/>
                  </a:lnTo>
                  <a:cubicBezTo>
                    <a:pt x="95609" y="22052"/>
                    <a:pt x="94663" y="19997"/>
                    <a:pt x="93652" y="17974"/>
                  </a:cubicBezTo>
                  <a:cubicBezTo>
                    <a:pt x="53465" y="16604"/>
                    <a:pt x="30957" y="8710"/>
                    <a:pt x="84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2" name="Google Shape;3492;p90"/>
            <p:cNvSpPr/>
            <p:nvPr/>
          </p:nvSpPr>
          <p:spPr>
            <a:xfrm>
              <a:off x="1289300" y="875825"/>
              <a:ext cx="5021850" cy="1971900"/>
            </a:xfrm>
            <a:custGeom>
              <a:avLst/>
              <a:gdLst/>
              <a:ahLst/>
              <a:cxnLst/>
              <a:rect l="l" t="t" r="r" b="b"/>
              <a:pathLst>
                <a:path w="200874" h="78876" extrusionOk="0">
                  <a:moveTo>
                    <a:pt x="32065" y="1"/>
                  </a:moveTo>
                  <a:cubicBezTo>
                    <a:pt x="16897" y="13147"/>
                    <a:pt x="5611" y="30566"/>
                    <a:pt x="0" y="50398"/>
                  </a:cubicBezTo>
                  <a:lnTo>
                    <a:pt x="100437" y="78876"/>
                  </a:lnTo>
                  <a:lnTo>
                    <a:pt x="200873" y="50398"/>
                  </a:lnTo>
                  <a:cubicBezTo>
                    <a:pt x="199764" y="46484"/>
                    <a:pt x="198427" y="42668"/>
                    <a:pt x="196894" y="38949"/>
                  </a:cubicBezTo>
                  <a:cubicBezTo>
                    <a:pt x="114104" y="36829"/>
                    <a:pt x="101089" y="7503"/>
                    <a:pt x="32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3" name="Google Shape;3493;p90"/>
            <p:cNvSpPr/>
            <p:nvPr/>
          </p:nvSpPr>
          <p:spPr>
            <a:xfrm>
              <a:off x="1289300" y="875825"/>
              <a:ext cx="2300525" cy="1912375"/>
            </a:xfrm>
            <a:custGeom>
              <a:avLst/>
              <a:gdLst/>
              <a:ahLst/>
              <a:cxnLst/>
              <a:rect l="l" t="t" r="r" b="b"/>
              <a:pathLst>
                <a:path w="92021" h="76495" extrusionOk="0">
                  <a:moveTo>
                    <a:pt x="32065" y="1"/>
                  </a:moveTo>
                  <a:cubicBezTo>
                    <a:pt x="16897" y="13147"/>
                    <a:pt x="5611" y="30566"/>
                    <a:pt x="0" y="50398"/>
                  </a:cubicBezTo>
                  <a:lnTo>
                    <a:pt x="92021" y="76494"/>
                  </a:lnTo>
                  <a:lnTo>
                    <a:pt x="92021" y="50398"/>
                  </a:lnTo>
                  <a:cubicBezTo>
                    <a:pt x="92021" y="50398"/>
                    <a:pt x="44787" y="35034"/>
                    <a:pt x="45994" y="1925"/>
                  </a:cubicBezTo>
                  <a:cubicBezTo>
                    <a:pt x="41590" y="1175"/>
                    <a:pt x="36958" y="555"/>
                    <a:pt x="32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4" name="Google Shape;3494;p90"/>
            <p:cNvSpPr/>
            <p:nvPr/>
          </p:nvSpPr>
          <p:spPr>
            <a:xfrm>
              <a:off x="1190625" y="2135775"/>
              <a:ext cx="5219200" cy="3321550"/>
            </a:xfrm>
            <a:custGeom>
              <a:avLst/>
              <a:gdLst/>
              <a:ahLst/>
              <a:cxnLst/>
              <a:rect l="l" t="t" r="r" b="b"/>
              <a:pathLst>
                <a:path w="208768" h="132862" extrusionOk="0">
                  <a:moveTo>
                    <a:pt x="3947" y="0"/>
                  </a:moveTo>
                  <a:cubicBezTo>
                    <a:pt x="1370" y="9069"/>
                    <a:pt x="0" y="18594"/>
                    <a:pt x="0" y="28478"/>
                  </a:cubicBezTo>
                  <a:cubicBezTo>
                    <a:pt x="0" y="86117"/>
                    <a:pt x="46744" y="132861"/>
                    <a:pt x="104384" y="132861"/>
                  </a:cubicBezTo>
                  <a:cubicBezTo>
                    <a:pt x="162023" y="132861"/>
                    <a:pt x="208767" y="86117"/>
                    <a:pt x="208767" y="28478"/>
                  </a:cubicBezTo>
                  <a:cubicBezTo>
                    <a:pt x="208767" y="18594"/>
                    <a:pt x="207397" y="9069"/>
                    <a:pt x="2048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5" name="Google Shape;3495;p90"/>
            <p:cNvSpPr/>
            <p:nvPr/>
          </p:nvSpPr>
          <p:spPr>
            <a:xfrm>
              <a:off x="3800200" y="2441575"/>
              <a:ext cx="2609625" cy="611650"/>
            </a:xfrm>
            <a:custGeom>
              <a:avLst/>
              <a:gdLst/>
              <a:ahLst/>
              <a:cxnLst/>
              <a:rect l="l" t="t" r="r" b="b"/>
              <a:pathLst>
                <a:path w="104385" h="24466" extrusionOk="0">
                  <a:moveTo>
                    <a:pt x="1" y="1"/>
                  </a:moveTo>
                  <a:lnTo>
                    <a:pt x="1" y="12233"/>
                  </a:lnTo>
                  <a:lnTo>
                    <a:pt x="36763" y="12233"/>
                  </a:lnTo>
                  <a:cubicBezTo>
                    <a:pt x="40123" y="12233"/>
                    <a:pt x="42863" y="14973"/>
                    <a:pt x="42863" y="18333"/>
                  </a:cubicBezTo>
                  <a:cubicBezTo>
                    <a:pt x="42863" y="21726"/>
                    <a:pt x="45603" y="24466"/>
                    <a:pt x="48996" y="24466"/>
                  </a:cubicBezTo>
                  <a:lnTo>
                    <a:pt x="104058" y="24466"/>
                  </a:lnTo>
                  <a:cubicBezTo>
                    <a:pt x="104286" y="21758"/>
                    <a:pt x="104384" y="19018"/>
                    <a:pt x="104384" y="16246"/>
                  </a:cubicBezTo>
                  <a:cubicBezTo>
                    <a:pt x="104384" y="14908"/>
                    <a:pt x="104352" y="13571"/>
                    <a:pt x="104319" y="12233"/>
                  </a:cubicBezTo>
                  <a:lnTo>
                    <a:pt x="76657" y="12233"/>
                  </a:lnTo>
                  <a:cubicBezTo>
                    <a:pt x="73265" y="12233"/>
                    <a:pt x="70525" y="9493"/>
                    <a:pt x="70557" y="6101"/>
                  </a:cubicBezTo>
                  <a:cubicBezTo>
                    <a:pt x="70557" y="2741"/>
                    <a:pt x="67817" y="1"/>
                    <a:pt x="644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6" name="Google Shape;3496;p90"/>
            <p:cNvSpPr/>
            <p:nvPr/>
          </p:nvSpPr>
          <p:spPr>
            <a:xfrm>
              <a:off x="1192250" y="2135775"/>
              <a:ext cx="2607975" cy="611650"/>
            </a:xfrm>
            <a:custGeom>
              <a:avLst/>
              <a:gdLst/>
              <a:ahLst/>
              <a:cxnLst/>
              <a:rect l="l" t="t" r="r" b="b"/>
              <a:pathLst>
                <a:path w="104319" h="24466" extrusionOk="0">
                  <a:moveTo>
                    <a:pt x="3882" y="0"/>
                  </a:moveTo>
                  <a:cubicBezTo>
                    <a:pt x="1664" y="7829"/>
                    <a:pt x="326" y="16017"/>
                    <a:pt x="0" y="24465"/>
                  </a:cubicBezTo>
                  <a:lnTo>
                    <a:pt x="55324" y="24465"/>
                  </a:lnTo>
                  <a:cubicBezTo>
                    <a:pt x="58716" y="24465"/>
                    <a:pt x="61456" y="21725"/>
                    <a:pt x="61456" y="18333"/>
                  </a:cubicBezTo>
                  <a:cubicBezTo>
                    <a:pt x="61456" y="14973"/>
                    <a:pt x="64196" y="12233"/>
                    <a:pt x="67556" y="12233"/>
                  </a:cubicBezTo>
                  <a:lnTo>
                    <a:pt x="104319" y="12233"/>
                  </a:lnTo>
                  <a:lnTo>
                    <a:pt x="104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7" name="Google Shape;3497;p90"/>
            <p:cNvSpPr/>
            <p:nvPr/>
          </p:nvSpPr>
          <p:spPr>
            <a:xfrm>
              <a:off x="5378200" y="3359025"/>
              <a:ext cx="981050" cy="305825"/>
            </a:xfrm>
            <a:custGeom>
              <a:avLst/>
              <a:gdLst/>
              <a:ahLst/>
              <a:cxnLst/>
              <a:rect l="l" t="t" r="r" b="b"/>
              <a:pathLst>
                <a:path w="39242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36045" y="12233"/>
                  </a:lnTo>
                  <a:cubicBezTo>
                    <a:pt x="37350" y="8253"/>
                    <a:pt x="38426" y="4176"/>
                    <a:pt x="392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8" name="Google Shape;3498;p90"/>
            <p:cNvSpPr/>
            <p:nvPr/>
          </p:nvSpPr>
          <p:spPr>
            <a:xfrm>
              <a:off x="2773500" y="3359025"/>
              <a:ext cx="1026725" cy="305825"/>
            </a:xfrm>
            <a:custGeom>
              <a:avLst/>
              <a:gdLst/>
              <a:ahLst/>
              <a:cxnLst/>
              <a:rect l="l" t="t" r="r" b="b"/>
              <a:pathLst>
                <a:path w="41069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41069" y="12233"/>
                  </a:lnTo>
                  <a:lnTo>
                    <a:pt x="410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9" name="Google Shape;3499;p90"/>
            <p:cNvSpPr/>
            <p:nvPr/>
          </p:nvSpPr>
          <p:spPr>
            <a:xfrm>
              <a:off x="1442600" y="2357375"/>
              <a:ext cx="987825" cy="1798400"/>
            </a:xfrm>
            <a:custGeom>
              <a:avLst/>
              <a:gdLst/>
              <a:ahLst/>
              <a:cxnLst/>
              <a:rect l="l" t="t" r="r" b="b"/>
              <a:pathLst>
                <a:path w="39513" h="71936" extrusionOk="0">
                  <a:moveTo>
                    <a:pt x="36868" y="1"/>
                  </a:moveTo>
                  <a:cubicBezTo>
                    <a:pt x="36389" y="1"/>
                    <a:pt x="35893" y="179"/>
                    <a:pt x="35458" y="596"/>
                  </a:cubicBezTo>
                  <a:cubicBezTo>
                    <a:pt x="25607" y="10056"/>
                    <a:pt x="9819" y="29660"/>
                    <a:pt x="1" y="64401"/>
                  </a:cubicBezTo>
                  <a:cubicBezTo>
                    <a:pt x="33" y="64466"/>
                    <a:pt x="98" y="64564"/>
                    <a:pt x="131" y="64662"/>
                  </a:cubicBezTo>
                  <a:lnTo>
                    <a:pt x="15364" y="71936"/>
                  </a:lnTo>
                  <a:cubicBezTo>
                    <a:pt x="17811" y="58007"/>
                    <a:pt x="24107" y="29856"/>
                    <a:pt x="38688" y="3010"/>
                  </a:cubicBezTo>
                  <a:cubicBezTo>
                    <a:pt x="39513" y="1505"/>
                    <a:pt x="38261" y="1"/>
                    <a:pt x="368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0" name="Google Shape;3500;p90"/>
            <p:cNvSpPr/>
            <p:nvPr/>
          </p:nvSpPr>
          <p:spPr>
            <a:xfrm>
              <a:off x="1648100" y="3050150"/>
              <a:ext cx="938625" cy="1194525"/>
            </a:xfrm>
            <a:custGeom>
              <a:avLst/>
              <a:gdLst/>
              <a:ahLst/>
              <a:cxnLst/>
              <a:rect l="l" t="t" r="r" b="b"/>
              <a:pathLst>
                <a:path w="37545" h="47781" extrusionOk="0">
                  <a:moveTo>
                    <a:pt x="34860" y="0"/>
                  </a:moveTo>
                  <a:cubicBezTo>
                    <a:pt x="34549" y="0"/>
                    <a:pt x="34221" y="78"/>
                    <a:pt x="33893" y="253"/>
                  </a:cubicBezTo>
                  <a:cubicBezTo>
                    <a:pt x="24466" y="5179"/>
                    <a:pt x="9167" y="16531"/>
                    <a:pt x="1" y="40832"/>
                  </a:cubicBezTo>
                  <a:lnTo>
                    <a:pt x="14582" y="47780"/>
                  </a:lnTo>
                  <a:cubicBezTo>
                    <a:pt x="16604" y="39006"/>
                    <a:pt x="22215" y="20804"/>
                    <a:pt x="36405" y="3352"/>
                  </a:cubicBezTo>
                  <a:cubicBezTo>
                    <a:pt x="37545" y="1913"/>
                    <a:pt x="36403" y="0"/>
                    <a:pt x="348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1" name="Google Shape;3501;p90"/>
            <p:cNvSpPr/>
            <p:nvPr/>
          </p:nvSpPr>
          <p:spPr>
            <a:xfrm>
              <a:off x="1248525" y="1346500"/>
              <a:ext cx="1190275" cy="2667375"/>
            </a:xfrm>
            <a:custGeom>
              <a:avLst/>
              <a:gdLst/>
              <a:ahLst/>
              <a:cxnLst/>
              <a:rect l="l" t="t" r="r" b="b"/>
              <a:pathLst>
                <a:path w="47611" h="106695" extrusionOk="0">
                  <a:moveTo>
                    <a:pt x="44958" y="1"/>
                  </a:moveTo>
                  <a:cubicBezTo>
                    <a:pt x="44463" y="1"/>
                    <a:pt x="43952" y="194"/>
                    <a:pt x="43515" y="648"/>
                  </a:cubicBezTo>
                  <a:cubicBezTo>
                    <a:pt x="29978" y="14707"/>
                    <a:pt x="7894" y="42727"/>
                    <a:pt x="0" y="82034"/>
                  </a:cubicBezTo>
                  <a:cubicBezTo>
                    <a:pt x="1729" y="90124"/>
                    <a:pt x="4404" y="97855"/>
                    <a:pt x="7894" y="105097"/>
                  </a:cubicBezTo>
                  <a:lnTo>
                    <a:pt x="11221" y="106695"/>
                  </a:lnTo>
                  <a:cubicBezTo>
                    <a:pt x="12885" y="97594"/>
                    <a:pt x="23127" y="45109"/>
                    <a:pt x="46744" y="3062"/>
                  </a:cubicBezTo>
                  <a:cubicBezTo>
                    <a:pt x="47610" y="1522"/>
                    <a:pt x="46348" y="1"/>
                    <a:pt x="449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2" name="Google Shape;3502;p90"/>
            <p:cNvSpPr/>
            <p:nvPr/>
          </p:nvSpPr>
          <p:spPr>
            <a:xfrm>
              <a:off x="3010800" y="2135775"/>
              <a:ext cx="2606350" cy="2789825"/>
            </a:xfrm>
            <a:custGeom>
              <a:avLst/>
              <a:gdLst/>
              <a:ahLst/>
              <a:cxnLst/>
              <a:rect l="l" t="t" r="r" b="b"/>
              <a:pathLst>
                <a:path w="104254" h="111593" extrusionOk="0">
                  <a:moveTo>
                    <a:pt x="23161" y="0"/>
                  </a:moveTo>
                  <a:cubicBezTo>
                    <a:pt x="1" y="29978"/>
                    <a:pt x="12820" y="52290"/>
                    <a:pt x="18202" y="75254"/>
                  </a:cubicBezTo>
                  <a:cubicBezTo>
                    <a:pt x="19181" y="79430"/>
                    <a:pt x="18724" y="83866"/>
                    <a:pt x="17289" y="88335"/>
                  </a:cubicBezTo>
                  <a:lnTo>
                    <a:pt x="17289" y="111593"/>
                  </a:lnTo>
                  <a:lnTo>
                    <a:pt x="94696" y="111593"/>
                  </a:lnTo>
                  <a:cubicBezTo>
                    <a:pt x="98056" y="109049"/>
                    <a:pt x="101253" y="106309"/>
                    <a:pt x="104254" y="103405"/>
                  </a:cubicBezTo>
                  <a:cubicBezTo>
                    <a:pt x="104058" y="82007"/>
                    <a:pt x="86704" y="65305"/>
                    <a:pt x="66904" y="52486"/>
                  </a:cubicBezTo>
                  <a:cubicBezTo>
                    <a:pt x="41036" y="35719"/>
                    <a:pt x="34251" y="23617"/>
                    <a:pt x="3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3" name="Google Shape;3503;p90"/>
            <p:cNvSpPr/>
            <p:nvPr/>
          </p:nvSpPr>
          <p:spPr>
            <a:xfrm>
              <a:off x="3010800" y="2135775"/>
              <a:ext cx="2367400" cy="2789825"/>
            </a:xfrm>
            <a:custGeom>
              <a:avLst/>
              <a:gdLst/>
              <a:ahLst/>
              <a:cxnLst/>
              <a:rect l="l" t="t" r="r" b="b"/>
              <a:pathLst>
                <a:path w="94696" h="111593" extrusionOk="0">
                  <a:moveTo>
                    <a:pt x="23161" y="0"/>
                  </a:moveTo>
                  <a:cubicBezTo>
                    <a:pt x="1" y="29978"/>
                    <a:pt x="12820" y="52290"/>
                    <a:pt x="18202" y="75254"/>
                  </a:cubicBezTo>
                  <a:cubicBezTo>
                    <a:pt x="19181" y="79430"/>
                    <a:pt x="18724" y="83866"/>
                    <a:pt x="17289" y="88335"/>
                  </a:cubicBezTo>
                  <a:lnTo>
                    <a:pt x="17289" y="111593"/>
                  </a:lnTo>
                  <a:lnTo>
                    <a:pt x="94696" y="111593"/>
                  </a:lnTo>
                  <a:cubicBezTo>
                    <a:pt x="94533" y="111560"/>
                    <a:pt x="77799" y="108559"/>
                    <a:pt x="71666" y="87617"/>
                  </a:cubicBezTo>
                  <a:cubicBezTo>
                    <a:pt x="65501" y="66545"/>
                    <a:pt x="38231" y="75646"/>
                    <a:pt x="26227" y="55030"/>
                  </a:cubicBezTo>
                  <a:cubicBezTo>
                    <a:pt x="14223" y="34447"/>
                    <a:pt x="20551" y="13929"/>
                    <a:pt x="26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4" name="Google Shape;3504;p90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5" name="Google Shape;3505;p90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40619" y="43161"/>
                    <a:pt x="124957" y="45351"/>
                    <a:pt x="110503" y="45351"/>
                  </a:cubicBezTo>
                  <a:cubicBezTo>
                    <a:pt x="63766" y="45351"/>
                    <a:pt x="29659" y="22452"/>
                    <a:pt x="14809" y="751"/>
                  </a:cubicBezTo>
                  <a:cubicBezTo>
                    <a:pt x="10112" y="392"/>
                    <a:pt x="5187" y="13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506" name="Google Shape;3506;p90"/>
          <p:cNvGrpSpPr/>
          <p:nvPr/>
        </p:nvGrpSpPr>
        <p:grpSpPr>
          <a:xfrm>
            <a:off x="4271888" y="1132339"/>
            <a:ext cx="600208" cy="600208"/>
            <a:chOff x="1190625" y="238125"/>
            <a:chExt cx="5219200" cy="5219200"/>
          </a:xfrm>
        </p:grpSpPr>
        <p:sp>
          <p:nvSpPr>
            <p:cNvPr id="3507" name="Google Shape;3507;p90"/>
            <p:cNvSpPr/>
            <p:nvPr/>
          </p:nvSpPr>
          <p:spPr>
            <a:xfrm>
              <a:off x="1190625" y="238125"/>
              <a:ext cx="5135200" cy="5219200"/>
            </a:xfrm>
            <a:custGeom>
              <a:avLst/>
              <a:gdLst/>
              <a:ahLst/>
              <a:cxnLst/>
              <a:rect l="l" t="t" r="r" b="b"/>
              <a:pathLst>
                <a:path w="205408" h="208768" extrusionOk="0">
                  <a:moveTo>
                    <a:pt x="104384" y="0"/>
                  </a:moveTo>
                  <a:cubicBezTo>
                    <a:pt x="88693" y="0"/>
                    <a:pt x="73786" y="3490"/>
                    <a:pt x="60412" y="9688"/>
                  </a:cubicBezTo>
                  <a:lnTo>
                    <a:pt x="130" y="98936"/>
                  </a:lnTo>
                  <a:cubicBezTo>
                    <a:pt x="33" y="100730"/>
                    <a:pt x="0" y="102557"/>
                    <a:pt x="0" y="104384"/>
                  </a:cubicBezTo>
                  <a:cubicBezTo>
                    <a:pt x="0" y="123629"/>
                    <a:pt x="5219" y="141635"/>
                    <a:pt x="14288" y="157097"/>
                  </a:cubicBezTo>
                  <a:lnTo>
                    <a:pt x="17517" y="157097"/>
                  </a:lnTo>
                  <a:lnTo>
                    <a:pt x="18822" y="164176"/>
                  </a:lnTo>
                  <a:cubicBezTo>
                    <a:pt x="23878" y="171385"/>
                    <a:pt x="29815" y="177941"/>
                    <a:pt x="36502" y="183682"/>
                  </a:cubicBezTo>
                  <a:lnTo>
                    <a:pt x="40579" y="183682"/>
                  </a:lnTo>
                  <a:lnTo>
                    <a:pt x="41753" y="187890"/>
                  </a:lnTo>
                  <a:cubicBezTo>
                    <a:pt x="47821" y="192457"/>
                    <a:pt x="54410" y="196372"/>
                    <a:pt x="61423" y="199536"/>
                  </a:cubicBezTo>
                  <a:lnTo>
                    <a:pt x="65240" y="199536"/>
                  </a:lnTo>
                  <a:lnTo>
                    <a:pt x="67132" y="201917"/>
                  </a:lnTo>
                  <a:cubicBezTo>
                    <a:pt x="73884" y="204494"/>
                    <a:pt x="80963" y="206386"/>
                    <a:pt x="88302" y="207528"/>
                  </a:cubicBezTo>
                  <a:lnTo>
                    <a:pt x="92347" y="204885"/>
                  </a:lnTo>
                  <a:lnTo>
                    <a:pt x="94402" y="208278"/>
                  </a:lnTo>
                  <a:cubicBezTo>
                    <a:pt x="97696" y="208604"/>
                    <a:pt x="101024" y="208767"/>
                    <a:pt x="104384" y="208767"/>
                  </a:cubicBezTo>
                  <a:cubicBezTo>
                    <a:pt x="108689" y="208767"/>
                    <a:pt x="112897" y="208506"/>
                    <a:pt x="117073" y="207984"/>
                  </a:cubicBezTo>
                  <a:lnTo>
                    <a:pt x="121215" y="204396"/>
                  </a:lnTo>
                  <a:lnTo>
                    <a:pt x="123629" y="207006"/>
                  </a:lnTo>
                  <a:cubicBezTo>
                    <a:pt x="132208" y="205375"/>
                    <a:pt x="140429" y="202732"/>
                    <a:pt x="148159" y="199177"/>
                  </a:cubicBezTo>
                  <a:lnTo>
                    <a:pt x="152530" y="193207"/>
                  </a:lnTo>
                  <a:lnTo>
                    <a:pt x="155401" y="195458"/>
                  </a:lnTo>
                  <a:cubicBezTo>
                    <a:pt x="170276" y="187108"/>
                    <a:pt x="182900" y="175201"/>
                    <a:pt x="192164" y="160914"/>
                  </a:cubicBezTo>
                  <a:lnTo>
                    <a:pt x="205407" y="77961"/>
                  </a:lnTo>
                  <a:cubicBezTo>
                    <a:pt x="193697" y="33109"/>
                    <a:pt x="152922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8" name="Google Shape;3508;p90"/>
            <p:cNvSpPr/>
            <p:nvPr/>
          </p:nvSpPr>
          <p:spPr>
            <a:xfrm>
              <a:off x="3398150" y="2488875"/>
              <a:ext cx="884025" cy="2956200"/>
            </a:xfrm>
            <a:custGeom>
              <a:avLst/>
              <a:gdLst/>
              <a:ahLst/>
              <a:cxnLst/>
              <a:rect l="l" t="t" r="r" b="b"/>
              <a:pathLst>
                <a:path w="35361" h="118248" extrusionOk="0">
                  <a:moveTo>
                    <a:pt x="29424" y="1"/>
                  </a:moveTo>
                  <a:lnTo>
                    <a:pt x="1" y="117498"/>
                  </a:lnTo>
                  <a:cubicBezTo>
                    <a:pt x="2023" y="117824"/>
                    <a:pt x="4046" y="118052"/>
                    <a:pt x="6101" y="118248"/>
                  </a:cubicBezTo>
                  <a:lnTo>
                    <a:pt x="35361" y="1501"/>
                  </a:lnTo>
                  <a:lnTo>
                    <a:pt x="29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9" name="Google Shape;3509;p90"/>
            <p:cNvSpPr/>
            <p:nvPr/>
          </p:nvSpPr>
          <p:spPr>
            <a:xfrm>
              <a:off x="2726200" y="2488875"/>
              <a:ext cx="833450" cy="2797175"/>
            </a:xfrm>
            <a:custGeom>
              <a:avLst/>
              <a:gdLst/>
              <a:ahLst/>
              <a:cxnLst/>
              <a:rect l="l" t="t" r="r" b="b"/>
              <a:pathLst>
                <a:path w="33338" h="111887" extrusionOk="0">
                  <a:moveTo>
                    <a:pt x="27434" y="1"/>
                  </a:moveTo>
                  <a:lnTo>
                    <a:pt x="0" y="109506"/>
                  </a:lnTo>
                  <a:cubicBezTo>
                    <a:pt x="1860" y="110354"/>
                    <a:pt x="3784" y="111137"/>
                    <a:pt x="5709" y="111887"/>
                  </a:cubicBezTo>
                  <a:lnTo>
                    <a:pt x="33338" y="1501"/>
                  </a:lnTo>
                  <a:lnTo>
                    <a:pt x="274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0" name="Google Shape;3510;p90"/>
            <p:cNvSpPr/>
            <p:nvPr/>
          </p:nvSpPr>
          <p:spPr>
            <a:xfrm>
              <a:off x="4117425" y="2488875"/>
              <a:ext cx="886475" cy="2948875"/>
            </a:xfrm>
            <a:custGeom>
              <a:avLst/>
              <a:gdLst/>
              <a:ahLst/>
              <a:cxnLst/>
              <a:rect l="l" t="t" r="r" b="b"/>
              <a:pathLst>
                <a:path w="35459" h="117955" extrusionOk="0">
                  <a:moveTo>
                    <a:pt x="29554" y="1"/>
                  </a:moveTo>
                  <a:lnTo>
                    <a:pt x="1" y="117954"/>
                  </a:lnTo>
                  <a:cubicBezTo>
                    <a:pt x="2186" y="117693"/>
                    <a:pt x="4372" y="117367"/>
                    <a:pt x="6557" y="116976"/>
                  </a:cubicBezTo>
                  <a:lnTo>
                    <a:pt x="35458" y="1501"/>
                  </a:lnTo>
                  <a:lnTo>
                    <a:pt x="295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1" name="Google Shape;3511;p90"/>
            <p:cNvSpPr/>
            <p:nvPr/>
          </p:nvSpPr>
          <p:spPr>
            <a:xfrm>
              <a:off x="4894600" y="2488875"/>
              <a:ext cx="831825" cy="2728675"/>
            </a:xfrm>
            <a:custGeom>
              <a:avLst/>
              <a:gdLst/>
              <a:ahLst/>
              <a:cxnLst/>
              <a:rect l="l" t="t" r="r" b="b"/>
              <a:pathLst>
                <a:path w="33273" h="109147" extrusionOk="0">
                  <a:moveTo>
                    <a:pt x="27336" y="1"/>
                  </a:moveTo>
                  <a:lnTo>
                    <a:pt x="0" y="109147"/>
                  </a:lnTo>
                  <a:cubicBezTo>
                    <a:pt x="2480" y="108005"/>
                    <a:pt x="4861" y="106766"/>
                    <a:pt x="7242" y="105428"/>
                  </a:cubicBezTo>
                  <a:lnTo>
                    <a:pt x="33273" y="1501"/>
                  </a:lnTo>
                  <a:lnTo>
                    <a:pt x="273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2" name="Google Shape;3512;p90"/>
            <p:cNvSpPr/>
            <p:nvPr/>
          </p:nvSpPr>
          <p:spPr>
            <a:xfrm>
              <a:off x="2103150" y="2488875"/>
              <a:ext cx="734800" cy="2446525"/>
            </a:xfrm>
            <a:custGeom>
              <a:avLst/>
              <a:gdLst/>
              <a:ahLst/>
              <a:cxnLst/>
              <a:rect l="l" t="t" r="r" b="b"/>
              <a:pathLst>
                <a:path w="29392" h="97861" extrusionOk="0">
                  <a:moveTo>
                    <a:pt x="23454" y="1"/>
                  </a:moveTo>
                  <a:lnTo>
                    <a:pt x="1" y="93652"/>
                  </a:lnTo>
                  <a:cubicBezTo>
                    <a:pt x="1697" y="95120"/>
                    <a:pt x="3458" y="96523"/>
                    <a:pt x="5252" y="97860"/>
                  </a:cubicBezTo>
                  <a:lnTo>
                    <a:pt x="29391" y="1501"/>
                  </a:lnTo>
                  <a:lnTo>
                    <a:pt x="234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3" name="Google Shape;3513;p90"/>
            <p:cNvSpPr/>
            <p:nvPr/>
          </p:nvSpPr>
          <p:spPr>
            <a:xfrm>
              <a:off x="1547800" y="2488875"/>
              <a:ext cx="568425" cy="1853650"/>
            </a:xfrm>
            <a:custGeom>
              <a:avLst/>
              <a:gdLst/>
              <a:ahLst/>
              <a:cxnLst/>
              <a:rect l="l" t="t" r="r" b="b"/>
              <a:pathLst>
                <a:path w="22737" h="74146" extrusionOk="0">
                  <a:moveTo>
                    <a:pt x="16800" y="1"/>
                  </a:moveTo>
                  <a:lnTo>
                    <a:pt x="1" y="67067"/>
                  </a:lnTo>
                  <a:cubicBezTo>
                    <a:pt x="1403" y="69481"/>
                    <a:pt x="2936" y="71830"/>
                    <a:pt x="4535" y="74146"/>
                  </a:cubicBezTo>
                  <a:lnTo>
                    <a:pt x="22737" y="1501"/>
                  </a:lnTo>
                  <a:lnTo>
                    <a:pt x="1680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4" name="Google Shape;3514;p90"/>
            <p:cNvSpPr/>
            <p:nvPr/>
          </p:nvSpPr>
          <p:spPr>
            <a:xfrm>
              <a:off x="3147800" y="238125"/>
              <a:ext cx="3262025" cy="1352100"/>
            </a:xfrm>
            <a:custGeom>
              <a:avLst/>
              <a:gdLst/>
              <a:ahLst/>
              <a:cxnLst/>
              <a:rect l="l" t="t" r="r" b="b"/>
              <a:pathLst>
                <a:path w="130481" h="54084" extrusionOk="0">
                  <a:moveTo>
                    <a:pt x="66513" y="0"/>
                  </a:moveTo>
                  <a:cubicBezTo>
                    <a:pt x="53269" y="0"/>
                    <a:pt x="42504" y="10536"/>
                    <a:pt x="42080" y="23682"/>
                  </a:cubicBezTo>
                  <a:cubicBezTo>
                    <a:pt x="39678" y="22281"/>
                    <a:pt x="36875" y="21481"/>
                    <a:pt x="33890" y="21481"/>
                  </a:cubicBezTo>
                  <a:cubicBezTo>
                    <a:pt x="33470" y="21481"/>
                    <a:pt x="33047" y="21497"/>
                    <a:pt x="32621" y="21529"/>
                  </a:cubicBezTo>
                  <a:cubicBezTo>
                    <a:pt x="24563" y="22116"/>
                    <a:pt x="18105" y="28705"/>
                    <a:pt x="17615" y="36763"/>
                  </a:cubicBezTo>
                  <a:cubicBezTo>
                    <a:pt x="17518" y="38524"/>
                    <a:pt x="17681" y="40253"/>
                    <a:pt x="18105" y="41851"/>
                  </a:cubicBezTo>
                  <a:lnTo>
                    <a:pt x="6133" y="41851"/>
                  </a:lnTo>
                  <a:cubicBezTo>
                    <a:pt x="2741" y="41851"/>
                    <a:pt x="1" y="44591"/>
                    <a:pt x="1" y="47984"/>
                  </a:cubicBezTo>
                  <a:cubicBezTo>
                    <a:pt x="1" y="51344"/>
                    <a:pt x="2741" y="54084"/>
                    <a:pt x="6133" y="54084"/>
                  </a:cubicBezTo>
                  <a:lnTo>
                    <a:pt x="124380" y="54084"/>
                  </a:lnTo>
                  <a:cubicBezTo>
                    <a:pt x="127740" y="54084"/>
                    <a:pt x="130480" y="51344"/>
                    <a:pt x="130480" y="47984"/>
                  </a:cubicBezTo>
                  <a:cubicBezTo>
                    <a:pt x="130480" y="44591"/>
                    <a:pt x="127740" y="41851"/>
                    <a:pt x="124380" y="41851"/>
                  </a:cubicBezTo>
                  <a:lnTo>
                    <a:pt x="114953" y="41851"/>
                  </a:lnTo>
                  <a:cubicBezTo>
                    <a:pt x="115345" y="40253"/>
                    <a:pt x="115540" y="38524"/>
                    <a:pt x="115410" y="36763"/>
                  </a:cubicBezTo>
                  <a:cubicBezTo>
                    <a:pt x="114920" y="28705"/>
                    <a:pt x="108462" y="22116"/>
                    <a:pt x="100405" y="21529"/>
                  </a:cubicBezTo>
                  <a:cubicBezTo>
                    <a:pt x="99978" y="21497"/>
                    <a:pt x="99556" y="21481"/>
                    <a:pt x="99137" y="21481"/>
                  </a:cubicBezTo>
                  <a:cubicBezTo>
                    <a:pt x="96158" y="21481"/>
                    <a:pt x="93380" y="22281"/>
                    <a:pt x="90977" y="23682"/>
                  </a:cubicBezTo>
                  <a:cubicBezTo>
                    <a:pt x="90553" y="10536"/>
                    <a:pt x="79756" y="0"/>
                    <a:pt x="66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5" name="Google Shape;3515;p90"/>
            <p:cNvSpPr/>
            <p:nvPr/>
          </p:nvSpPr>
          <p:spPr>
            <a:xfrm>
              <a:off x="3147800" y="726600"/>
              <a:ext cx="2125225" cy="863625"/>
            </a:xfrm>
            <a:custGeom>
              <a:avLst/>
              <a:gdLst/>
              <a:ahLst/>
              <a:cxnLst/>
              <a:rect l="l" t="t" r="r" b="b"/>
              <a:pathLst>
                <a:path w="85009" h="34545" extrusionOk="0">
                  <a:moveTo>
                    <a:pt x="42570" y="0"/>
                  </a:moveTo>
                  <a:lnTo>
                    <a:pt x="42570" y="0"/>
                  </a:lnTo>
                  <a:cubicBezTo>
                    <a:pt x="42459" y="531"/>
                    <a:pt x="42367" y="1072"/>
                    <a:pt x="42294" y="1621"/>
                  </a:cubicBezTo>
                  <a:lnTo>
                    <a:pt x="42294" y="1621"/>
                  </a:lnTo>
                  <a:cubicBezTo>
                    <a:pt x="42371" y="1074"/>
                    <a:pt x="42465" y="535"/>
                    <a:pt x="42570" y="0"/>
                  </a:cubicBezTo>
                  <a:close/>
                  <a:moveTo>
                    <a:pt x="42294" y="1621"/>
                  </a:moveTo>
                  <a:cubicBezTo>
                    <a:pt x="42178" y="2443"/>
                    <a:pt x="42100" y="3281"/>
                    <a:pt x="42080" y="4143"/>
                  </a:cubicBezTo>
                  <a:cubicBezTo>
                    <a:pt x="39678" y="2742"/>
                    <a:pt x="36875" y="1942"/>
                    <a:pt x="33890" y="1942"/>
                  </a:cubicBezTo>
                  <a:cubicBezTo>
                    <a:pt x="33470" y="1942"/>
                    <a:pt x="33047" y="1958"/>
                    <a:pt x="32621" y="1990"/>
                  </a:cubicBezTo>
                  <a:cubicBezTo>
                    <a:pt x="24563" y="2577"/>
                    <a:pt x="18105" y="9166"/>
                    <a:pt x="17615" y="17224"/>
                  </a:cubicBezTo>
                  <a:cubicBezTo>
                    <a:pt x="17518" y="18985"/>
                    <a:pt x="17681" y="20714"/>
                    <a:pt x="18105" y="22312"/>
                  </a:cubicBezTo>
                  <a:lnTo>
                    <a:pt x="6133" y="22312"/>
                  </a:lnTo>
                  <a:cubicBezTo>
                    <a:pt x="2741" y="22312"/>
                    <a:pt x="1" y="25052"/>
                    <a:pt x="1" y="28445"/>
                  </a:cubicBezTo>
                  <a:cubicBezTo>
                    <a:pt x="1" y="31805"/>
                    <a:pt x="2741" y="34545"/>
                    <a:pt x="6133" y="34545"/>
                  </a:cubicBezTo>
                  <a:lnTo>
                    <a:pt x="85008" y="34545"/>
                  </a:lnTo>
                  <a:cubicBezTo>
                    <a:pt x="80050" y="34545"/>
                    <a:pt x="75646" y="32163"/>
                    <a:pt x="72873" y="28477"/>
                  </a:cubicBezTo>
                  <a:cubicBezTo>
                    <a:pt x="70851" y="29032"/>
                    <a:pt x="68731" y="29326"/>
                    <a:pt x="66513" y="29326"/>
                  </a:cubicBezTo>
                  <a:cubicBezTo>
                    <a:pt x="53008" y="29326"/>
                    <a:pt x="42080" y="18398"/>
                    <a:pt x="42080" y="4893"/>
                  </a:cubicBezTo>
                  <a:cubicBezTo>
                    <a:pt x="42080" y="3793"/>
                    <a:pt x="42152" y="2693"/>
                    <a:pt x="42294" y="16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6" name="Google Shape;3516;p90"/>
            <p:cNvSpPr/>
            <p:nvPr/>
          </p:nvSpPr>
          <p:spPr>
            <a:xfrm>
              <a:off x="2670750" y="1819350"/>
              <a:ext cx="3739075" cy="2441625"/>
            </a:xfrm>
            <a:custGeom>
              <a:avLst/>
              <a:gdLst/>
              <a:ahLst/>
              <a:cxnLst/>
              <a:rect l="l" t="t" r="r" b="b"/>
              <a:pathLst>
                <a:path w="149563" h="97665" extrusionOk="0">
                  <a:moveTo>
                    <a:pt x="94565" y="1"/>
                  </a:moveTo>
                  <a:cubicBezTo>
                    <a:pt x="71307" y="1"/>
                    <a:pt x="52453" y="18855"/>
                    <a:pt x="52453" y="42113"/>
                  </a:cubicBezTo>
                  <a:cubicBezTo>
                    <a:pt x="52453" y="43287"/>
                    <a:pt x="52518" y="44462"/>
                    <a:pt x="52616" y="45636"/>
                  </a:cubicBezTo>
                  <a:cubicBezTo>
                    <a:pt x="51670" y="45506"/>
                    <a:pt x="50691" y="45473"/>
                    <a:pt x="49713" y="45473"/>
                  </a:cubicBezTo>
                  <a:cubicBezTo>
                    <a:pt x="35295" y="45473"/>
                    <a:pt x="23617" y="57151"/>
                    <a:pt x="23617" y="71569"/>
                  </a:cubicBezTo>
                  <a:cubicBezTo>
                    <a:pt x="23617" y="76658"/>
                    <a:pt x="25085" y="81420"/>
                    <a:pt x="27596" y="85432"/>
                  </a:cubicBezTo>
                  <a:lnTo>
                    <a:pt x="6100" y="85432"/>
                  </a:lnTo>
                  <a:cubicBezTo>
                    <a:pt x="2708" y="85432"/>
                    <a:pt x="0" y="88172"/>
                    <a:pt x="0" y="91532"/>
                  </a:cubicBezTo>
                  <a:cubicBezTo>
                    <a:pt x="0" y="94925"/>
                    <a:pt x="2708" y="97665"/>
                    <a:pt x="6100" y="97665"/>
                  </a:cubicBezTo>
                  <a:lnTo>
                    <a:pt x="132959" y="97665"/>
                  </a:lnTo>
                  <a:cubicBezTo>
                    <a:pt x="143462" y="81355"/>
                    <a:pt x="149562" y="61979"/>
                    <a:pt x="149562" y="41135"/>
                  </a:cubicBezTo>
                  <a:cubicBezTo>
                    <a:pt x="149562" y="32001"/>
                    <a:pt x="148388" y="23161"/>
                    <a:pt x="146202" y="14712"/>
                  </a:cubicBezTo>
                  <a:cubicBezTo>
                    <a:pt x="144115" y="14191"/>
                    <a:pt x="141962" y="13897"/>
                    <a:pt x="139744" y="13897"/>
                  </a:cubicBezTo>
                  <a:cubicBezTo>
                    <a:pt x="135568" y="13930"/>
                    <a:pt x="131621" y="14941"/>
                    <a:pt x="128098" y="16702"/>
                  </a:cubicBezTo>
                  <a:cubicBezTo>
                    <a:pt x="120433" y="6558"/>
                    <a:pt x="108265" y="1"/>
                    <a:pt x="945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7" name="Google Shape;3517;p90"/>
            <p:cNvSpPr/>
            <p:nvPr/>
          </p:nvSpPr>
          <p:spPr>
            <a:xfrm>
              <a:off x="2670750" y="2956175"/>
              <a:ext cx="2943950" cy="1304800"/>
            </a:xfrm>
            <a:custGeom>
              <a:avLst/>
              <a:gdLst/>
              <a:ahLst/>
              <a:cxnLst/>
              <a:rect l="l" t="t" r="r" b="b"/>
              <a:pathLst>
                <a:path w="117758" h="52192" extrusionOk="0">
                  <a:moveTo>
                    <a:pt x="49713" y="0"/>
                  </a:moveTo>
                  <a:cubicBezTo>
                    <a:pt x="35295" y="0"/>
                    <a:pt x="23617" y="11678"/>
                    <a:pt x="23617" y="26096"/>
                  </a:cubicBezTo>
                  <a:cubicBezTo>
                    <a:pt x="23617" y="31185"/>
                    <a:pt x="25085" y="35947"/>
                    <a:pt x="27596" y="39959"/>
                  </a:cubicBezTo>
                  <a:lnTo>
                    <a:pt x="6100" y="39959"/>
                  </a:lnTo>
                  <a:cubicBezTo>
                    <a:pt x="2708" y="39959"/>
                    <a:pt x="0" y="42699"/>
                    <a:pt x="0" y="46059"/>
                  </a:cubicBezTo>
                  <a:cubicBezTo>
                    <a:pt x="0" y="49452"/>
                    <a:pt x="2708" y="52192"/>
                    <a:pt x="6100" y="52192"/>
                  </a:cubicBezTo>
                  <a:lnTo>
                    <a:pt x="117758" y="52192"/>
                  </a:lnTo>
                  <a:cubicBezTo>
                    <a:pt x="108689" y="52192"/>
                    <a:pt x="100959" y="46549"/>
                    <a:pt x="97827" y="38589"/>
                  </a:cubicBezTo>
                  <a:cubicBezTo>
                    <a:pt x="96751" y="38687"/>
                    <a:pt x="95641" y="38720"/>
                    <a:pt x="94565" y="38720"/>
                  </a:cubicBezTo>
                  <a:cubicBezTo>
                    <a:pt x="72481" y="38720"/>
                    <a:pt x="54410" y="21757"/>
                    <a:pt x="52616" y="163"/>
                  </a:cubicBezTo>
                  <a:cubicBezTo>
                    <a:pt x="51670" y="33"/>
                    <a:pt x="50691" y="0"/>
                    <a:pt x="497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8" name="Google Shape;3518;p90"/>
            <p:cNvSpPr/>
            <p:nvPr/>
          </p:nvSpPr>
          <p:spPr>
            <a:xfrm>
              <a:off x="1193875" y="480325"/>
              <a:ext cx="3584950" cy="2231225"/>
            </a:xfrm>
            <a:custGeom>
              <a:avLst/>
              <a:gdLst/>
              <a:ahLst/>
              <a:cxnLst/>
              <a:rect l="l" t="t" r="r" b="b"/>
              <a:pathLst>
                <a:path w="143398" h="89249" extrusionOk="0">
                  <a:moveTo>
                    <a:pt x="60282" y="0"/>
                  </a:moveTo>
                  <a:cubicBezTo>
                    <a:pt x="26162" y="15853"/>
                    <a:pt x="2056" y="49648"/>
                    <a:pt x="0" y="89248"/>
                  </a:cubicBezTo>
                  <a:lnTo>
                    <a:pt x="137297" y="89248"/>
                  </a:lnTo>
                  <a:cubicBezTo>
                    <a:pt x="140657" y="89248"/>
                    <a:pt x="143397" y="86508"/>
                    <a:pt x="143397" y="83148"/>
                  </a:cubicBezTo>
                  <a:cubicBezTo>
                    <a:pt x="143397" y="79756"/>
                    <a:pt x="140657" y="77016"/>
                    <a:pt x="137297" y="77016"/>
                  </a:cubicBezTo>
                  <a:lnTo>
                    <a:pt x="125522" y="77016"/>
                  </a:lnTo>
                  <a:cubicBezTo>
                    <a:pt x="125848" y="75711"/>
                    <a:pt x="126011" y="74341"/>
                    <a:pt x="126011" y="72938"/>
                  </a:cubicBezTo>
                  <a:cubicBezTo>
                    <a:pt x="126011" y="63935"/>
                    <a:pt x="118737" y="56628"/>
                    <a:pt x="109701" y="56628"/>
                  </a:cubicBezTo>
                  <a:cubicBezTo>
                    <a:pt x="108820" y="56628"/>
                    <a:pt x="107940" y="56693"/>
                    <a:pt x="107091" y="56857"/>
                  </a:cubicBezTo>
                  <a:cubicBezTo>
                    <a:pt x="108918" y="53236"/>
                    <a:pt x="109864" y="49126"/>
                    <a:pt x="109701" y="44787"/>
                  </a:cubicBezTo>
                  <a:cubicBezTo>
                    <a:pt x="109147" y="32229"/>
                    <a:pt x="99034" y="22051"/>
                    <a:pt x="86541" y="21399"/>
                  </a:cubicBezTo>
                  <a:cubicBezTo>
                    <a:pt x="86132" y="21380"/>
                    <a:pt x="85726" y="21371"/>
                    <a:pt x="85323" y="21371"/>
                  </a:cubicBezTo>
                  <a:cubicBezTo>
                    <a:pt x="83599" y="21371"/>
                    <a:pt x="81923" y="21538"/>
                    <a:pt x="80311" y="21855"/>
                  </a:cubicBezTo>
                  <a:cubicBezTo>
                    <a:pt x="77016" y="12069"/>
                    <a:pt x="69677" y="4143"/>
                    <a:pt x="60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9" name="Google Shape;3519;p90"/>
            <p:cNvSpPr/>
            <p:nvPr/>
          </p:nvSpPr>
          <p:spPr>
            <a:xfrm>
              <a:off x="3201625" y="1026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20" name="Google Shape;3520;p90"/>
            <p:cNvSpPr/>
            <p:nvPr/>
          </p:nvSpPr>
          <p:spPr>
            <a:xfrm>
              <a:off x="1193875" y="480325"/>
              <a:ext cx="2007775" cy="2231225"/>
            </a:xfrm>
            <a:custGeom>
              <a:avLst/>
              <a:gdLst/>
              <a:ahLst/>
              <a:cxnLst/>
              <a:rect l="l" t="t" r="r" b="b"/>
              <a:pathLst>
                <a:path w="80311" h="89249" extrusionOk="0">
                  <a:moveTo>
                    <a:pt x="60282" y="0"/>
                  </a:moveTo>
                  <a:cubicBezTo>
                    <a:pt x="26162" y="15853"/>
                    <a:pt x="2056" y="49648"/>
                    <a:pt x="0" y="89248"/>
                  </a:cubicBezTo>
                  <a:lnTo>
                    <a:pt x="68665" y="89248"/>
                  </a:lnTo>
                  <a:cubicBezTo>
                    <a:pt x="59858" y="89248"/>
                    <a:pt x="52714" y="82104"/>
                    <a:pt x="52714" y="73297"/>
                  </a:cubicBezTo>
                  <a:cubicBezTo>
                    <a:pt x="52714" y="66088"/>
                    <a:pt x="57477" y="59988"/>
                    <a:pt x="64033" y="58031"/>
                  </a:cubicBezTo>
                  <a:cubicBezTo>
                    <a:pt x="61978" y="54443"/>
                    <a:pt x="60771" y="50267"/>
                    <a:pt x="60771" y="45831"/>
                  </a:cubicBezTo>
                  <a:cubicBezTo>
                    <a:pt x="60771" y="34023"/>
                    <a:pt x="69187" y="24139"/>
                    <a:pt x="80311" y="21855"/>
                  </a:cubicBezTo>
                  <a:cubicBezTo>
                    <a:pt x="77016" y="12069"/>
                    <a:pt x="69677" y="4143"/>
                    <a:pt x="60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521" name="Google Shape;3521;p90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3522" name="Google Shape;3522;p90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23" name="Google Shape;3523;p90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24" name="Google Shape;3524;p90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25" name="Google Shape;3525;p90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526" name="Google Shape;3526;p90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3527" name="Google Shape;3527;p90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28" name="Google Shape;3528;p90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29" name="Google Shape;3529;p90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30" name="Google Shape;3530;p90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531" name="Google Shape;3531;p90">
            <a:hlinkClick r:id="" action="ppaction://noaction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2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3532" name="Google Shape;3532;p90">
            <a:hlinkClick r:id="rId3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3533" name="Google Shape;3533;p90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534" name="Google Shape;3534;p90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5" name="Google Shape;3845;p96"/>
          <p:cNvSpPr txBox="1">
            <a:spLocks noGrp="1"/>
          </p:cNvSpPr>
          <p:nvPr>
            <p:ph type="title"/>
          </p:nvPr>
        </p:nvSpPr>
        <p:spPr>
          <a:xfrm>
            <a:off x="1343925" y="340488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cs typeface="B Nazanin" panose="00000400000000000000" pitchFamily="2" charset="-78"/>
              </a:rPr>
              <a:t>INFOGRAPHICS </a:t>
            </a:r>
            <a:r>
              <a:rPr lang="fa-IR" dirty="0">
                <a:cs typeface="B Nazanin" panose="00000400000000000000" pitchFamily="2" charset="-78"/>
              </a:rPr>
              <a:t>ممکن است کمک کند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846" name="Google Shape;3846;p96"/>
          <p:cNvGrpSpPr/>
          <p:nvPr/>
        </p:nvGrpSpPr>
        <p:grpSpPr>
          <a:xfrm>
            <a:off x="3075450" y="1491741"/>
            <a:ext cx="2993105" cy="2840104"/>
            <a:chOff x="2496269" y="1171698"/>
            <a:chExt cx="761953" cy="723022"/>
          </a:xfrm>
        </p:grpSpPr>
        <p:sp>
          <p:nvSpPr>
            <p:cNvPr id="3847" name="Google Shape;3847;p96"/>
            <p:cNvSpPr/>
            <p:nvPr/>
          </p:nvSpPr>
          <p:spPr>
            <a:xfrm>
              <a:off x="2727495" y="1360642"/>
              <a:ext cx="175877" cy="207414"/>
            </a:xfrm>
            <a:custGeom>
              <a:avLst/>
              <a:gdLst/>
              <a:ahLst/>
              <a:cxnLst/>
              <a:rect l="l" t="t" r="r" b="b"/>
              <a:pathLst>
                <a:path w="27928" h="32936" extrusionOk="0">
                  <a:moveTo>
                    <a:pt x="23" y="1"/>
                  </a:moveTo>
                  <a:cubicBezTo>
                    <a:pt x="8" y="305"/>
                    <a:pt x="0" y="607"/>
                    <a:pt x="0" y="910"/>
                  </a:cubicBezTo>
                  <a:cubicBezTo>
                    <a:pt x="0" y="18582"/>
                    <a:pt x="10658" y="32913"/>
                    <a:pt x="23811" y="32936"/>
                  </a:cubicBezTo>
                  <a:cubicBezTo>
                    <a:pt x="23827" y="32889"/>
                    <a:pt x="23841" y="32840"/>
                    <a:pt x="23857" y="32793"/>
                  </a:cubicBezTo>
                  <a:cubicBezTo>
                    <a:pt x="27927" y="20274"/>
                    <a:pt x="17588" y="5690"/>
                    <a:pt x="767" y="228"/>
                  </a:cubicBezTo>
                  <a:cubicBezTo>
                    <a:pt x="522" y="146"/>
                    <a:pt x="273" y="70"/>
                    <a:pt x="23" y="1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48" name="Google Shape;3848;p96"/>
            <p:cNvSpPr/>
            <p:nvPr/>
          </p:nvSpPr>
          <p:spPr>
            <a:xfrm>
              <a:off x="2730750" y="1408371"/>
              <a:ext cx="108720" cy="144761"/>
            </a:xfrm>
            <a:custGeom>
              <a:avLst/>
              <a:gdLst/>
              <a:ahLst/>
              <a:cxnLst/>
              <a:rect l="l" t="t" r="r" b="b"/>
              <a:pathLst>
                <a:path w="17264" h="22987" extrusionOk="0">
                  <a:moveTo>
                    <a:pt x="0" y="0"/>
                  </a:moveTo>
                  <a:lnTo>
                    <a:pt x="0" y="0"/>
                  </a:lnTo>
                  <a:cubicBezTo>
                    <a:pt x="1651" y="10456"/>
                    <a:pt x="7099" y="19031"/>
                    <a:pt x="14312" y="22986"/>
                  </a:cubicBezTo>
                  <a:cubicBezTo>
                    <a:pt x="14397" y="22780"/>
                    <a:pt x="14469" y="22572"/>
                    <a:pt x="14539" y="22357"/>
                  </a:cubicBezTo>
                  <a:cubicBezTo>
                    <a:pt x="17263" y="13961"/>
                    <a:pt x="10821" y="4262"/>
                    <a:pt x="0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3849" name="Google Shape;3849;p96"/>
            <p:cNvGrpSpPr/>
            <p:nvPr/>
          </p:nvGrpSpPr>
          <p:grpSpPr>
            <a:xfrm>
              <a:off x="2496269" y="1171698"/>
              <a:ext cx="761953" cy="723022"/>
              <a:chOff x="2496269" y="1120652"/>
              <a:chExt cx="761953" cy="723022"/>
            </a:xfrm>
          </p:grpSpPr>
          <p:grpSp>
            <p:nvGrpSpPr>
              <p:cNvPr id="3850" name="Google Shape;3850;p96"/>
              <p:cNvGrpSpPr/>
              <p:nvPr/>
            </p:nvGrpSpPr>
            <p:grpSpPr>
              <a:xfrm>
                <a:off x="2496269" y="1120652"/>
                <a:ext cx="761953" cy="723022"/>
                <a:chOff x="2496269" y="1120652"/>
                <a:chExt cx="761953" cy="723022"/>
              </a:xfrm>
            </p:grpSpPr>
            <p:grpSp>
              <p:nvGrpSpPr>
                <p:cNvPr id="3851" name="Google Shape;3851;p96"/>
                <p:cNvGrpSpPr/>
                <p:nvPr/>
              </p:nvGrpSpPr>
              <p:grpSpPr>
                <a:xfrm>
                  <a:off x="2496269" y="1304589"/>
                  <a:ext cx="407089" cy="305057"/>
                  <a:chOff x="2496269" y="1304589"/>
                  <a:chExt cx="407089" cy="305057"/>
                </a:xfrm>
              </p:grpSpPr>
              <p:sp>
                <p:nvSpPr>
                  <p:cNvPr id="3852" name="Google Shape;3852;p96"/>
                  <p:cNvSpPr/>
                  <p:nvPr/>
                </p:nvSpPr>
                <p:spPr>
                  <a:xfrm>
                    <a:off x="2496269" y="1304589"/>
                    <a:ext cx="407089" cy="3050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4643" h="48441" extrusionOk="0">
                        <a:moveTo>
                          <a:pt x="30753" y="1"/>
                        </a:moveTo>
                        <a:cubicBezTo>
                          <a:pt x="19553" y="1"/>
                          <a:pt x="7984" y="7486"/>
                          <a:pt x="2667" y="11431"/>
                        </a:cubicBezTo>
                        <a:cubicBezTo>
                          <a:pt x="790" y="12823"/>
                          <a:pt x="1" y="15251"/>
                          <a:pt x="700" y="17481"/>
                        </a:cubicBezTo>
                        <a:cubicBezTo>
                          <a:pt x="3088" y="25083"/>
                          <a:pt x="9784" y="42156"/>
                          <a:pt x="22752" y="46368"/>
                        </a:cubicBezTo>
                        <a:cubicBezTo>
                          <a:pt x="27079" y="47774"/>
                          <a:pt x="31415" y="48440"/>
                          <a:pt x="35536" y="48440"/>
                        </a:cubicBezTo>
                        <a:cubicBezTo>
                          <a:pt x="47434" y="48440"/>
                          <a:pt x="57553" y="42892"/>
                          <a:pt x="60574" y="33591"/>
                        </a:cubicBezTo>
                        <a:cubicBezTo>
                          <a:pt x="64643" y="21069"/>
                          <a:pt x="54305" y="6487"/>
                          <a:pt x="37486" y="1023"/>
                        </a:cubicBezTo>
                        <a:cubicBezTo>
                          <a:pt x="35294" y="311"/>
                          <a:pt x="33031" y="1"/>
                          <a:pt x="3075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53" name="Google Shape;3853;p96"/>
                  <p:cNvSpPr/>
                  <p:nvPr/>
                </p:nvSpPr>
                <p:spPr>
                  <a:xfrm>
                    <a:off x="2553035" y="1348798"/>
                    <a:ext cx="287349" cy="215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629" h="34191" extrusionOk="0">
                        <a:moveTo>
                          <a:pt x="21708" y="1"/>
                        </a:moveTo>
                        <a:cubicBezTo>
                          <a:pt x="13802" y="1"/>
                          <a:pt x="5636" y="5284"/>
                          <a:pt x="1883" y="8068"/>
                        </a:cubicBezTo>
                        <a:cubicBezTo>
                          <a:pt x="558" y="9051"/>
                          <a:pt x="1" y="10765"/>
                          <a:pt x="495" y="12338"/>
                        </a:cubicBezTo>
                        <a:cubicBezTo>
                          <a:pt x="2180" y="17705"/>
                          <a:pt x="6907" y="29755"/>
                          <a:pt x="16060" y="32728"/>
                        </a:cubicBezTo>
                        <a:cubicBezTo>
                          <a:pt x="19114" y="33721"/>
                          <a:pt x="22174" y="34191"/>
                          <a:pt x="25083" y="34191"/>
                        </a:cubicBezTo>
                        <a:cubicBezTo>
                          <a:pt x="33482" y="34191"/>
                          <a:pt x="40624" y="30275"/>
                          <a:pt x="42758" y="23710"/>
                        </a:cubicBezTo>
                        <a:cubicBezTo>
                          <a:pt x="45629" y="14872"/>
                          <a:pt x="38332" y="4579"/>
                          <a:pt x="26460" y="722"/>
                        </a:cubicBezTo>
                        <a:cubicBezTo>
                          <a:pt x="24913" y="219"/>
                          <a:pt x="23316" y="1"/>
                          <a:pt x="21708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3854" name="Google Shape;3854;p96"/>
                <p:cNvGrpSpPr/>
                <p:nvPr/>
              </p:nvGrpSpPr>
              <p:grpSpPr>
                <a:xfrm>
                  <a:off x="2586468" y="1493376"/>
                  <a:ext cx="358850" cy="349656"/>
                  <a:chOff x="2586468" y="1493376"/>
                  <a:chExt cx="358850" cy="349656"/>
                </a:xfrm>
              </p:grpSpPr>
              <p:sp>
                <p:nvSpPr>
                  <p:cNvPr id="3855" name="Google Shape;3855;p96"/>
                  <p:cNvSpPr/>
                  <p:nvPr/>
                </p:nvSpPr>
                <p:spPr>
                  <a:xfrm>
                    <a:off x="2586468" y="1493376"/>
                    <a:ext cx="358850" cy="3496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983" h="55523" extrusionOk="0">
                        <a:moveTo>
                          <a:pt x="34707" y="1"/>
                        </a:moveTo>
                        <a:cubicBezTo>
                          <a:pt x="25495" y="1"/>
                          <a:pt x="15173" y="5595"/>
                          <a:pt x="8014" y="15449"/>
                        </a:cubicBezTo>
                        <a:cubicBezTo>
                          <a:pt x="0" y="26478"/>
                          <a:pt x="4618" y="44227"/>
                          <a:pt x="7155" y="51780"/>
                        </a:cubicBezTo>
                        <a:cubicBezTo>
                          <a:pt x="7899" y="53993"/>
                          <a:pt x="9963" y="55495"/>
                          <a:pt x="12300" y="55519"/>
                        </a:cubicBezTo>
                        <a:cubicBezTo>
                          <a:pt x="12540" y="55521"/>
                          <a:pt x="12789" y="55522"/>
                          <a:pt x="13047" y="55522"/>
                        </a:cubicBezTo>
                        <a:cubicBezTo>
                          <a:pt x="21360" y="55522"/>
                          <a:pt x="38815" y="54172"/>
                          <a:pt x="46588" y="43473"/>
                        </a:cubicBezTo>
                        <a:cubicBezTo>
                          <a:pt x="56983" y="29165"/>
                          <a:pt x="56776" y="11292"/>
                          <a:pt x="46123" y="3553"/>
                        </a:cubicBezTo>
                        <a:cubicBezTo>
                          <a:pt x="42808" y="1144"/>
                          <a:pt x="38871" y="1"/>
                          <a:pt x="34707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56" name="Google Shape;3856;p96"/>
                  <p:cNvSpPr/>
                  <p:nvPr/>
                </p:nvSpPr>
                <p:spPr>
                  <a:xfrm>
                    <a:off x="2637642" y="1547125"/>
                    <a:ext cx="253304" cy="2468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223" h="39191" extrusionOk="0">
                        <a:moveTo>
                          <a:pt x="24498" y="0"/>
                        </a:moveTo>
                        <a:cubicBezTo>
                          <a:pt x="17996" y="0"/>
                          <a:pt x="10711" y="3949"/>
                          <a:pt x="5658" y="10904"/>
                        </a:cubicBezTo>
                        <a:cubicBezTo>
                          <a:pt x="0" y="18689"/>
                          <a:pt x="3260" y="31216"/>
                          <a:pt x="5050" y="36549"/>
                        </a:cubicBezTo>
                        <a:cubicBezTo>
                          <a:pt x="5576" y="38112"/>
                          <a:pt x="7034" y="39172"/>
                          <a:pt x="8683" y="39188"/>
                        </a:cubicBezTo>
                        <a:cubicBezTo>
                          <a:pt x="8850" y="39189"/>
                          <a:pt x="9023" y="39190"/>
                          <a:pt x="9202" y="39190"/>
                        </a:cubicBezTo>
                        <a:cubicBezTo>
                          <a:pt x="15067" y="39190"/>
                          <a:pt x="27395" y="38240"/>
                          <a:pt x="32884" y="30686"/>
                        </a:cubicBezTo>
                        <a:cubicBezTo>
                          <a:pt x="40222" y="20587"/>
                          <a:pt x="40075" y="7970"/>
                          <a:pt x="32557" y="2508"/>
                        </a:cubicBezTo>
                        <a:cubicBezTo>
                          <a:pt x="30217" y="807"/>
                          <a:pt x="27437" y="0"/>
                          <a:pt x="24498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3857" name="Google Shape;3857;p96"/>
                <p:cNvGrpSpPr/>
                <p:nvPr/>
              </p:nvGrpSpPr>
              <p:grpSpPr>
                <a:xfrm>
                  <a:off x="2807939" y="1494024"/>
                  <a:ext cx="358857" cy="349650"/>
                  <a:chOff x="2807939" y="1494024"/>
                  <a:chExt cx="358857" cy="349650"/>
                </a:xfrm>
              </p:grpSpPr>
              <p:sp>
                <p:nvSpPr>
                  <p:cNvPr id="3858" name="Google Shape;3858;p96"/>
                  <p:cNvSpPr/>
                  <p:nvPr/>
                </p:nvSpPr>
                <p:spPr>
                  <a:xfrm>
                    <a:off x="2807939" y="1494024"/>
                    <a:ext cx="358857" cy="34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984" h="55522" extrusionOk="0">
                        <a:moveTo>
                          <a:pt x="22278" y="1"/>
                        </a:moveTo>
                        <a:cubicBezTo>
                          <a:pt x="18114" y="1"/>
                          <a:pt x="14176" y="1144"/>
                          <a:pt x="10859" y="3554"/>
                        </a:cubicBezTo>
                        <a:cubicBezTo>
                          <a:pt x="208" y="11292"/>
                          <a:pt x="0" y="29166"/>
                          <a:pt x="10397" y="43474"/>
                        </a:cubicBezTo>
                        <a:cubicBezTo>
                          <a:pt x="18169" y="54172"/>
                          <a:pt x="35625" y="55522"/>
                          <a:pt x="43938" y="55522"/>
                        </a:cubicBezTo>
                        <a:cubicBezTo>
                          <a:pt x="44195" y="55522"/>
                          <a:pt x="44444" y="55521"/>
                          <a:pt x="44684" y="55518"/>
                        </a:cubicBezTo>
                        <a:cubicBezTo>
                          <a:pt x="47019" y="55494"/>
                          <a:pt x="49085" y="53995"/>
                          <a:pt x="49830" y="51779"/>
                        </a:cubicBezTo>
                        <a:cubicBezTo>
                          <a:pt x="52366" y="44227"/>
                          <a:pt x="56984" y="26479"/>
                          <a:pt x="48970" y="15448"/>
                        </a:cubicBezTo>
                        <a:cubicBezTo>
                          <a:pt x="41810" y="5595"/>
                          <a:pt x="31490" y="1"/>
                          <a:pt x="22278" y="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59" name="Google Shape;3859;p96"/>
                  <p:cNvSpPr/>
                  <p:nvPr/>
                </p:nvSpPr>
                <p:spPr>
                  <a:xfrm>
                    <a:off x="2862324" y="1547767"/>
                    <a:ext cx="253292" cy="2468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221" h="39191" extrusionOk="0">
                        <a:moveTo>
                          <a:pt x="15724" y="1"/>
                        </a:moveTo>
                        <a:cubicBezTo>
                          <a:pt x="12785" y="1"/>
                          <a:pt x="10006" y="808"/>
                          <a:pt x="7665" y="2508"/>
                        </a:cubicBezTo>
                        <a:cubicBezTo>
                          <a:pt x="146" y="7971"/>
                          <a:pt x="0" y="20586"/>
                          <a:pt x="7339" y="30686"/>
                        </a:cubicBezTo>
                        <a:cubicBezTo>
                          <a:pt x="12827" y="38240"/>
                          <a:pt x="25156" y="39191"/>
                          <a:pt x="31020" y="39191"/>
                        </a:cubicBezTo>
                        <a:cubicBezTo>
                          <a:pt x="31200" y="39191"/>
                          <a:pt x="31373" y="39190"/>
                          <a:pt x="31540" y="39188"/>
                        </a:cubicBezTo>
                        <a:cubicBezTo>
                          <a:pt x="33188" y="39171"/>
                          <a:pt x="34646" y="38111"/>
                          <a:pt x="35173" y="36549"/>
                        </a:cubicBezTo>
                        <a:cubicBezTo>
                          <a:pt x="36962" y="31218"/>
                          <a:pt x="40221" y="18689"/>
                          <a:pt x="34564" y="10904"/>
                        </a:cubicBezTo>
                        <a:cubicBezTo>
                          <a:pt x="29511" y="3949"/>
                          <a:pt x="22226" y="1"/>
                          <a:pt x="15724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3860" name="Google Shape;3860;p96"/>
                <p:cNvGrpSpPr/>
                <p:nvPr/>
              </p:nvGrpSpPr>
              <p:grpSpPr>
                <a:xfrm>
                  <a:off x="2851133" y="1305635"/>
                  <a:ext cx="407089" cy="305057"/>
                  <a:chOff x="2851133" y="1305635"/>
                  <a:chExt cx="407089" cy="305057"/>
                </a:xfrm>
              </p:grpSpPr>
              <p:sp>
                <p:nvSpPr>
                  <p:cNvPr id="3861" name="Google Shape;3861;p96"/>
                  <p:cNvSpPr/>
                  <p:nvPr/>
                </p:nvSpPr>
                <p:spPr>
                  <a:xfrm>
                    <a:off x="2851133" y="1305635"/>
                    <a:ext cx="407089" cy="3050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4643" h="48441" extrusionOk="0">
                        <a:moveTo>
                          <a:pt x="33890" y="0"/>
                        </a:moveTo>
                        <a:cubicBezTo>
                          <a:pt x="31613" y="0"/>
                          <a:pt x="29351" y="310"/>
                          <a:pt x="27159" y="1022"/>
                        </a:cubicBezTo>
                        <a:cubicBezTo>
                          <a:pt x="10340" y="6488"/>
                          <a:pt x="1" y="21070"/>
                          <a:pt x="4069" y="33592"/>
                        </a:cubicBezTo>
                        <a:cubicBezTo>
                          <a:pt x="7091" y="42892"/>
                          <a:pt x="17210" y="48440"/>
                          <a:pt x="29109" y="48440"/>
                        </a:cubicBezTo>
                        <a:cubicBezTo>
                          <a:pt x="33230" y="48440"/>
                          <a:pt x="37566" y="47775"/>
                          <a:pt x="41894" y="46368"/>
                        </a:cubicBezTo>
                        <a:cubicBezTo>
                          <a:pt x="54859" y="42156"/>
                          <a:pt x="61556" y="25084"/>
                          <a:pt x="63944" y="17481"/>
                        </a:cubicBezTo>
                        <a:cubicBezTo>
                          <a:pt x="64643" y="15252"/>
                          <a:pt x="63854" y="12824"/>
                          <a:pt x="61978" y="11431"/>
                        </a:cubicBezTo>
                        <a:cubicBezTo>
                          <a:pt x="56659" y="7487"/>
                          <a:pt x="45090" y="0"/>
                          <a:pt x="33890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62" name="Google Shape;3862;p96"/>
                  <p:cNvSpPr/>
                  <p:nvPr/>
                </p:nvSpPr>
                <p:spPr>
                  <a:xfrm>
                    <a:off x="2914108" y="1349849"/>
                    <a:ext cx="287349" cy="2153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629" h="34192" extrusionOk="0">
                        <a:moveTo>
                          <a:pt x="23922" y="0"/>
                        </a:moveTo>
                        <a:cubicBezTo>
                          <a:pt x="22315" y="0"/>
                          <a:pt x="20718" y="219"/>
                          <a:pt x="19171" y="721"/>
                        </a:cubicBezTo>
                        <a:cubicBezTo>
                          <a:pt x="7297" y="4578"/>
                          <a:pt x="1" y="14871"/>
                          <a:pt x="2873" y="23711"/>
                        </a:cubicBezTo>
                        <a:cubicBezTo>
                          <a:pt x="5006" y="30275"/>
                          <a:pt x="12149" y="34191"/>
                          <a:pt x="20548" y="34191"/>
                        </a:cubicBezTo>
                        <a:cubicBezTo>
                          <a:pt x="23457" y="34191"/>
                          <a:pt x="26517" y="33722"/>
                          <a:pt x="29571" y="32729"/>
                        </a:cubicBezTo>
                        <a:cubicBezTo>
                          <a:pt x="38723" y="29754"/>
                          <a:pt x="43449" y="17704"/>
                          <a:pt x="45134" y="12339"/>
                        </a:cubicBezTo>
                        <a:cubicBezTo>
                          <a:pt x="45629" y="10764"/>
                          <a:pt x="45072" y="9052"/>
                          <a:pt x="43747" y="8069"/>
                        </a:cubicBezTo>
                        <a:cubicBezTo>
                          <a:pt x="39994" y="5284"/>
                          <a:pt x="31827" y="0"/>
                          <a:pt x="23922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3863" name="Google Shape;3863;p96"/>
                <p:cNvGrpSpPr/>
                <p:nvPr/>
              </p:nvGrpSpPr>
              <p:grpSpPr>
                <a:xfrm>
                  <a:off x="2727495" y="1120652"/>
                  <a:ext cx="300271" cy="396358"/>
                  <a:chOff x="2727495" y="1120652"/>
                  <a:chExt cx="300271" cy="396358"/>
                </a:xfrm>
              </p:grpSpPr>
              <p:sp>
                <p:nvSpPr>
                  <p:cNvPr id="3864" name="Google Shape;3864;p96"/>
                  <p:cNvSpPr/>
                  <p:nvPr/>
                </p:nvSpPr>
                <p:spPr>
                  <a:xfrm>
                    <a:off x="2727495" y="1120652"/>
                    <a:ext cx="300271" cy="3963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681" h="62939" extrusionOk="0">
                        <a:moveTo>
                          <a:pt x="23841" y="1"/>
                        </a:moveTo>
                        <a:cubicBezTo>
                          <a:pt x="22726" y="1"/>
                          <a:pt x="21612" y="340"/>
                          <a:pt x="20660" y="1017"/>
                        </a:cubicBezTo>
                        <a:cubicBezTo>
                          <a:pt x="14168" y="5636"/>
                          <a:pt x="0" y="17280"/>
                          <a:pt x="0" y="30914"/>
                        </a:cubicBezTo>
                        <a:cubicBezTo>
                          <a:pt x="0" y="48601"/>
                          <a:pt x="10674" y="62939"/>
                          <a:pt x="23841" y="62939"/>
                        </a:cubicBezTo>
                        <a:cubicBezTo>
                          <a:pt x="37007" y="62939"/>
                          <a:pt x="47681" y="48600"/>
                          <a:pt x="47681" y="30914"/>
                        </a:cubicBezTo>
                        <a:cubicBezTo>
                          <a:pt x="47681" y="17280"/>
                          <a:pt x="33513" y="5636"/>
                          <a:pt x="27022" y="1017"/>
                        </a:cubicBezTo>
                        <a:cubicBezTo>
                          <a:pt x="26069" y="340"/>
                          <a:pt x="24955" y="1"/>
                          <a:pt x="23841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65" name="Google Shape;3865;p96"/>
                  <p:cNvSpPr/>
                  <p:nvPr/>
                </p:nvSpPr>
                <p:spPr>
                  <a:xfrm>
                    <a:off x="2771659" y="1178948"/>
                    <a:ext cx="211942" cy="2797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655" h="44425" extrusionOk="0">
                        <a:moveTo>
                          <a:pt x="16828" y="0"/>
                        </a:moveTo>
                        <a:cubicBezTo>
                          <a:pt x="16042" y="0"/>
                          <a:pt x="15255" y="240"/>
                          <a:pt x="14583" y="718"/>
                        </a:cubicBezTo>
                        <a:cubicBezTo>
                          <a:pt x="10001" y="3978"/>
                          <a:pt x="1" y="12199"/>
                          <a:pt x="1" y="21821"/>
                        </a:cubicBezTo>
                        <a:cubicBezTo>
                          <a:pt x="1" y="34304"/>
                          <a:pt x="7534" y="44424"/>
                          <a:pt x="16828" y="44424"/>
                        </a:cubicBezTo>
                        <a:cubicBezTo>
                          <a:pt x="26121" y="44424"/>
                          <a:pt x="33654" y="34304"/>
                          <a:pt x="33654" y="21821"/>
                        </a:cubicBezTo>
                        <a:cubicBezTo>
                          <a:pt x="33654" y="12197"/>
                          <a:pt x="23654" y="3978"/>
                          <a:pt x="19072" y="718"/>
                        </a:cubicBezTo>
                        <a:cubicBezTo>
                          <a:pt x="18401" y="240"/>
                          <a:pt x="17615" y="0"/>
                          <a:pt x="16828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3866" name="Google Shape;3866;p96"/>
              <p:cNvGrpSpPr/>
              <p:nvPr/>
            </p:nvGrpSpPr>
            <p:grpSpPr>
              <a:xfrm>
                <a:off x="2722305" y="1350460"/>
                <a:ext cx="308357" cy="308344"/>
                <a:chOff x="2722305" y="1350460"/>
                <a:chExt cx="308357" cy="308344"/>
              </a:xfrm>
            </p:grpSpPr>
            <p:grpSp>
              <p:nvGrpSpPr>
                <p:cNvPr id="3867" name="Google Shape;3867;p96"/>
                <p:cNvGrpSpPr/>
                <p:nvPr/>
              </p:nvGrpSpPr>
              <p:grpSpPr>
                <a:xfrm>
                  <a:off x="2725064" y="1364529"/>
                  <a:ext cx="297954" cy="280182"/>
                  <a:chOff x="2725064" y="1364529"/>
                  <a:chExt cx="297954" cy="280182"/>
                </a:xfrm>
              </p:grpSpPr>
              <p:sp>
                <p:nvSpPr>
                  <p:cNvPr id="3868" name="Google Shape;3868;p96"/>
                  <p:cNvSpPr/>
                  <p:nvPr/>
                </p:nvSpPr>
                <p:spPr>
                  <a:xfrm>
                    <a:off x="2743100" y="1541306"/>
                    <a:ext cx="133551" cy="1034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207" h="16420" extrusionOk="0">
                        <a:moveTo>
                          <a:pt x="3036" y="0"/>
                        </a:moveTo>
                        <a:lnTo>
                          <a:pt x="0" y="986"/>
                        </a:lnTo>
                        <a:cubicBezTo>
                          <a:pt x="722" y="3230"/>
                          <a:pt x="1796" y="5346"/>
                          <a:pt x="3182" y="7254"/>
                        </a:cubicBezTo>
                        <a:cubicBezTo>
                          <a:pt x="7535" y="13245"/>
                          <a:pt x="14318" y="16420"/>
                          <a:pt x="21196" y="16420"/>
                        </a:cubicBezTo>
                        <a:cubicBezTo>
                          <a:pt x="21200" y="16420"/>
                          <a:pt x="21203" y="16420"/>
                          <a:pt x="21207" y="16420"/>
                        </a:cubicBezTo>
                        <a:lnTo>
                          <a:pt x="21207" y="13228"/>
                        </a:lnTo>
                        <a:cubicBezTo>
                          <a:pt x="21203" y="13228"/>
                          <a:pt x="21200" y="13228"/>
                          <a:pt x="21196" y="13228"/>
                        </a:cubicBezTo>
                        <a:cubicBezTo>
                          <a:pt x="15304" y="13228"/>
                          <a:pt x="9492" y="10509"/>
                          <a:pt x="5763" y="5378"/>
                        </a:cubicBezTo>
                        <a:cubicBezTo>
                          <a:pt x="4574" y="3741"/>
                          <a:pt x="3654" y="1926"/>
                          <a:pt x="3036" y="0"/>
                        </a:cubicBezTo>
                        <a:close/>
                      </a:path>
                    </a:pathLst>
                  </a:custGeom>
                  <a:solidFill>
                    <a:srgbClr val="445D7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69" name="Google Shape;3869;p96"/>
                  <p:cNvSpPr/>
                  <p:nvPr/>
                </p:nvSpPr>
                <p:spPr>
                  <a:xfrm>
                    <a:off x="2946887" y="1391180"/>
                    <a:ext cx="76130" cy="1562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89" h="24810" extrusionOk="0">
                        <a:moveTo>
                          <a:pt x="1876" y="0"/>
                        </a:moveTo>
                        <a:lnTo>
                          <a:pt x="0" y="2583"/>
                        </a:lnTo>
                        <a:cubicBezTo>
                          <a:pt x="1626" y="3761"/>
                          <a:pt x="3057" y="5189"/>
                          <a:pt x="4237" y="6815"/>
                        </a:cubicBezTo>
                        <a:cubicBezTo>
                          <a:pt x="7945" y="11917"/>
                          <a:pt x="8749" y="18242"/>
                          <a:pt x="6967" y="23823"/>
                        </a:cubicBezTo>
                        <a:lnTo>
                          <a:pt x="10002" y="24809"/>
                        </a:lnTo>
                        <a:cubicBezTo>
                          <a:pt x="12089" y="18290"/>
                          <a:pt x="11151" y="10899"/>
                          <a:pt x="6820" y="4938"/>
                        </a:cubicBezTo>
                        <a:cubicBezTo>
                          <a:pt x="5442" y="3041"/>
                          <a:pt x="3774" y="1375"/>
                          <a:pt x="1876" y="0"/>
                        </a:cubicBezTo>
                        <a:close/>
                      </a:path>
                    </a:pathLst>
                  </a:custGeom>
                  <a:solidFill>
                    <a:srgbClr val="869FB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70" name="Google Shape;3870;p96"/>
                  <p:cNvSpPr/>
                  <p:nvPr/>
                </p:nvSpPr>
                <p:spPr>
                  <a:xfrm>
                    <a:off x="2794481" y="1364529"/>
                    <a:ext cx="164226" cy="429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78" h="6816" extrusionOk="0">
                        <a:moveTo>
                          <a:pt x="12998" y="1"/>
                        </a:moveTo>
                        <a:cubicBezTo>
                          <a:pt x="8487" y="1"/>
                          <a:pt x="3935" y="1369"/>
                          <a:pt x="0" y="4210"/>
                        </a:cubicBezTo>
                        <a:lnTo>
                          <a:pt x="1876" y="6793"/>
                        </a:lnTo>
                        <a:cubicBezTo>
                          <a:pt x="5245" y="4363"/>
                          <a:pt x="9141" y="3193"/>
                          <a:pt x="13002" y="3193"/>
                        </a:cubicBezTo>
                        <a:cubicBezTo>
                          <a:pt x="16976" y="3193"/>
                          <a:pt x="20914" y="4433"/>
                          <a:pt x="24201" y="6815"/>
                        </a:cubicBezTo>
                        <a:lnTo>
                          <a:pt x="26077" y="4232"/>
                        </a:lnTo>
                        <a:cubicBezTo>
                          <a:pt x="22239" y="1449"/>
                          <a:pt x="17641" y="1"/>
                          <a:pt x="12998" y="1"/>
                        </a:cubicBezTo>
                        <a:close/>
                      </a:path>
                    </a:pathLst>
                  </a:custGeom>
                  <a:solidFill>
                    <a:srgbClr val="CFD9E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71" name="Google Shape;3871;p96"/>
                  <p:cNvSpPr/>
                  <p:nvPr/>
                </p:nvSpPr>
                <p:spPr>
                  <a:xfrm>
                    <a:off x="2876645" y="1541193"/>
                    <a:ext cx="133243" cy="1035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158" h="16438" extrusionOk="0">
                        <a:moveTo>
                          <a:pt x="18123" y="1"/>
                        </a:moveTo>
                        <a:cubicBezTo>
                          <a:pt x="16894" y="3864"/>
                          <a:pt x="14459" y="7233"/>
                          <a:pt x="11175" y="9612"/>
                        </a:cubicBezTo>
                        <a:cubicBezTo>
                          <a:pt x="7931" y="11974"/>
                          <a:pt x="4021" y="13246"/>
                          <a:pt x="8" y="13246"/>
                        </a:cubicBezTo>
                        <a:cubicBezTo>
                          <a:pt x="6" y="13246"/>
                          <a:pt x="3" y="13246"/>
                          <a:pt x="1" y="13246"/>
                        </a:cubicBezTo>
                        <a:lnTo>
                          <a:pt x="1" y="16438"/>
                        </a:lnTo>
                        <a:cubicBezTo>
                          <a:pt x="4532" y="16436"/>
                          <a:pt x="9106" y="15060"/>
                          <a:pt x="13053" y="12192"/>
                        </a:cubicBezTo>
                        <a:cubicBezTo>
                          <a:pt x="17030" y="9301"/>
                          <a:pt x="19767" y="5338"/>
                          <a:pt x="21157" y="988"/>
                        </a:cubicBezTo>
                        <a:lnTo>
                          <a:pt x="18123" y="1"/>
                        </a:lnTo>
                        <a:close/>
                      </a:path>
                    </a:pathLst>
                  </a:custGeom>
                  <a:solidFill>
                    <a:srgbClr val="667E9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72" name="Google Shape;3872;p96"/>
                  <p:cNvSpPr/>
                  <p:nvPr/>
                </p:nvSpPr>
                <p:spPr>
                  <a:xfrm>
                    <a:off x="2725064" y="1391035"/>
                    <a:ext cx="81238" cy="156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900" h="24849" extrusionOk="0">
                        <a:moveTo>
                          <a:pt x="11023" y="1"/>
                        </a:moveTo>
                        <a:cubicBezTo>
                          <a:pt x="11006" y="13"/>
                          <a:pt x="10987" y="26"/>
                          <a:pt x="10967" y="39"/>
                        </a:cubicBezTo>
                        <a:cubicBezTo>
                          <a:pt x="2989" y="5836"/>
                          <a:pt x="1" y="15945"/>
                          <a:pt x="2866" y="24848"/>
                        </a:cubicBezTo>
                        <a:lnTo>
                          <a:pt x="5900" y="23861"/>
                        </a:lnTo>
                        <a:cubicBezTo>
                          <a:pt x="3451" y="16238"/>
                          <a:pt x="6012" y="7585"/>
                          <a:pt x="12845" y="2622"/>
                        </a:cubicBezTo>
                        <a:cubicBezTo>
                          <a:pt x="12862" y="2608"/>
                          <a:pt x="12882" y="2597"/>
                          <a:pt x="12899" y="2584"/>
                        </a:cubicBezTo>
                        <a:lnTo>
                          <a:pt x="11023" y="1"/>
                        </a:lnTo>
                        <a:close/>
                      </a:path>
                    </a:pathLst>
                  </a:custGeom>
                  <a:solidFill>
                    <a:srgbClr val="213B5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3873" name="Google Shape;3873;p96"/>
                <p:cNvSpPr/>
                <p:nvPr/>
              </p:nvSpPr>
              <p:spPr>
                <a:xfrm>
                  <a:off x="2722305" y="1350460"/>
                  <a:ext cx="308357" cy="308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65" h="48963" extrusionOk="0">
                      <a:moveTo>
                        <a:pt x="24483" y="0"/>
                      </a:moveTo>
                      <a:cubicBezTo>
                        <a:pt x="17990" y="0"/>
                        <a:pt x="11762" y="2578"/>
                        <a:pt x="7172" y="7170"/>
                      </a:cubicBezTo>
                      <a:cubicBezTo>
                        <a:pt x="2580" y="11762"/>
                        <a:pt x="0" y="17988"/>
                        <a:pt x="0" y="24481"/>
                      </a:cubicBezTo>
                      <a:cubicBezTo>
                        <a:pt x="0" y="30974"/>
                        <a:pt x="2580" y="37202"/>
                        <a:pt x="7172" y="41792"/>
                      </a:cubicBezTo>
                      <a:cubicBezTo>
                        <a:pt x="11762" y="46384"/>
                        <a:pt x="17990" y="48962"/>
                        <a:pt x="24483" y="48962"/>
                      </a:cubicBezTo>
                      <a:cubicBezTo>
                        <a:pt x="30976" y="48962"/>
                        <a:pt x="37202" y="46384"/>
                        <a:pt x="41794" y="41792"/>
                      </a:cubicBezTo>
                      <a:cubicBezTo>
                        <a:pt x="46386" y="37202"/>
                        <a:pt x="48964" y="30974"/>
                        <a:pt x="48964" y="24481"/>
                      </a:cubicBezTo>
                      <a:cubicBezTo>
                        <a:pt x="48964" y="17988"/>
                        <a:pt x="46386" y="11762"/>
                        <a:pt x="41794" y="7170"/>
                      </a:cubicBezTo>
                      <a:cubicBezTo>
                        <a:pt x="37202" y="2578"/>
                        <a:pt x="30976" y="0"/>
                        <a:pt x="2448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3874" name="Google Shape;3874;p96"/>
          <p:cNvGrpSpPr/>
          <p:nvPr/>
        </p:nvGrpSpPr>
        <p:grpSpPr>
          <a:xfrm>
            <a:off x="4209963" y="2643341"/>
            <a:ext cx="723903" cy="723903"/>
            <a:chOff x="1190625" y="238125"/>
            <a:chExt cx="5219200" cy="5219200"/>
          </a:xfrm>
        </p:grpSpPr>
        <p:sp>
          <p:nvSpPr>
            <p:cNvPr id="3875" name="Google Shape;3875;p96"/>
            <p:cNvSpPr/>
            <p:nvPr/>
          </p:nvSpPr>
          <p:spPr>
            <a:xfrm>
              <a:off x="1193050" y="238125"/>
              <a:ext cx="5216775" cy="5216750"/>
            </a:xfrm>
            <a:custGeom>
              <a:avLst/>
              <a:gdLst/>
              <a:ahLst/>
              <a:cxnLst/>
              <a:rect l="l" t="t" r="r" b="b"/>
              <a:pathLst>
                <a:path w="208671" h="208670" extrusionOk="0">
                  <a:moveTo>
                    <a:pt x="104287" y="0"/>
                  </a:moveTo>
                  <a:cubicBezTo>
                    <a:pt x="63153" y="0"/>
                    <a:pt x="27565" y="23813"/>
                    <a:pt x="10570" y="58422"/>
                  </a:cubicBezTo>
                  <a:lnTo>
                    <a:pt x="1" y="108592"/>
                  </a:lnTo>
                  <a:cubicBezTo>
                    <a:pt x="979" y="133415"/>
                    <a:pt x="10635" y="156021"/>
                    <a:pt x="26032" y="173440"/>
                  </a:cubicBezTo>
                  <a:lnTo>
                    <a:pt x="35654" y="173440"/>
                  </a:lnTo>
                  <a:lnTo>
                    <a:pt x="35654" y="183030"/>
                  </a:lnTo>
                  <a:cubicBezTo>
                    <a:pt x="53041" y="198198"/>
                    <a:pt x="75451" y="207691"/>
                    <a:pt x="100079" y="208669"/>
                  </a:cubicBezTo>
                  <a:lnTo>
                    <a:pt x="150248" y="198100"/>
                  </a:lnTo>
                  <a:cubicBezTo>
                    <a:pt x="184858" y="181105"/>
                    <a:pt x="208670" y="145517"/>
                    <a:pt x="208670" y="104384"/>
                  </a:cubicBezTo>
                  <a:cubicBezTo>
                    <a:pt x="208670" y="46744"/>
                    <a:pt x="161926" y="0"/>
                    <a:pt x="1042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76" name="Google Shape;3876;p96"/>
            <p:cNvSpPr/>
            <p:nvPr/>
          </p:nvSpPr>
          <p:spPr>
            <a:xfrm>
              <a:off x="1190625" y="239725"/>
              <a:ext cx="5219200" cy="5217600"/>
            </a:xfrm>
            <a:custGeom>
              <a:avLst/>
              <a:gdLst/>
              <a:ahLst/>
              <a:cxnLst/>
              <a:rect l="l" t="t" r="r" b="b"/>
              <a:pathLst>
                <a:path w="208768" h="208704" extrusionOk="0">
                  <a:moveTo>
                    <a:pt x="145181" y="0"/>
                  </a:moveTo>
                  <a:cubicBezTo>
                    <a:pt x="145141" y="0"/>
                    <a:pt x="145101" y="1"/>
                    <a:pt x="145061" y="1"/>
                  </a:cubicBezTo>
                  <a:cubicBezTo>
                    <a:pt x="141570" y="34"/>
                    <a:pt x="138015" y="132"/>
                    <a:pt x="134394" y="327"/>
                  </a:cubicBezTo>
                  <a:cubicBezTo>
                    <a:pt x="132339" y="425"/>
                    <a:pt x="130545" y="1437"/>
                    <a:pt x="129370" y="2937"/>
                  </a:cubicBezTo>
                  <a:cubicBezTo>
                    <a:pt x="128457" y="4111"/>
                    <a:pt x="127935" y="5612"/>
                    <a:pt x="127968" y="7210"/>
                  </a:cubicBezTo>
                  <a:cubicBezTo>
                    <a:pt x="128229" y="16703"/>
                    <a:pt x="130284" y="26260"/>
                    <a:pt x="134263" y="35394"/>
                  </a:cubicBezTo>
                  <a:cubicBezTo>
                    <a:pt x="136090" y="39602"/>
                    <a:pt x="134459" y="44625"/>
                    <a:pt x="130316" y="46680"/>
                  </a:cubicBezTo>
                  <a:cubicBezTo>
                    <a:pt x="129105" y="47277"/>
                    <a:pt x="127826" y="47558"/>
                    <a:pt x="126568" y="47558"/>
                  </a:cubicBezTo>
                  <a:cubicBezTo>
                    <a:pt x="123287" y="47558"/>
                    <a:pt x="120151" y="45646"/>
                    <a:pt x="118736" y="42440"/>
                  </a:cubicBezTo>
                  <a:cubicBezTo>
                    <a:pt x="114267" y="32230"/>
                    <a:pt x="111690" y="21367"/>
                    <a:pt x="111103" y="10374"/>
                  </a:cubicBezTo>
                  <a:cubicBezTo>
                    <a:pt x="110901" y="6758"/>
                    <a:pt x="107927" y="4040"/>
                    <a:pt x="104459" y="4040"/>
                  </a:cubicBezTo>
                  <a:cubicBezTo>
                    <a:pt x="104016" y="4040"/>
                    <a:pt x="103565" y="4084"/>
                    <a:pt x="103111" y="4177"/>
                  </a:cubicBezTo>
                  <a:lnTo>
                    <a:pt x="103046" y="4177"/>
                  </a:lnTo>
                  <a:cubicBezTo>
                    <a:pt x="97827" y="5220"/>
                    <a:pt x="92738" y="6525"/>
                    <a:pt x="87813" y="7993"/>
                  </a:cubicBezTo>
                  <a:cubicBezTo>
                    <a:pt x="84779" y="8906"/>
                    <a:pt x="82724" y="11810"/>
                    <a:pt x="82985" y="14974"/>
                  </a:cubicBezTo>
                  <a:cubicBezTo>
                    <a:pt x="84322" y="32067"/>
                    <a:pt x="89313" y="49029"/>
                    <a:pt x="98088" y="64621"/>
                  </a:cubicBezTo>
                  <a:cubicBezTo>
                    <a:pt x="100339" y="68601"/>
                    <a:pt x="99132" y="73755"/>
                    <a:pt x="95250" y="76169"/>
                  </a:cubicBezTo>
                  <a:cubicBezTo>
                    <a:pt x="93838" y="77047"/>
                    <a:pt x="92277" y="77463"/>
                    <a:pt x="90741" y="77463"/>
                  </a:cubicBezTo>
                  <a:cubicBezTo>
                    <a:pt x="87772" y="77463"/>
                    <a:pt x="84892" y="75908"/>
                    <a:pt x="83344" y="73135"/>
                  </a:cubicBezTo>
                  <a:cubicBezTo>
                    <a:pt x="74993" y="58391"/>
                    <a:pt x="69480" y="42113"/>
                    <a:pt x="67034" y="25379"/>
                  </a:cubicBezTo>
                  <a:cubicBezTo>
                    <a:pt x="66517" y="21913"/>
                    <a:pt x="63536" y="19613"/>
                    <a:pt x="60325" y="19613"/>
                  </a:cubicBezTo>
                  <a:cubicBezTo>
                    <a:pt x="59276" y="19613"/>
                    <a:pt x="58203" y="19859"/>
                    <a:pt x="57183" y="20389"/>
                  </a:cubicBezTo>
                  <a:cubicBezTo>
                    <a:pt x="49680" y="24270"/>
                    <a:pt x="42732" y="28609"/>
                    <a:pt x="36502" y="33143"/>
                  </a:cubicBezTo>
                  <a:cubicBezTo>
                    <a:pt x="34349" y="34709"/>
                    <a:pt x="33305" y="37384"/>
                    <a:pt x="33859" y="39993"/>
                  </a:cubicBezTo>
                  <a:cubicBezTo>
                    <a:pt x="37187" y="56629"/>
                    <a:pt x="43026" y="72907"/>
                    <a:pt x="51409" y="88271"/>
                  </a:cubicBezTo>
                  <a:cubicBezTo>
                    <a:pt x="53627" y="92315"/>
                    <a:pt x="52420" y="97502"/>
                    <a:pt x="48473" y="99883"/>
                  </a:cubicBezTo>
                  <a:cubicBezTo>
                    <a:pt x="47092" y="100714"/>
                    <a:pt x="45579" y="101106"/>
                    <a:pt x="44088" y="101106"/>
                  </a:cubicBezTo>
                  <a:cubicBezTo>
                    <a:pt x="41072" y="101106"/>
                    <a:pt x="38149" y="99502"/>
                    <a:pt x="36599" y="96687"/>
                  </a:cubicBezTo>
                  <a:cubicBezTo>
                    <a:pt x="30402" y="85400"/>
                    <a:pt x="25411" y="73592"/>
                    <a:pt x="21660" y="61359"/>
                  </a:cubicBezTo>
                  <a:cubicBezTo>
                    <a:pt x="20708" y="58277"/>
                    <a:pt x="17959" y="56598"/>
                    <a:pt x="15176" y="56598"/>
                  </a:cubicBezTo>
                  <a:cubicBezTo>
                    <a:pt x="13571" y="56598"/>
                    <a:pt x="11955" y="57156"/>
                    <a:pt x="10667" y="58326"/>
                  </a:cubicBezTo>
                  <a:cubicBezTo>
                    <a:pt x="3849" y="72222"/>
                    <a:pt x="0" y="87814"/>
                    <a:pt x="0" y="104320"/>
                  </a:cubicBezTo>
                  <a:cubicBezTo>
                    <a:pt x="0" y="105755"/>
                    <a:pt x="33" y="107157"/>
                    <a:pt x="98" y="108560"/>
                  </a:cubicBezTo>
                  <a:cubicBezTo>
                    <a:pt x="3621" y="120369"/>
                    <a:pt x="12135" y="130481"/>
                    <a:pt x="26911" y="135504"/>
                  </a:cubicBezTo>
                  <a:cubicBezTo>
                    <a:pt x="32196" y="137298"/>
                    <a:pt x="37056" y="138440"/>
                    <a:pt x="41525" y="139060"/>
                  </a:cubicBezTo>
                  <a:cubicBezTo>
                    <a:pt x="56139" y="141147"/>
                    <a:pt x="67556" y="152564"/>
                    <a:pt x="69643" y="167211"/>
                  </a:cubicBezTo>
                  <a:cubicBezTo>
                    <a:pt x="70263" y="171647"/>
                    <a:pt x="71405" y="176540"/>
                    <a:pt x="73199" y="181792"/>
                  </a:cubicBezTo>
                  <a:cubicBezTo>
                    <a:pt x="78222" y="196569"/>
                    <a:pt x="88335" y="205082"/>
                    <a:pt x="100143" y="208605"/>
                  </a:cubicBezTo>
                  <a:cubicBezTo>
                    <a:pt x="101546" y="208671"/>
                    <a:pt x="102981" y="208703"/>
                    <a:pt x="104384" y="208703"/>
                  </a:cubicBezTo>
                  <a:cubicBezTo>
                    <a:pt x="120889" y="208703"/>
                    <a:pt x="136514" y="204887"/>
                    <a:pt x="150378" y="198036"/>
                  </a:cubicBezTo>
                  <a:cubicBezTo>
                    <a:pt x="153574" y="194513"/>
                    <a:pt x="152204" y="188544"/>
                    <a:pt x="147344" y="187044"/>
                  </a:cubicBezTo>
                  <a:cubicBezTo>
                    <a:pt x="135111" y="183292"/>
                    <a:pt x="123303" y="178301"/>
                    <a:pt x="112017" y="172104"/>
                  </a:cubicBezTo>
                  <a:cubicBezTo>
                    <a:pt x="111299" y="171712"/>
                    <a:pt x="110647" y="171223"/>
                    <a:pt x="110092" y="170668"/>
                  </a:cubicBezTo>
                  <a:cubicBezTo>
                    <a:pt x="107417" y="167994"/>
                    <a:pt x="106732" y="163720"/>
                    <a:pt x="108787" y="160263"/>
                  </a:cubicBezTo>
                  <a:cubicBezTo>
                    <a:pt x="110372" y="157614"/>
                    <a:pt x="113214" y="156194"/>
                    <a:pt x="116130" y="156194"/>
                  </a:cubicBezTo>
                  <a:cubicBezTo>
                    <a:pt x="117595" y="156194"/>
                    <a:pt x="119080" y="156552"/>
                    <a:pt x="120433" y="157294"/>
                  </a:cubicBezTo>
                  <a:cubicBezTo>
                    <a:pt x="135796" y="165678"/>
                    <a:pt x="152074" y="171516"/>
                    <a:pt x="168710" y="174844"/>
                  </a:cubicBezTo>
                  <a:cubicBezTo>
                    <a:pt x="169175" y="174943"/>
                    <a:pt x="169643" y="174991"/>
                    <a:pt x="170106" y="174991"/>
                  </a:cubicBezTo>
                  <a:cubicBezTo>
                    <a:pt x="172238" y="174991"/>
                    <a:pt x="174274" y="173970"/>
                    <a:pt x="175560" y="172202"/>
                  </a:cubicBezTo>
                  <a:cubicBezTo>
                    <a:pt x="180127" y="165971"/>
                    <a:pt x="184433" y="159023"/>
                    <a:pt x="188314" y="151521"/>
                  </a:cubicBezTo>
                  <a:cubicBezTo>
                    <a:pt x="190467" y="147378"/>
                    <a:pt x="187923" y="142354"/>
                    <a:pt x="183324" y="141669"/>
                  </a:cubicBezTo>
                  <a:cubicBezTo>
                    <a:pt x="166590" y="139223"/>
                    <a:pt x="150312" y="133710"/>
                    <a:pt x="135568" y="125392"/>
                  </a:cubicBezTo>
                  <a:cubicBezTo>
                    <a:pt x="134883" y="125001"/>
                    <a:pt x="134263" y="124511"/>
                    <a:pt x="133741" y="123989"/>
                  </a:cubicBezTo>
                  <a:cubicBezTo>
                    <a:pt x="131034" y="121282"/>
                    <a:pt x="130382" y="116976"/>
                    <a:pt x="132502" y="113518"/>
                  </a:cubicBezTo>
                  <a:cubicBezTo>
                    <a:pt x="134080" y="110902"/>
                    <a:pt x="136891" y="109476"/>
                    <a:pt x="139784" y="109476"/>
                  </a:cubicBezTo>
                  <a:cubicBezTo>
                    <a:pt x="141257" y="109476"/>
                    <a:pt x="142750" y="109845"/>
                    <a:pt x="144115" y="110615"/>
                  </a:cubicBezTo>
                  <a:cubicBezTo>
                    <a:pt x="159674" y="119390"/>
                    <a:pt x="176637" y="124381"/>
                    <a:pt x="193729" y="125718"/>
                  </a:cubicBezTo>
                  <a:cubicBezTo>
                    <a:pt x="193892" y="125730"/>
                    <a:pt x="194054" y="125736"/>
                    <a:pt x="194215" y="125736"/>
                  </a:cubicBezTo>
                  <a:cubicBezTo>
                    <a:pt x="197187" y="125736"/>
                    <a:pt x="199844" y="123768"/>
                    <a:pt x="200710" y="120890"/>
                  </a:cubicBezTo>
                  <a:cubicBezTo>
                    <a:pt x="202178" y="115965"/>
                    <a:pt x="203483" y="110876"/>
                    <a:pt x="204527" y="105657"/>
                  </a:cubicBezTo>
                  <a:cubicBezTo>
                    <a:pt x="204527" y="105624"/>
                    <a:pt x="204527" y="105624"/>
                    <a:pt x="204559" y="105592"/>
                  </a:cubicBezTo>
                  <a:cubicBezTo>
                    <a:pt x="205342" y="101579"/>
                    <a:pt x="202406" y="97828"/>
                    <a:pt x="198329" y="97600"/>
                  </a:cubicBezTo>
                  <a:cubicBezTo>
                    <a:pt x="187336" y="97013"/>
                    <a:pt x="176473" y="94436"/>
                    <a:pt x="166263" y="89967"/>
                  </a:cubicBezTo>
                  <a:cubicBezTo>
                    <a:pt x="165252" y="89510"/>
                    <a:pt x="164371" y="88890"/>
                    <a:pt x="163654" y="88173"/>
                  </a:cubicBezTo>
                  <a:cubicBezTo>
                    <a:pt x="161240" y="85759"/>
                    <a:pt x="160424" y="82040"/>
                    <a:pt x="161892" y="78713"/>
                  </a:cubicBezTo>
                  <a:cubicBezTo>
                    <a:pt x="163295" y="75522"/>
                    <a:pt x="166417" y="73620"/>
                    <a:pt x="169693" y="73620"/>
                  </a:cubicBezTo>
                  <a:cubicBezTo>
                    <a:pt x="170837" y="73620"/>
                    <a:pt x="171999" y="73852"/>
                    <a:pt x="173114" y="74342"/>
                  </a:cubicBezTo>
                  <a:cubicBezTo>
                    <a:pt x="182280" y="78354"/>
                    <a:pt x="191870" y="80442"/>
                    <a:pt x="201428" y="80735"/>
                  </a:cubicBezTo>
                  <a:cubicBezTo>
                    <a:pt x="201476" y="80736"/>
                    <a:pt x="201524" y="80737"/>
                    <a:pt x="201572" y="80737"/>
                  </a:cubicBezTo>
                  <a:cubicBezTo>
                    <a:pt x="203147" y="80737"/>
                    <a:pt x="204595" y="80219"/>
                    <a:pt x="205766" y="79333"/>
                  </a:cubicBezTo>
                  <a:cubicBezTo>
                    <a:pt x="207267" y="78158"/>
                    <a:pt x="208278" y="76364"/>
                    <a:pt x="208376" y="74309"/>
                  </a:cubicBezTo>
                  <a:cubicBezTo>
                    <a:pt x="208571" y="70688"/>
                    <a:pt x="208669" y="67133"/>
                    <a:pt x="208702" y="63643"/>
                  </a:cubicBezTo>
                  <a:cubicBezTo>
                    <a:pt x="208767" y="59924"/>
                    <a:pt x="205799" y="56890"/>
                    <a:pt x="202080" y="56792"/>
                  </a:cubicBezTo>
                  <a:cubicBezTo>
                    <a:pt x="200449" y="56727"/>
                    <a:pt x="198785" y="56629"/>
                    <a:pt x="197154" y="56434"/>
                  </a:cubicBezTo>
                  <a:cubicBezTo>
                    <a:pt x="191674" y="55749"/>
                    <a:pt x="186227" y="54215"/>
                    <a:pt x="181073" y="51704"/>
                  </a:cubicBezTo>
                  <a:cubicBezTo>
                    <a:pt x="180160" y="51280"/>
                    <a:pt x="179409" y="50725"/>
                    <a:pt x="178724" y="50073"/>
                  </a:cubicBezTo>
                  <a:cubicBezTo>
                    <a:pt x="175984" y="47333"/>
                    <a:pt x="175332" y="42896"/>
                    <a:pt x="177648" y="39373"/>
                  </a:cubicBezTo>
                  <a:cubicBezTo>
                    <a:pt x="178920" y="37384"/>
                    <a:pt x="180910" y="36144"/>
                    <a:pt x="183063" y="35753"/>
                  </a:cubicBezTo>
                  <a:cubicBezTo>
                    <a:pt x="183648" y="35640"/>
                    <a:pt x="184243" y="35582"/>
                    <a:pt x="184840" y="35582"/>
                  </a:cubicBezTo>
                  <a:cubicBezTo>
                    <a:pt x="186138" y="35582"/>
                    <a:pt x="187444" y="35856"/>
                    <a:pt x="188673" y="36438"/>
                  </a:cubicBezTo>
                  <a:cubicBezTo>
                    <a:pt x="192261" y="38166"/>
                    <a:pt x="196045" y="39178"/>
                    <a:pt x="199862" y="39569"/>
                  </a:cubicBezTo>
                  <a:cubicBezTo>
                    <a:pt x="200111" y="39596"/>
                    <a:pt x="200358" y="39609"/>
                    <a:pt x="200602" y="39609"/>
                  </a:cubicBezTo>
                  <a:cubicBezTo>
                    <a:pt x="204544" y="39609"/>
                    <a:pt x="207731" y="36221"/>
                    <a:pt x="207332" y="32197"/>
                  </a:cubicBezTo>
                  <a:cubicBezTo>
                    <a:pt x="206353" y="22281"/>
                    <a:pt x="205114" y="14484"/>
                    <a:pt x="204298" y="9885"/>
                  </a:cubicBezTo>
                  <a:cubicBezTo>
                    <a:pt x="203809" y="7080"/>
                    <a:pt x="201623" y="4894"/>
                    <a:pt x="198818" y="4405"/>
                  </a:cubicBezTo>
                  <a:cubicBezTo>
                    <a:pt x="194219" y="3589"/>
                    <a:pt x="186423" y="2350"/>
                    <a:pt x="176506" y="1371"/>
                  </a:cubicBezTo>
                  <a:cubicBezTo>
                    <a:pt x="176279" y="1349"/>
                    <a:pt x="176053" y="1338"/>
                    <a:pt x="175831" y="1338"/>
                  </a:cubicBezTo>
                  <a:cubicBezTo>
                    <a:pt x="171866" y="1338"/>
                    <a:pt x="168702" y="4826"/>
                    <a:pt x="169134" y="8841"/>
                  </a:cubicBezTo>
                  <a:cubicBezTo>
                    <a:pt x="169525" y="12658"/>
                    <a:pt x="170537" y="16442"/>
                    <a:pt x="172266" y="20030"/>
                  </a:cubicBezTo>
                  <a:cubicBezTo>
                    <a:pt x="173114" y="21824"/>
                    <a:pt x="173309" y="23814"/>
                    <a:pt x="172951" y="25640"/>
                  </a:cubicBezTo>
                  <a:cubicBezTo>
                    <a:pt x="172526" y="27859"/>
                    <a:pt x="171254" y="29914"/>
                    <a:pt x="169199" y="31186"/>
                  </a:cubicBezTo>
                  <a:cubicBezTo>
                    <a:pt x="167770" y="32064"/>
                    <a:pt x="166211" y="32476"/>
                    <a:pt x="164682" y="32476"/>
                  </a:cubicBezTo>
                  <a:cubicBezTo>
                    <a:pt x="161501" y="32476"/>
                    <a:pt x="158454" y="30693"/>
                    <a:pt x="156999" y="27630"/>
                  </a:cubicBezTo>
                  <a:cubicBezTo>
                    <a:pt x="154488" y="22476"/>
                    <a:pt x="152955" y="17029"/>
                    <a:pt x="152270" y="11549"/>
                  </a:cubicBezTo>
                  <a:cubicBezTo>
                    <a:pt x="152074" y="9918"/>
                    <a:pt x="151976" y="8254"/>
                    <a:pt x="151911" y="6623"/>
                  </a:cubicBezTo>
                  <a:cubicBezTo>
                    <a:pt x="151814" y="2945"/>
                    <a:pt x="148844" y="0"/>
                    <a:pt x="145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77" name="Google Shape;3877;p96"/>
            <p:cNvSpPr/>
            <p:nvPr/>
          </p:nvSpPr>
          <p:spPr>
            <a:xfrm>
              <a:off x="1190625" y="730050"/>
              <a:ext cx="3839375" cy="4727275"/>
            </a:xfrm>
            <a:custGeom>
              <a:avLst/>
              <a:gdLst/>
              <a:ahLst/>
              <a:cxnLst/>
              <a:rect l="l" t="t" r="r" b="b"/>
              <a:pathLst>
                <a:path w="153575" h="189091" extrusionOk="0">
                  <a:moveTo>
                    <a:pt x="60325" y="0"/>
                  </a:moveTo>
                  <a:cubicBezTo>
                    <a:pt x="59276" y="0"/>
                    <a:pt x="58203" y="246"/>
                    <a:pt x="57183" y="776"/>
                  </a:cubicBezTo>
                  <a:cubicBezTo>
                    <a:pt x="49680" y="4657"/>
                    <a:pt x="42732" y="8963"/>
                    <a:pt x="36502" y="13530"/>
                  </a:cubicBezTo>
                  <a:cubicBezTo>
                    <a:pt x="34349" y="15096"/>
                    <a:pt x="33305" y="17771"/>
                    <a:pt x="33859" y="20380"/>
                  </a:cubicBezTo>
                  <a:cubicBezTo>
                    <a:pt x="37187" y="37016"/>
                    <a:pt x="43026" y="53294"/>
                    <a:pt x="51409" y="68658"/>
                  </a:cubicBezTo>
                  <a:cubicBezTo>
                    <a:pt x="53627" y="72702"/>
                    <a:pt x="52420" y="77889"/>
                    <a:pt x="48441" y="80270"/>
                  </a:cubicBezTo>
                  <a:cubicBezTo>
                    <a:pt x="47070" y="81101"/>
                    <a:pt x="45564" y="81493"/>
                    <a:pt x="44078" y="81493"/>
                  </a:cubicBezTo>
                  <a:cubicBezTo>
                    <a:pt x="41072" y="81493"/>
                    <a:pt x="38149" y="79889"/>
                    <a:pt x="36599" y="77074"/>
                  </a:cubicBezTo>
                  <a:cubicBezTo>
                    <a:pt x="30402" y="65787"/>
                    <a:pt x="25411" y="53979"/>
                    <a:pt x="21660" y="41746"/>
                  </a:cubicBezTo>
                  <a:cubicBezTo>
                    <a:pt x="20708" y="38664"/>
                    <a:pt x="17959" y="36985"/>
                    <a:pt x="15176" y="36985"/>
                  </a:cubicBezTo>
                  <a:cubicBezTo>
                    <a:pt x="13571" y="36985"/>
                    <a:pt x="11955" y="37543"/>
                    <a:pt x="10667" y="38713"/>
                  </a:cubicBezTo>
                  <a:cubicBezTo>
                    <a:pt x="3817" y="52576"/>
                    <a:pt x="0" y="68201"/>
                    <a:pt x="0" y="84707"/>
                  </a:cubicBezTo>
                  <a:cubicBezTo>
                    <a:pt x="0" y="86109"/>
                    <a:pt x="33" y="87544"/>
                    <a:pt x="98" y="88947"/>
                  </a:cubicBezTo>
                  <a:cubicBezTo>
                    <a:pt x="3621" y="100756"/>
                    <a:pt x="12135" y="110868"/>
                    <a:pt x="26911" y="115891"/>
                  </a:cubicBezTo>
                  <a:cubicBezTo>
                    <a:pt x="32196" y="117685"/>
                    <a:pt x="37056" y="118827"/>
                    <a:pt x="41525" y="119447"/>
                  </a:cubicBezTo>
                  <a:cubicBezTo>
                    <a:pt x="56139" y="121534"/>
                    <a:pt x="67556" y="132951"/>
                    <a:pt x="69643" y="147565"/>
                  </a:cubicBezTo>
                  <a:cubicBezTo>
                    <a:pt x="70263" y="152034"/>
                    <a:pt x="71405" y="156894"/>
                    <a:pt x="73199" y="162179"/>
                  </a:cubicBezTo>
                  <a:cubicBezTo>
                    <a:pt x="78222" y="176956"/>
                    <a:pt x="88335" y="185469"/>
                    <a:pt x="100143" y="188992"/>
                  </a:cubicBezTo>
                  <a:cubicBezTo>
                    <a:pt x="101546" y="189058"/>
                    <a:pt x="102981" y="189090"/>
                    <a:pt x="104384" y="189090"/>
                  </a:cubicBezTo>
                  <a:cubicBezTo>
                    <a:pt x="120889" y="189090"/>
                    <a:pt x="136514" y="185274"/>
                    <a:pt x="150378" y="178423"/>
                  </a:cubicBezTo>
                  <a:cubicBezTo>
                    <a:pt x="153574" y="174900"/>
                    <a:pt x="152204" y="168931"/>
                    <a:pt x="147344" y="167431"/>
                  </a:cubicBezTo>
                  <a:cubicBezTo>
                    <a:pt x="135111" y="163679"/>
                    <a:pt x="123303" y="158688"/>
                    <a:pt x="112017" y="152491"/>
                  </a:cubicBezTo>
                  <a:cubicBezTo>
                    <a:pt x="111299" y="152099"/>
                    <a:pt x="110647" y="151610"/>
                    <a:pt x="110092" y="151055"/>
                  </a:cubicBezTo>
                  <a:cubicBezTo>
                    <a:pt x="81615" y="138529"/>
                    <a:pt x="61945" y="83010"/>
                    <a:pt x="78288" y="43671"/>
                  </a:cubicBezTo>
                  <a:cubicBezTo>
                    <a:pt x="72742" y="31667"/>
                    <a:pt x="68958" y="18880"/>
                    <a:pt x="67034" y="5766"/>
                  </a:cubicBezTo>
                  <a:cubicBezTo>
                    <a:pt x="66517" y="2300"/>
                    <a:pt x="63536" y="0"/>
                    <a:pt x="603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78" name="Google Shape;3878;p96"/>
            <p:cNvSpPr/>
            <p:nvPr/>
          </p:nvSpPr>
          <p:spPr>
            <a:xfrm>
              <a:off x="5408150" y="273150"/>
              <a:ext cx="916850" cy="377625"/>
            </a:xfrm>
            <a:custGeom>
              <a:avLst/>
              <a:gdLst/>
              <a:ahLst/>
              <a:cxnLst/>
              <a:rect l="l" t="t" r="r" b="b"/>
              <a:pathLst>
                <a:path w="36674" h="15105" extrusionOk="0">
                  <a:moveTo>
                    <a:pt x="7124" y="0"/>
                  </a:moveTo>
                  <a:cubicBezTo>
                    <a:pt x="3162" y="0"/>
                    <a:pt x="1" y="3460"/>
                    <a:pt x="433" y="7504"/>
                  </a:cubicBezTo>
                  <a:cubicBezTo>
                    <a:pt x="629" y="9364"/>
                    <a:pt x="955" y="11256"/>
                    <a:pt x="1477" y="13082"/>
                  </a:cubicBezTo>
                  <a:cubicBezTo>
                    <a:pt x="4403" y="12929"/>
                    <a:pt x="7234" y="12860"/>
                    <a:pt x="9954" y="12860"/>
                  </a:cubicBezTo>
                  <a:cubicBezTo>
                    <a:pt x="21088" y="12860"/>
                    <a:pt x="30356" y="14004"/>
                    <a:pt x="36674" y="15105"/>
                  </a:cubicBezTo>
                  <a:cubicBezTo>
                    <a:pt x="36282" y="12495"/>
                    <a:pt x="35923" y="10277"/>
                    <a:pt x="35597" y="8548"/>
                  </a:cubicBezTo>
                  <a:cubicBezTo>
                    <a:pt x="35108" y="5743"/>
                    <a:pt x="32922" y="3557"/>
                    <a:pt x="30117" y="3068"/>
                  </a:cubicBezTo>
                  <a:cubicBezTo>
                    <a:pt x="25518" y="2252"/>
                    <a:pt x="17722" y="980"/>
                    <a:pt x="7805" y="34"/>
                  </a:cubicBezTo>
                  <a:cubicBezTo>
                    <a:pt x="7576" y="12"/>
                    <a:pt x="7349" y="0"/>
                    <a:pt x="71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79" name="Google Shape;3879;p96"/>
            <p:cNvSpPr/>
            <p:nvPr/>
          </p:nvSpPr>
          <p:spPr>
            <a:xfrm>
              <a:off x="3259525" y="340150"/>
              <a:ext cx="778000" cy="1035600"/>
            </a:xfrm>
            <a:custGeom>
              <a:avLst/>
              <a:gdLst/>
              <a:ahLst/>
              <a:cxnLst/>
              <a:rect l="l" t="t" r="r" b="b"/>
              <a:pathLst>
                <a:path w="31120" h="41424" extrusionOk="0">
                  <a:moveTo>
                    <a:pt x="21659" y="0"/>
                  </a:moveTo>
                  <a:cubicBezTo>
                    <a:pt x="21230" y="0"/>
                    <a:pt x="20794" y="41"/>
                    <a:pt x="20355" y="127"/>
                  </a:cubicBezTo>
                  <a:cubicBezTo>
                    <a:pt x="20323" y="160"/>
                    <a:pt x="20323" y="160"/>
                    <a:pt x="20290" y="160"/>
                  </a:cubicBezTo>
                  <a:cubicBezTo>
                    <a:pt x="15071" y="1203"/>
                    <a:pt x="9982" y="2508"/>
                    <a:pt x="5057" y="3976"/>
                  </a:cubicBezTo>
                  <a:cubicBezTo>
                    <a:pt x="2023" y="4889"/>
                    <a:pt x="1" y="7793"/>
                    <a:pt x="229" y="10957"/>
                  </a:cubicBezTo>
                  <a:cubicBezTo>
                    <a:pt x="1044" y="21265"/>
                    <a:pt x="3165" y="31507"/>
                    <a:pt x="6655" y="41424"/>
                  </a:cubicBezTo>
                  <a:cubicBezTo>
                    <a:pt x="10830" y="36759"/>
                    <a:pt x="15854" y="32649"/>
                    <a:pt x="21758" y="29224"/>
                  </a:cubicBezTo>
                  <a:cubicBezTo>
                    <a:pt x="24890" y="27430"/>
                    <a:pt x="28021" y="25799"/>
                    <a:pt x="31120" y="24331"/>
                  </a:cubicBezTo>
                  <a:cubicBezTo>
                    <a:pt x="29619" y="18427"/>
                    <a:pt x="28673" y="12425"/>
                    <a:pt x="28347" y="6357"/>
                  </a:cubicBezTo>
                  <a:cubicBezTo>
                    <a:pt x="28144" y="2726"/>
                    <a:pt x="25146" y="0"/>
                    <a:pt x="21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80" name="Google Shape;3880;p96"/>
            <p:cNvSpPr/>
            <p:nvPr/>
          </p:nvSpPr>
          <p:spPr>
            <a:xfrm>
              <a:off x="4389000" y="239725"/>
              <a:ext cx="628775" cy="547250"/>
            </a:xfrm>
            <a:custGeom>
              <a:avLst/>
              <a:gdLst/>
              <a:ahLst/>
              <a:cxnLst/>
              <a:rect l="l" t="t" r="r" b="b"/>
              <a:pathLst>
                <a:path w="25151" h="21890" extrusionOk="0">
                  <a:moveTo>
                    <a:pt x="17246" y="0"/>
                  </a:moveTo>
                  <a:cubicBezTo>
                    <a:pt x="17206" y="0"/>
                    <a:pt x="17166" y="1"/>
                    <a:pt x="17126" y="1"/>
                  </a:cubicBezTo>
                  <a:cubicBezTo>
                    <a:pt x="13635" y="34"/>
                    <a:pt x="10080" y="132"/>
                    <a:pt x="6459" y="327"/>
                  </a:cubicBezTo>
                  <a:cubicBezTo>
                    <a:pt x="4404" y="425"/>
                    <a:pt x="2610" y="1437"/>
                    <a:pt x="1435" y="2937"/>
                  </a:cubicBezTo>
                  <a:cubicBezTo>
                    <a:pt x="522" y="4111"/>
                    <a:pt x="0" y="5612"/>
                    <a:pt x="33" y="7210"/>
                  </a:cubicBezTo>
                  <a:cubicBezTo>
                    <a:pt x="163" y="12103"/>
                    <a:pt x="783" y="17029"/>
                    <a:pt x="1892" y="21889"/>
                  </a:cubicBezTo>
                  <a:cubicBezTo>
                    <a:pt x="9884" y="19247"/>
                    <a:pt x="17680" y="17420"/>
                    <a:pt x="25150" y="16213"/>
                  </a:cubicBezTo>
                  <a:cubicBezTo>
                    <a:pt x="24791" y="14680"/>
                    <a:pt x="24530" y="13114"/>
                    <a:pt x="24335" y="11549"/>
                  </a:cubicBezTo>
                  <a:cubicBezTo>
                    <a:pt x="24139" y="9918"/>
                    <a:pt x="24041" y="8254"/>
                    <a:pt x="23976" y="6623"/>
                  </a:cubicBezTo>
                  <a:cubicBezTo>
                    <a:pt x="23879" y="2945"/>
                    <a:pt x="20909" y="0"/>
                    <a:pt x="172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81" name="Google Shape;3881;p96"/>
            <p:cNvSpPr/>
            <p:nvPr/>
          </p:nvSpPr>
          <p:spPr>
            <a:xfrm>
              <a:off x="1843825" y="1968275"/>
              <a:ext cx="2854275" cy="2845625"/>
            </a:xfrm>
            <a:custGeom>
              <a:avLst/>
              <a:gdLst/>
              <a:ahLst/>
              <a:cxnLst/>
              <a:rect l="l" t="t" r="r" b="b"/>
              <a:pathLst>
                <a:path w="114171" h="113825" extrusionOk="0">
                  <a:moveTo>
                    <a:pt x="110709" y="1"/>
                  </a:moveTo>
                  <a:cubicBezTo>
                    <a:pt x="109938" y="1"/>
                    <a:pt x="109166" y="286"/>
                    <a:pt x="108559" y="861"/>
                  </a:cubicBezTo>
                  <a:lnTo>
                    <a:pt x="1" y="104234"/>
                  </a:lnTo>
                  <a:cubicBezTo>
                    <a:pt x="3002" y="107659"/>
                    <a:pt x="6231" y="110856"/>
                    <a:pt x="9623" y="113824"/>
                  </a:cubicBezTo>
                  <a:lnTo>
                    <a:pt x="112996" y="5298"/>
                  </a:lnTo>
                  <a:cubicBezTo>
                    <a:pt x="114170" y="4058"/>
                    <a:pt x="114137" y="2134"/>
                    <a:pt x="112930" y="927"/>
                  </a:cubicBezTo>
                  <a:cubicBezTo>
                    <a:pt x="112315" y="311"/>
                    <a:pt x="111512" y="1"/>
                    <a:pt x="110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82" name="Google Shape;3882;p96"/>
            <p:cNvSpPr/>
            <p:nvPr/>
          </p:nvSpPr>
          <p:spPr>
            <a:xfrm>
              <a:off x="1843825" y="3368000"/>
              <a:ext cx="1362725" cy="1445900"/>
            </a:xfrm>
            <a:custGeom>
              <a:avLst/>
              <a:gdLst/>
              <a:ahLst/>
              <a:cxnLst/>
              <a:rect l="l" t="t" r="r" b="b"/>
              <a:pathLst>
                <a:path w="54509" h="57836" extrusionOk="0">
                  <a:moveTo>
                    <a:pt x="50692" y="0"/>
                  </a:moveTo>
                  <a:lnTo>
                    <a:pt x="1" y="48245"/>
                  </a:lnTo>
                  <a:cubicBezTo>
                    <a:pt x="3002" y="51670"/>
                    <a:pt x="6231" y="54867"/>
                    <a:pt x="9623" y="57835"/>
                  </a:cubicBezTo>
                  <a:lnTo>
                    <a:pt x="54508" y="10732"/>
                  </a:lnTo>
                  <a:cubicBezTo>
                    <a:pt x="53040" y="7274"/>
                    <a:pt x="51768" y="3686"/>
                    <a:pt x="506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883" name="Google Shape;3883;p96"/>
          <p:cNvSpPr txBox="1"/>
          <p:nvPr/>
        </p:nvSpPr>
        <p:spPr>
          <a:xfrm>
            <a:off x="5198175" y="1600375"/>
            <a:ext cx="21096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dirty="0">
              <a:solidFill>
                <a:srgbClr val="242424"/>
              </a:solidFill>
              <a:latin typeface="Anaheim"/>
              <a:ea typeface="Anaheim"/>
              <a:cs typeface="B Nazanin" panose="00000400000000000000" pitchFamily="2" charset="-78"/>
              <a:sym typeface="Anaheim"/>
            </a:endParaRPr>
          </a:p>
        </p:txBody>
      </p:sp>
      <p:sp>
        <p:nvSpPr>
          <p:cNvPr id="3884" name="Google Shape;3884;p96"/>
          <p:cNvSpPr txBox="1"/>
          <p:nvPr/>
        </p:nvSpPr>
        <p:spPr>
          <a:xfrm>
            <a:off x="5829525" y="4152402"/>
            <a:ext cx="21096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dirty="0">
              <a:solidFill>
                <a:srgbClr val="242424"/>
              </a:solidFill>
              <a:latin typeface="Anaheim"/>
              <a:ea typeface="Anaheim"/>
              <a:cs typeface="B Nazanin" panose="00000400000000000000" pitchFamily="2" charset="-78"/>
              <a:sym typeface="Anaheim"/>
            </a:endParaRPr>
          </a:p>
        </p:txBody>
      </p:sp>
      <p:sp>
        <p:nvSpPr>
          <p:cNvPr id="3885" name="Google Shape;3885;p96"/>
          <p:cNvSpPr txBox="1"/>
          <p:nvPr/>
        </p:nvSpPr>
        <p:spPr>
          <a:xfrm>
            <a:off x="5198177" y="1072675"/>
            <a:ext cx="19860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  <a:endParaRPr sz="2600" dirty="0">
              <a:solidFill>
                <a:srgbClr val="191919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3886" name="Google Shape;3886;p96"/>
          <p:cNvSpPr txBox="1"/>
          <p:nvPr/>
        </p:nvSpPr>
        <p:spPr>
          <a:xfrm>
            <a:off x="5829527" y="3624702"/>
            <a:ext cx="19860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  <a:endParaRPr lang="fa-IR" sz="2600" dirty="0">
              <a:solidFill>
                <a:srgbClr val="191919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3887" name="Google Shape;3887;p96"/>
          <p:cNvSpPr txBox="1"/>
          <p:nvPr/>
        </p:nvSpPr>
        <p:spPr>
          <a:xfrm>
            <a:off x="872075" y="2231727"/>
            <a:ext cx="19860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  <a:endParaRPr lang="fa-IR" sz="2600" dirty="0">
              <a:solidFill>
                <a:srgbClr val="191919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3888" name="Google Shape;3888;p96"/>
          <p:cNvSpPr txBox="1"/>
          <p:nvPr/>
        </p:nvSpPr>
        <p:spPr>
          <a:xfrm>
            <a:off x="792103" y="2759427"/>
            <a:ext cx="21096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dirty="0">
              <a:solidFill>
                <a:srgbClr val="242424"/>
              </a:solidFill>
              <a:latin typeface="Anaheim"/>
              <a:ea typeface="Anaheim"/>
              <a:cs typeface="B Nazanin" panose="00000400000000000000" pitchFamily="2" charset="-78"/>
              <a:sym typeface="Anaheim"/>
            </a:endParaRPr>
          </a:p>
        </p:txBody>
      </p:sp>
      <p:sp>
        <p:nvSpPr>
          <p:cNvPr id="3889" name="Google Shape;3889;p96"/>
          <p:cNvSpPr txBox="1"/>
          <p:nvPr/>
        </p:nvSpPr>
        <p:spPr>
          <a:xfrm>
            <a:off x="1343925" y="3624702"/>
            <a:ext cx="19860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  <a:endParaRPr lang="fa-IR" sz="2600" dirty="0">
              <a:solidFill>
                <a:srgbClr val="191919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3890" name="Google Shape;3890;p96"/>
          <p:cNvSpPr txBox="1"/>
          <p:nvPr/>
        </p:nvSpPr>
        <p:spPr>
          <a:xfrm>
            <a:off x="1220325" y="4152402"/>
            <a:ext cx="21096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dirty="0">
              <a:solidFill>
                <a:srgbClr val="242424"/>
              </a:solidFill>
              <a:latin typeface="Anaheim"/>
              <a:ea typeface="Anaheim"/>
              <a:cs typeface="B Nazanin" panose="00000400000000000000" pitchFamily="2" charset="-78"/>
              <a:sym typeface="Anaheim"/>
            </a:endParaRPr>
          </a:p>
        </p:txBody>
      </p:sp>
      <p:sp>
        <p:nvSpPr>
          <p:cNvPr id="3891" name="Google Shape;3891;p96"/>
          <p:cNvSpPr txBox="1"/>
          <p:nvPr/>
        </p:nvSpPr>
        <p:spPr>
          <a:xfrm>
            <a:off x="6285925" y="2231727"/>
            <a:ext cx="19860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عنوان</a:t>
            </a:r>
            <a:endParaRPr lang="fa-IR" sz="2600" dirty="0">
              <a:solidFill>
                <a:srgbClr val="191919"/>
              </a:solidFill>
              <a:latin typeface="Bebas Neue"/>
              <a:ea typeface="Bebas Neue"/>
              <a:cs typeface="B Nazanin" panose="00000400000000000000" pitchFamily="2" charset="-78"/>
              <a:sym typeface="Bebas Neue"/>
            </a:endParaRPr>
          </a:p>
        </p:txBody>
      </p:sp>
      <p:sp>
        <p:nvSpPr>
          <p:cNvPr id="3892" name="Google Shape;3892;p96"/>
          <p:cNvSpPr txBox="1"/>
          <p:nvPr/>
        </p:nvSpPr>
        <p:spPr>
          <a:xfrm>
            <a:off x="6285925" y="2759427"/>
            <a:ext cx="21096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قالب پاورپوینت جنگل قابل ویرایش می باشد</a:t>
            </a:r>
            <a:endParaRPr dirty="0">
              <a:solidFill>
                <a:srgbClr val="242424"/>
              </a:solidFill>
              <a:latin typeface="Anaheim"/>
              <a:ea typeface="Anaheim"/>
              <a:cs typeface="B Nazanin" panose="00000400000000000000" pitchFamily="2" charset="-78"/>
              <a:sym typeface="Anaheim"/>
            </a:endParaRPr>
          </a:p>
        </p:txBody>
      </p:sp>
      <p:cxnSp>
        <p:nvCxnSpPr>
          <p:cNvPr id="3893" name="Google Shape;3893;p96"/>
          <p:cNvCxnSpPr>
            <a:stCxn id="3885" idx="1"/>
          </p:cNvCxnSpPr>
          <p:nvPr/>
        </p:nvCxnSpPr>
        <p:spPr>
          <a:xfrm flipH="1">
            <a:off x="4564577" y="1336525"/>
            <a:ext cx="633600" cy="791700"/>
          </a:xfrm>
          <a:prstGeom prst="curvedConnector2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94" name="Google Shape;3894;p96"/>
          <p:cNvCxnSpPr>
            <a:stCxn id="3891" idx="1"/>
          </p:cNvCxnSpPr>
          <p:nvPr/>
        </p:nvCxnSpPr>
        <p:spPr>
          <a:xfrm flipH="1">
            <a:off x="5387425" y="2495577"/>
            <a:ext cx="898500" cy="324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95" name="Google Shape;3895;p96"/>
          <p:cNvCxnSpPr>
            <a:stCxn id="3886" idx="1"/>
          </p:cNvCxnSpPr>
          <p:nvPr/>
        </p:nvCxnSpPr>
        <p:spPr>
          <a:xfrm rot="10800000">
            <a:off x="5031227" y="3718152"/>
            <a:ext cx="798300" cy="170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96" name="Google Shape;3896;p96"/>
          <p:cNvCxnSpPr/>
          <p:nvPr/>
        </p:nvCxnSpPr>
        <p:spPr>
          <a:xfrm>
            <a:off x="2858075" y="2495577"/>
            <a:ext cx="887400" cy="275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97" name="Google Shape;3897;p96"/>
          <p:cNvCxnSpPr/>
          <p:nvPr/>
        </p:nvCxnSpPr>
        <p:spPr>
          <a:xfrm rot="10800000" flipH="1">
            <a:off x="3329925" y="3697452"/>
            <a:ext cx="705900" cy="191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898" name="Google Shape;3898;p96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3899" name="Google Shape;3899;p96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0" name="Google Shape;3900;p96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1" name="Google Shape;3901;p96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2" name="Google Shape;3902;p96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903" name="Google Shape;3903;p96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3904" name="Google Shape;3904;p96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5" name="Google Shape;3905;p96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6" name="Google Shape;3906;p96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907" name="Google Shape;3907;p96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908" name="Google Shape;3908;p96">
            <a:hlinkClick r:id="" action="ppaction://noaction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3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3909" name="Google Shape;3909;p96">
            <a:hlinkClick r:id="rId3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3910" name="Google Shape;3910;p96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911" name="Google Shape;3911;p96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3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900"/>
                                        <p:tgtEl>
                                          <p:spTgt spid="3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9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9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9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1" name="Google Shape;4071;p100"/>
          <p:cNvSpPr txBox="1">
            <a:spLocks noGrp="1"/>
          </p:cNvSpPr>
          <p:nvPr>
            <p:ph type="title"/>
          </p:nvPr>
        </p:nvSpPr>
        <p:spPr>
          <a:xfrm>
            <a:off x="711750" y="291233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فشار جنگل زدایی</a:t>
            </a:r>
            <a:endParaRPr dirty="0">
              <a:cs typeface="B Nazanin" panose="00000400000000000000" pitchFamily="2" charset="-78"/>
            </a:endParaRPr>
          </a:p>
        </p:txBody>
      </p:sp>
      <p:graphicFrame>
        <p:nvGraphicFramePr>
          <p:cNvPr id="4072" name="Google Shape;4072;p100"/>
          <p:cNvGraphicFramePr/>
          <p:nvPr>
            <p:extLst>
              <p:ext uri="{D42A27DB-BD31-4B8C-83A1-F6EECF244321}">
                <p14:modId xmlns:p14="http://schemas.microsoft.com/office/powerpoint/2010/main" val="3480647540"/>
              </p:ext>
            </p:extLst>
          </p:nvPr>
        </p:nvGraphicFramePr>
        <p:xfrm>
          <a:off x="711775" y="1274193"/>
          <a:ext cx="7720500" cy="2555475"/>
        </p:xfrm>
        <a:graphic>
          <a:graphicData uri="http://schemas.openxmlformats.org/drawingml/2006/table">
            <a:tbl>
              <a:tblPr>
                <a:noFill/>
                <a:tableStyleId>{3657EBDF-2FBC-45AD-93CA-A3436CBB89FB}</a:tableStyleId>
              </a:tblPr>
              <a:tblGrid>
                <a:gridCol w="154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4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4475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دام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کشاورزی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آتش سوزی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قطع درختان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آمازون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بورنئو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کنگو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750"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2"/>
                          </a:solidFill>
                          <a:latin typeface="Gorditas"/>
                          <a:ea typeface="Gorditas"/>
                          <a:cs typeface="B Nazanin" panose="00000400000000000000" pitchFamily="2" charset="-78"/>
                          <a:sym typeface="Gorditas"/>
                        </a:rPr>
                        <a:t>سوماترا</a:t>
                      </a:r>
                      <a:endParaRPr dirty="0">
                        <a:solidFill>
                          <a:schemeClr val="dk2"/>
                        </a:solidFill>
                        <a:latin typeface="Gorditas"/>
                        <a:ea typeface="Gorditas"/>
                        <a:cs typeface="B Nazanin" panose="00000400000000000000" pitchFamily="2" charset="-78"/>
                        <a:sym typeface="Gordita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073" name="Google Shape;4073;p100"/>
          <p:cNvSpPr txBox="1"/>
          <p:nvPr/>
        </p:nvSpPr>
        <p:spPr>
          <a:xfrm>
            <a:off x="1380225" y="4075528"/>
            <a:ext cx="1555500" cy="3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علت اولیه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4074" name="Google Shape;4074;p100"/>
          <p:cNvSpPr/>
          <p:nvPr/>
        </p:nvSpPr>
        <p:spPr>
          <a:xfrm>
            <a:off x="1795050" y="4200002"/>
            <a:ext cx="207300" cy="2073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75" name="Google Shape;4075;p100"/>
          <p:cNvSpPr txBox="1"/>
          <p:nvPr/>
        </p:nvSpPr>
        <p:spPr>
          <a:xfrm>
            <a:off x="3188882" y="4099293"/>
            <a:ext cx="1555500" cy="3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ثانوی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4076" name="Google Shape;4076;p100"/>
          <p:cNvSpPr/>
          <p:nvPr/>
        </p:nvSpPr>
        <p:spPr>
          <a:xfrm>
            <a:off x="3960087" y="4200002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Nazanin" panose="00000400000000000000" pitchFamily="2" charset="-78"/>
            </a:endParaRPr>
          </a:p>
        </p:txBody>
      </p:sp>
      <p:sp>
        <p:nvSpPr>
          <p:cNvPr id="4077" name="Google Shape;4077;p100"/>
          <p:cNvSpPr txBox="1"/>
          <p:nvPr/>
        </p:nvSpPr>
        <p:spPr>
          <a:xfrm>
            <a:off x="4962700" y="4099633"/>
            <a:ext cx="1555500" cy="3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کم اهمیت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4078" name="Google Shape;4078;p100"/>
          <p:cNvSpPr/>
          <p:nvPr/>
        </p:nvSpPr>
        <p:spPr>
          <a:xfrm>
            <a:off x="5515732" y="4193427"/>
            <a:ext cx="207300" cy="20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Nazanin" panose="00000400000000000000" pitchFamily="2" charset="-78"/>
            </a:endParaRPr>
          </a:p>
        </p:txBody>
      </p:sp>
      <p:sp>
        <p:nvSpPr>
          <p:cNvPr id="4079" name="Google Shape;4079;p100"/>
          <p:cNvSpPr txBox="1"/>
          <p:nvPr/>
        </p:nvSpPr>
        <p:spPr>
          <a:xfrm>
            <a:off x="6883575" y="4099633"/>
            <a:ext cx="1555500" cy="3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علت نیست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4080" name="Google Shape;4080;p100"/>
          <p:cNvSpPr/>
          <p:nvPr/>
        </p:nvSpPr>
        <p:spPr>
          <a:xfrm>
            <a:off x="7245300" y="4182868"/>
            <a:ext cx="207300" cy="207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1" name="Google Shape;4081;p100"/>
          <p:cNvSpPr/>
          <p:nvPr/>
        </p:nvSpPr>
        <p:spPr>
          <a:xfrm>
            <a:off x="2935725" y="2072158"/>
            <a:ext cx="207300" cy="2073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2" name="Google Shape;4082;p100"/>
          <p:cNvSpPr/>
          <p:nvPr/>
        </p:nvSpPr>
        <p:spPr>
          <a:xfrm>
            <a:off x="2935725" y="3017658"/>
            <a:ext cx="207300" cy="20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3" name="Google Shape;4083;p100"/>
          <p:cNvSpPr/>
          <p:nvPr/>
        </p:nvSpPr>
        <p:spPr>
          <a:xfrm>
            <a:off x="2935725" y="2544908"/>
            <a:ext cx="207300" cy="207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4" name="Google Shape;4084;p100"/>
          <p:cNvSpPr/>
          <p:nvPr/>
        </p:nvSpPr>
        <p:spPr>
          <a:xfrm>
            <a:off x="2935725" y="3488883"/>
            <a:ext cx="207300" cy="207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5" name="Google Shape;4085;p100"/>
          <p:cNvSpPr/>
          <p:nvPr/>
        </p:nvSpPr>
        <p:spPr>
          <a:xfrm>
            <a:off x="4468350" y="2072158"/>
            <a:ext cx="207300" cy="2073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6" name="Google Shape;4086;p100"/>
          <p:cNvSpPr/>
          <p:nvPr/>
        </p:nvSpPr>
        <p:spPr>
          <a:xfrm>
            <a:off x="4468350" y="3017658"/>
            <a:ext cx="207300" cy="2073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7" name="Google Shape;4087;p100"/>
          <p:cNvSpPr/>
          <p:nvPr/>
        </p:nvSpPr>
        <p:spPr>
          <a:xfrm>
            <a:off x="4468350" y="2544908"/>
            <a:ext cx="207300" cy="2073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8" name="Google Shape;4088;p100"/>
          <p:cNvSpPr/>
          <p:nvPr/>
        </p:nvSpPr>
        <p:spPr>
          <a:xfrm>
            <a:off x="4468350" y="3488883"/>
            <a:ext cx="207300" cy="20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89" name="Google Shape;4089;p100"/>
          <p:cNvSpPr/>
          <p:nvPr/>
        </p:nvSpPr>
        <p:spPr>
          <a:xfrm>
            <a:off x="6007875" y="2072158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0" name="Google Shape;4090;p100"/>
          <p:cNvSpPr/>
          <p:nvPr/>
        </p:nvSpPr>
        <p:spPr>
          <a:xfrm>
            <a:off x="6007875" y="3017658"/>
            <a:ext cx="207300" cy="207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1" name="Google Shape;4091;p100"/>
          <p:cNvSpPr/>
          <p:nvPr/>
        </p:nvSpPr>
        <p:spPr>
          <a:xfrm>
            <a:off x="6007875" y="2544908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2" name="Google Shape;4092;p100"/>
          <p:cNvSpPr/>
          <p:nvPr/>
        </p:nvSpPr>
        <p:spPr>
          <a:xfrm>
            <a:off x="6007875" y="3488883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3" name="Google Shape;4093;p100"/>
          <p:cNvSpPr/>
          <p:nvPr/>
        </p:nvSpPr>
        <p:spPr>
          <a:xfrm>
            <a:off x="7557675" y="2072158"/>
            <a:ext cx="207300" cy="20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4" name="Google Shape;4094;p100"/>
          <p:cNvSpPr/>
          <p:nvPr/>
        </p:nvSpPr>
        <p:spPr>
          <a:xfrm>
            <a:off x="7557675" y="3017658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5" name="Google Shape;4095;p100"/>
          <p:cNvSpPr/>
          <p:nvPr/>
        </p:nvSpPr>
        <p:spPr>
          <a:xfrm>
            <a:off x="7557675" y="2544908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096" name="Google Shape;4096;p100"/>
          <p:cNvSpPr/>
          <p:nvPr/>
        </p:nvSpPr>
        <p:spPr>
          <a:xfrm>
            <a:off x="7557675" y="3488883"/>
            <a:ext cx="207300" cy="207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4097" name="Google Shape;4097;p100"/>
          <p:cNvGrpSpPr/>
          <p:nvPr/>
        </p:nvGrpSpPr>
        <p:grpSpPr>
          <a:xfrm>
            <a:off x="2255875" y="1850433"/>
            <a:ext cx="6183350" cy="1981190"/>
            <a:chOff x="2255850" y="1905000"/>
            <a:chExt cx="6183350" cy="1981190"/>
          </a:xfrm>
        </p:grpSpPr>
        <p:sp>
          <p:nvSpPr>
            <p:cNvPr id="4098" name="Google Shape;4098;p100"/>
            <p:cNvSpPr/>
            <p:nvPr/>
          </p:nvSpPr>
          <p:spPr>
            <a:xfrm flipH="1">
              <a:off x="3800474" y="1905000"/>
              <a:ext cx="24199" cy="1981190"/>
            </a:xfrm>
            <a:custGeom>
              <a:avLst/>
              <a:gdLst/>
              <a:ahLst/>
              <a:cxnLst/>
              <a:rect l="l" t="t" r="r" b="b"/>
              <a:pathLst>
                <a:path w="1334" h="75438" extrusionOk="0">
                  <a:moveTo>
                    <a:pt x="1334" y="0"/>
                  </a:moveTo>
                  <a:cubicBezTo>
                    <a:pt x="1144" y="5017"/>
                    <a:pt x="382" y="21336"/>
                    <a:pt x="191" y="30099"/>
                  </a:cubicBezTo>
                  <a:cubicBezTo>
                    <a:pt x="1" y="38862"/>
                    <a:pt x="1" y="45022"/>
                    <a:pt x="191" y="52578"/>
                  </a:cubicBezTo>
                  <a:cubicBezTo>
                    <a:pt x="382" y="60135"/>
                    <a:pt x="1144" y="71628"/>
                    <a:pt x="1334" y="75438"/>
                  </a:cubicBezTo>
                </a:path>
              </a:pathLst>
            </a:cu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099" name="Google Shape;4099;p100"/>
            <p:cNvSpPr/>
            <p:nvPr/>
          </p:nvSpPr>
          <p:spPr>
            <a:xfrm flipH="1">
              <a:off x="5324474" y="1905000"/>
              <a:ext cx="24199" cy="1981190"/>
            </a:xfrm>
            <a:custGeom>
              <a:avLst/>
              <a:gdLst/>
              <a:ahLst/>
              <a:cxnLst/>
              <a:rect l="l" t="t" r="r" b="b"/>
              <a:pathLst>
                <a:path w="1334" h="75438" extrusionOk="0">
                  <a:moveTo>
                    <a:pt x="1334" y="0"/>
                  </a:moveTo>
                  <a:cubicBezTo>
                    <a:pt x="1144" y="5017"/>
                    <a:pt x="382" y="21336"/>
                    <a:pt x="191" y="30099"/>
                  </a:cubicBezTo>
                  <a:cubicBezTo>
                    <a:pt x="1" y="38862"/>
                    <a:pt x="1" y="45022"/>
                    <a:pt x="191" y="52578"/>
                  </a:cubicBezTo>
                  <a:cubicBezTo>
                    <a:pt x="382" y="60135"/>
                    <a:pt x="1144" y="71628"/>
                    <a:pt x="1334" y="75438"/>
                  </a:cubicBezTo>
                </a:path>
              </a:pathLst>
            </a:cu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00" name="Google Shape;4100;p100"/>
            <p:cNvSpPr/>
            <p:nvPr/>
          </p:nvSpPr>
          <p:spPr>
            <a:xfrm flipH="1">
              <a:off x="6867524" y="1905000"/>
              <a:ext cx="24199" cy="1981190"/>
            </a:xfrm>
            <a:custGeom>
              <a:avLst/>
              <a:gdLst/>
              <a:ahLst/>
              <a:cxnLst/>
              <a:rect l="l" t="t" r="r" b="b"/>
              <a:pathLst>
                <a:path w="1334" h="75438" extrusionOk="0">
                  <a:moveTo>
                    <a:pt x="1334" y="0"/>
                  </a:moveTo>
                  <a:cubicBezTo>
                    <a:pt x="1144" y="5017"/>
                    <a:pt x="382" y="21336"/>
                    <a:pt x="191" y="30099"/>
                  </a:cubicBezTo>
                  <a:cubicBezTo>
                    <a:pt x="1" y="38862"/>
                    <a:pt x="1" y="45022"/>
                    <a:pt x="191" y="52578"/>
                  </a:cubicBezTo>
                  <a:cubicBezTo>
                    <a:pt x="382" y="60135"/>
                    <a:pt x="1144" y="71628"/>
                    <a:pt x="1334" y="75438"/>
                  </a:cubicBezTo>
                </a:path>
              </a:pathLst>
            </a:cu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01" name="Google Shape;4101;p100"/>
            <p:cNvSpPr/>
            <p:nvPr/>
          </p:nvSpPr>
          <p:spPr>
            <a:xfrm>
              <a:off x="2255850" y="2465500"/>
              <a:ext cx="6183350" cy="13350"/>
            </a:xfrm>
            <a:custGeom>
              <a:avLst/>
              <a:gdLst/>
              <a:ahLst/>
              <a:cxnLst/>
              <a:rect l="l" t="t" r="r" b="b"/>
              <a:pathLst>
                <a:path w="248477" h="534" extrusionOk="0">
                  <a:moveTo>
                    <a:pt x="0" y="534"/>
                  </a:moveTo>
                  <a:cubicBezTo>
                    <a:pt x="16140" y="455"/>
                    <a:pt x="67934" y="138"/>
                    <a:pt x="96837" y="59"/>
                  </a:cubicBezTo>
                  <a:cubicBezTo>
                    <a:pt x="125740" y="-20"/>
                    <a:pt x="148145" y="-20"/>
                    <a:pt x="173418" y="59"/>
                  </a:cubicBezTo>
                  <a:cubicBezTo>
                    <a:pt x="198691" y="138"/>
                    <a:pt x="235967" y="455"/>
                    <a:pt x="248477" y="534"/>
                  </a:cubicBezTo>
                </a:path>
              </a:pathLst>
            </a:cu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02" name="Google Shape;4102;p100"/>
            <p:cNvSpPr/>
            <p:nvPr/>
          </p:nvSpPr>
          <p:spPr>
            <a:xfrm>
              <a:off x="2255850" y="2922700"/>
              <a:ext cx="6183350" cy="13350"/>
            </a:xfrm>
            <a:custGeom>
              <a:avLst/>
              <a:gdLst/>
              <a:ahLst/>
              <a:cxnLst/>
              <a:rect l="l" t="t" r="r" b="b"/>
              <a:pathLst>
                <a:path w="248477" h="534" extrusionOk="0">
                  <a:moveTo>
                    <a:pt x="0" y="534"/>
                  </a:moveTo>
                  <a:cubicBezTo>
                    <a:pt x="16140" y="455"/>
                    <a:pt x="67934" y="138"/>
                    <a:pt x="96837" y="59"/>
                  </a:cubicBezTo>
                  <a:cubicBezTo>
                    <a:pt x="125740" y="-20"/>
                    <a:pt x="148145" y="-20"/>
                    <a:pt x="173418" y="59"/>
                  </a:cubicBezTo>
                  <a:cubicBezTo>
                    <a:pt x="198691" y="138"/>
                    <a:pt x="235967" y="455"/>
                    <a:pt x="248477" y="534"/>
                  </a:cubicBezTo>
                </a:path>
              </a:pathLst>
            </a:cu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03" name="Google Shape;4103;p100"/>
            <p:cNvSpPr/>
            <p:nvPr/>
          </p:nvSpPr>
          <p:spPr>
            <a:xfrm>
              <a:off x="2255850" y="3389425"/>
              <a:ext cx="6183350" cy="13350"/>
            </a:xfrm>
            <a:custGeom>
              <a:avLst/>
              <a:gdLst/>
              <a:ahLst/>
              <a:cxnLst/>
              <a:rect l="l" t="t" r="r" b="b"/>
              <a:pathLst>
                <a:path w="248477" h="534" extrusionOk="0">
                  <a:moveTo>
                    <a:pt x="0" y="534"/>
                  </a:moveTo>
                  <a:cubicBezTo>
                    <a:pt x="16140" y="455"/>
                    <a:pt x="67934" y="138"/>
                    <a:pt x="96837" y="59"/>
                  </a:cubicBezTo>
                  <a:cubicBezTo>
                    <a:pt x="125740" y="-20"/>
                    <a:pt x="148145" y="-20"/>
                    <a:pt x="173418" y="59"/>
                  </a:cubicBezTo>
                  <a:cubicBezTo>
                    <a:pt x="198691" y="138"/>
                    <a:pt x="235967" y="455"/>
                    <a:pt x="248477" y="534"/>
                  </a:cubicBezTo>
                </a:path>
              </a:pathLst>
            </a:cu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104" name="Google Shape;4104;p100"/>
          <p:cNvGrpSpPr/>
          <p:nvPr/>
        </p:nvGrpSpPr>
        <p:grpSpPr>
          <a:xfrm rot="-2388593" flipH="1">
            <a:off x="3510423" y="4661897"/>
            <a:ext cx="494404" cy="365727"/>
            <a:chOff x="830525" y="3091250"/>
            <a:chExt cx="484300" cy="358275"/>
          </a:xfrm>
        </p:grpSpPr>
        <p:sp>
          <p:nvSpPr>
            <p:cNvPr id="4105" name="Google Shape;4105;p100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06" name="Google Shape;4106;p100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07" name="Google Shape;4107;p100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08" name="Google Shape;4108;p100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109" name="Google Shape;4109;p100"/>
          <p:cNvGrpSpPr/>
          <p:nvPr/>
        </p:nvGrpSpPr>
        <p:grpSpPr>
          <a:xfrm rot="2388593">
            <a:off x="5139223" y="4661897"/>
            <a:ext cx="494404" cy="365727"/>
            <a:chOff x="830525" y="3091250"/>
            <a:chExt cx="484300" cy="358275"/>
          </a:xfrm>
        </p:grpSpPr>
        <p:sp>
          <p:nvSpPr>
            <p:cNvPr id="4110" name="Google Shape;4110;p100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11" name="Google Shape;4111;p100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12" name="Google Shape;4112;p100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13" name="Google Shape;4113;p100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4114" name="Google Shape;4114;p100">
            <a:hlinkClick r:id="" action="ppaction://noaction"/>
          </p:cNvPr>
          <p:cNvSpPr/>
          <p:nvPr/>
        </p:nvSpPr>
        <p:spPr>
          <a:xfrm>
            <a:off x="4632050" y="4688888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3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4115" name="Google Shape;4115;p100">
            <a:hlinkClick r:id="rId3" action="ppaction://hlinksldjump"/>
          </p:cNvPr>
          <p:cNvSpPr/>
          <p:nvPr/>
        </p:nvSpPr>
        <p:spPr>
          <a:xfrm>
            <a:off x="4200250" y="4688888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4116" name="Google Shape;4116;p100">
            <a:hlinkClick r:id="" action="ppaction://hlinkshowjump?jump=previousslide"/>
          </p:cNvPr>
          <p:cNvSpPr/>
          <p:nvPr/>
        </p:nvSpPr>
        <p:spPr>
          <a:xfrm rot="-8608949">
            <a:off x="3625556" y="4635702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117" name="Google Shape;4117;p100">
            <a:hlinkClick r:id="" action="ppaction://hlinkshowjump?jump=nextslide"/>
          </p:cNvPr>
          <p:cNvSpPr/>
          <p:nvPr/>
        </p:nvSpPr>
        <p:spPr>
          <a:xfrm rot="8608949" flipH="1">
            <a:off x="5154318" y="4635702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6" name="Google Shape;5106;p117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جنگل های بارانی جهان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5107" name="Google Shape;5107;p117"/>
          <p:cNvGrpSpPr/>
          <p:nvPr/>
        </p:nvGrpSpPr>
        <p:grpSpPr>
          <a:xfrm>
            <a:off x="3424567" y="1904922"/>
            <a:ext cx="1057552" cy="1146723"/>
            <a:chOff x="3424567" y="2114472"/>
            <a:chExt cx="1057552" cy="1146723"/>
          </a:xfrm>
        </p:grpSpPr>
        <p:sp>
          <p:nvSpPr>
            <p:cNvPr id="5108" name="Google Shape;5108;p117"/>
            <p:cNvSpPr/>
            <p:nvPr/>
          </p:nvSpPr>
          <p:spPr>
            <a:xfrm>
              <a:off x="3566278" y="3211054"/>
              <a:ext cx="766905" cy="50142"/>
            </a:xfrm>
            <a:custGeom>
              <a:avLst/>
              <a:gdLst/>
              <a:ahLst/>
              <a:cxnLst/>
              <a:rect l="l" t="t" r="r" b="b"/>
              <a:pathLst>
                <a:path w="53073" h="3470" extrusionOk="0">
                  <a:moveTo>
                    <a:pt x="26553" y="0"/>
                  </a:moveTo>
                  <a:cubicBezTo>
                    <a:pt x="11876" y="0"/>
                    <a:pt x="1" y="801"/>
                    <a:pt x="1" y="1735"/>
                  </a:cubicBezTo>
                  <a:cubicBezTo>
                    <a:pt x="1" y="2702"/>
                    <a:pt x="11876" y="3469"/>
                    <a:pt x="26553" y="3469"/>
                  </a:cubicBezTo>
                  <a:cubicBezTo>
                    <a:pt x="41197" y="3469"/>
                    <a:pt x="53072" y="2702"/>
                    <a:pt x="53072" y="1735"/>
                  </a:cubicBezTo>
                  <a:cubicBezTo>
                    <a:pt x="53072" y="801"/>
                    <a:pt x="41197" y="0"/>
                    <a:pt x="265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109" name="Google Shape;5109;p117"/>
            <p:cNvGrpSpPr/>
            <p:nvPr/>
          </p:nvGrpSpPr>
          <p:grpSpPr>
            <a:xfrm>
              <a:off x="3424567" y="2114472"/>
              <a:ext cx="1057552" cy="1057552"/>
              <a:chOff x="3424567" y="2114472"/>
              <a:chExt cx="1057552" cy="1057552"/>
            </a:xfrm>
          </p:grpSpPr>
          <p:sp>
            <p:nvSpPr>
              <p:cNvPr id="5110" name="Google Shape;5110;p117"/>
              <p:cNvSpPr/>
              <p:nvPr/>
            </p:nvSpPr>
            <p:spPr>
              <a:xfrm>
                <a:off x="3424567" y="2114472"/>
                <a:ext cx="1057552" cy="1057552"/>
              </a:xfrm>
              <a:custGeom>
                <a:avLst/>
                <a:gdLst/>
                <a:ahLst/>
                <a:cxnLst/>
                <a:rect l="l" t="t" r="r" b="b"/>
                <a:pathLst>
                  <a:path w="73187" h="73187" extrusionOk="0">
                    <a:moveTo>
                      <a:pt x="36594" y="0"/>
                    </a:moveTo>
                    <a:cubicBezTo>
                      <a:pt x="16379" y="0"/>
                      <a:pt x="1" y="16412"/>
                      <a:pt x="1" y="36593"/>
                    </a:cubicBezTo>
                    <a:cubicBezTo>
                      <a:pt x="1" y="56808"/>
                      <a:pt x="16379" y="73186"/>
                      <a:pt x="36594" y="73186"/>
                    </a:cubicBezTo>
                    <a:cubicBezTo>
                      <a:pt x="56808" y="73186"/>
                      <a:pt x="73186" y="56808"/>
                      <a:pt x="73186" y="36593"/>
                    </a:cubicBezTo>
                    <a:cubicBezTo>
                      <a:pt x="73186" y="16412"/>
                      <a:pt x="56808" y="0"/>
                      <a:pt x="3659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1" name="Google Shape;5111;p117"/>
              <p:cNvSpPr/>
              <p:nvPr/>
            </p:nvSpPr>
            <p:spPr>
              <a:xfrm>
                <a:off x="3458828" y="2114689"/>
                <a:ext cx="1023291" cy="855888"/>
              </a:xfrm>
              <a:custGeom>
                <a:avLst/>
                <a:gdLst/>
                <a:ahLst/>
                <a:cxnLst/>
                <a:rect l="l" t="t" r="r" b="b"/>
                <a:pathLst>
                  <a:path w="70816" h="59231" extrusionOk="0">
                    <a:moveTo>
                      <a:pt x="33874" y="0"/>
                    </a:moveTo>
                    <a:cubicBezTo>
                      <a:pt x="33558" y="0"/>
                      <a:pt x="33215" y="23"/>
                      <a:pt x="33174" y="118"/>
                    </a:cubicBezTo>
                    <a:lnTo>
                      <a:pt x="33174" y="118"/>
                    </a:lnTo>
                    <a:cubicBezTo>
                      <a:pt x="33457" y="108"/>
                      <a:pt x="33740" y="19"/>
                      <a:pt x="34022" y="19"/>
                    </a:cubicBezTo>
                    <a:cubicBezTo>
                      <a:pt x="34169" y="68"/>
                      <a:pt x="34333" y="99"/>
                      <a:pt x="34503" y="99"/>
                    </a:cubicBezTo>
                    <a:cubicBezTo>
                      <a:pt x="34564" y="99"/>
                      <a:pt x="34627" y="94"/>
                      <a:pt x="34690" y="86"/>
                    </a:cubicBezTo>
                    <a:cubicBezTo>
                      <a:pt x="34756" y="90"/>
                      <a:pt x="34813" y="92"/>
                      <a:pt x="34863" y="92"/>
                    </a:cubicBezTo>
                    <a:cubicBezTo>
                      <a:pt x="35157" y="92"/>
                      <a:pt x="35157" y="19"/>
                      <a:pt x="35157" y="19"/>
                    </a:cubicBezTo>
                    <a:lnTo>
                      <a:pt x="34423" y="19"/>
                    </a:lnTo>
                    <a:cubicBezTo>
                      <a:pt x="34423" y="19"/>
                      <a:pt x="34159" y="0"/>
                      <a:pt x="33874" y="0"/>
                    </a:cubicBezTo>
                    <a:close/>
                    <a:moveTo>
                      <a:pt x="33789" y="919"/>
                    </a:moveTo>
                    <a:cubicBezTo>
                      <a:pt x="33956" y="919"/>
                      <a:pt x="34089" y="953"/>
                      <a:pt x="34256" y="1020"/>
                    </a:cubicBezTo>
                    <a:cubicBezTo>
                      <a:pt x="34323" y="1086"/>
                      <a:pt x="34356" y="1186"/>
                      <a:pt x="34356" y="1286"/>
                    </a:cubicBezTo>
                    <a:cubicBezTo>
                      <a:pt x="34356" y="1313"/>
                      <a:pt x="34337" y="1326"/>
                      <a:pt x="34302" y="1326"/>
                    </a:cubicBezTo>
                    <a:cubicBezTo>
                      <a:pt x="34206" y="1326"/>
                      <a:pt x="33991" y="1233"/>
                      <a:pt x="33722" y="1086"/>
                    </a:cubicBezTo>
                    <a:cubicBezTo>
                      <a:pt x="33389" y="886"/>
                      <a:pt x="33622" y="953"/>
                      <a:pt x="33789" y="919"/>
                    </a:cubicBezTo>
                    <a:close/>
                    <a:moveTo>
                      <a:pt x="30242" y="1362"/>
                    </a:moveTo>
                    <a:cubicBezTo>
                      <a:pt x="30388" y="1363"/>
                      <a:pt x="30534" y="1371"/>
                      <a:pt x="30687" y="1386"/>
                    </a:cubicBezTo>
                    <a:lnTo>
                      <a:pt x="30487" y="1386"/>
                    </a:lnTo>
                    <a:cubicBezTo>
                      <a:pt x="30450" y="1386"/>
                      <a:pt x="30357" y="1376"/>
                      <a:pt x="30242" y="1362"/>
                    </a:cubicBezTo>
                    <a:close/>
                    <a:moveTo>
                      <a:pt x="32831" y="909"/>
                    </a:moveTo>
                    <a:cubicBezTo>
                      <a:pt x="32902" y="909"/>
                      <a:pt x="32941" y="934"/>
                      <a:pt x="32955" y="1020"/>
                    </a:cubicBezTo>
                    <a:cubicBezTo>
                      <a:pt x="32988" y="1220"/>
                      <a:pt x="32988" y="1186"/>
                      <a:pt x="32822" y="1286"/>
                    </a:cubicBezTo>
                    <a:cubicBezTo>
                      <a:pt x="32720" y="1363"/>
                      <a:pt x="32676" y="1498"/>
                      <a:pt x="32602" y="1498"/>
                    </a:cubicBezTo>
                    <a:cubicBezTo>
                      <a:pt x="32579" y="1498"/>
                      <a:pt x="32553" y="1485"/>
                      <a:pt x="32521" y="1453"/>
                    </a:cubicBezTo>
                    <a:cubicBezTo>
                      <a:pt x="32409" y="1341"/>
                      <a:pt x="32533" y="1204"/>
                      <a:pt x="32415" y="1204"/>
                    </a:cubicBezTo>
                    <a:cubicBezTo>
                      <a:pt x="32393" y="1204"/>
                      <a:pt x="32363" y="1209"/>
                      <a:pt x="32321" y="1220"/>
                    </a:cubicBezTo>
                    <a:cubicBezTo>
                      <a:pt x="32294" y="1226"/>
                      <a:pt x="32272" y="1228"/>
                      <a:pt x="32254" y="1228"/>
                    </a:cubicBezTo>
                    <a:cubicBezTo>
                      <a:pt x="32073" y="1228"/>
                      <a:pt x="32321" y="953"/>
                      <a:pt x="32321" y="953"/>
                    </a:cubicBezTo>
                    <a:lnTo>
                      <a:pt x="32355" y="953"/>
                    </a:lnTo>
                    <a:cubicBezTo>
                      <a:pt x="32583" y="953"/>
                      <a:pt x="32736" y="909"/>
                      <a:pt x="32831" y="909"/>
                    </a:cubicBezTo>
                    <a:close/>
                    <a:moveTo>
                      <a:pt x="16171" y="4822"/>
                    </a:moveTo>
                    <a:cubicBezTo>
                      <a:pt x="16136" y="4841"/>
                      <a:pt x="16109" y="4858"/>
                      <a:pt x="16085" y="4872"/>
                    </a:cubicBezTo>
                    <a:lnTo>
                      <a:pt x="16085" y="4872"/>
                    </a:lnTo>
                    <a:cubicBezTo>
                      <a:pt x="16114" y="4855"/>
                      <a:pt x="16142" y="4839"/>
                      <a:pt x="16171" y="4822"/>
                    </a:cubicBezTo>
                    <a:close/>
                    <a:moveTo>
                      <a:pt x="16085" y="4872"/>
                    </a:moveTo>
                    <a:lnTo>
                      <a:pt x="16085" y="4872"/>
                    </a:lnTo>
                    <a:cubicBezTo>
                      <a:pt x="16038" y="4900"/>
                      <a:pt x="15990" y="4928"/>
                      <a:pt x="15943" y="4956"/>
                    </a:cubicBezTo>
                    <a:cubicBezTo>
                      <a:pt x="16002" y="4926"/>
                      <a:pt x="16035" y="4903"/>
                      <a:pt x="16085" y="4872"/>
                    </a:cubicBezTo>
                    <a:close/>
                    <a:moveTo>
                      <a:pt x="52235" y="6757"/>
                    </a:moveTo>
                    <a:lnTo>
                      <a:pt x="52903" y="7157"/>
                    </a:lnTo>
                    <a:cubicBezTo>
                      <a:pt x="52669" y="7157"/>
                      <a:pt x="52436" y="7157"/>
                      <a:pt x="52202" y="7124"/>
                    </a:cubicBezTo>
                    <a:lnTo>
                      <a:pt x="52202" y="7124"/>
                    </a:lnTo>
                    <a:lnTo>
                      <a:pt x="52235" y="7157"/>
                    </a:lnTo>
                    <a:cubicBezTo>
                      <a:pt x="51935" y="7157"/>
                      <a:pt x="51635" y="7091"/>
                      <a:pt x="51335" y="6990"/>
                    </a:cubicBezTo>
                    <a:cubicBezTo>
                      <a:pt x="50901" y="6857"/>
                      <a:pt x="51368" y="6757"/>
                      <a:pt x="52235" y="6757"/>
                    </a:cubicBezTo>
                    <a:close/>
                    <a:moveTo>
                      <a:pt x="46398" y="6090"/>
                    </a:moveTo>
                    <a:cubicBezTo>
                      <a:pt x="46498" y="6257"/>
                      <a:pt x="46598" y="6390"/>
                      <a:pt x="46698" y="6523"/>
                    </a:cubicBezTo>
                    <a:cubicBezTo>
                      <a:pt x="46832" y="6690"/>
                      <a:pt x="46798" y="6690"/>
                      <a:pt x="46932" y="7057"/>
                    </a:cubicBezTo>
                    <a:cubicBezTo>
                      <a:pt x="47065" y="7457"/>
                      <a:pt x="46765" y="7257"/>
                      <a:pt x="46531" y="7558"/>
                    </a:cubicBezTo>
                    <a:lnTo>
                      <a:pt x="46565" y="7558"/>
                    </a:lnTo>
                    <a:cubicBezTo>
                      <a:pt x="46501" y="7639"/>
                      <a:pt x="46440" y="7669"/>
                      <a:pt x="46385" y="7669"/>
                    </a:cubicBezTo>
                    <a:cubicBezTo>
                      <a:pt x="46237" y="7669"/>
                      <a:pt x="46131" y="7457"/>
                      <a:pt x="46131" y="7457"/>
                    </a:cubicBezTo>
                    <a:lnTo>
                      <a:pt x="45464" y="6957"/>
                    </a:lnTo>
                    <a:cubicBezTo>
                      <a:pt x="44797" y="6423"/>
                      <a:pt x="45564" y="6724"/>
                      <a:pt x="45564" y="6390"/>
                    </a:cubicBezTo>
                    <a:cubicBezTo>
                      <a:pt x="45597" y="6090"/>
                      <a:pt x="46031" y="6223"/>
                      <a:pt x="46398" y="6090"/>
                    </a:cubicBezTo>
                    <a:close/>
                    <a:moveTo>
                      <a:pt x="35333" y="4886"/>
                    </a:moveTo>
                    <a:cubicBezTo>
                      <a:pt x="35519" y="4886"/>
                      <a:pt x="35490" y="5089"/>
                      <a:pt x="35490" y="5089"/>
                    </a:cubicBezTo>
                    <a:lnTo>
                      <a:pt x="35423" y="5289"/>
                    </a:lnTo>
                    <a:cubicBezTo>
                      <a:pt x="35423" y="5289"/>
                      <a:pt x="35257" y="5389"/>
                      <a:pt x="34956" y="5489"/>
                    </a:cubicBezTo>
                    <a:cubicBezTo>
                      <a:pt x="34756" y="5578"/>
                      <a:pt x="34764" y="5578"/>
                      <a:pt x="34662" y="5578"/>
                    </a:cubicBezTo>
                    <a:cubicBezTo>
                      <a:pt x="34612" y="5578"/>
                      <a:pt x="34534" y="5578"/>
                      <a:pt x="34389" y="5589"/>
                    </a:cubicBezTo>
                    <a:cubicBezTo>
                      <a:pt x="33989" y="5589"/>
                      <a:pt x="34523" y="5890"/>
                      <a:pt x="34723" y="5990"/>
                    </a:cubicBezTo>
                    <a:cubicBezTo>
                      <a:pt x="35190" y="6190"/>
                      <a:pt x="35690" y="6323"/>
                      <a:pt x="36191" y="6423"/>
                    </a:cubicBezTo>
                    <a:cubicBezTo>
                      <a:pt x="36724" y="6557"/>
                      <a:pt x="36958" y="6757"/>
                      <a:pt x="37025" y="7057"/>
                    </a:cubicBezTo>
                    <a:cubicBezTo>
                      <a:pt x="37125" y="7357"/>
                      <a:pt x="36691" y="7224"/>
                      <a:pt x="35924" y="7291"/>
                    </a:cubicBezTo>
                    <a:lnTo>
                      <a:pt x="35957" y="7291"/>
                    </a:lnTo>
                    <a:cubicBezTo>
                      <a:pt x="35776" y="7299"/>
                      <a:pt x="35664" y="7303"/>
                      <a:pt x="35589" y="7303"/>
                    </a:cubicBezTo>
                    <a:cubicBezTo>
                      <a:pt x="35349" y="7303"/>
                      <a:pt x="35507" y="7259"/>
                      <a:pt x="35023" y="7157"/>
                    </a:cubicBezTo>
                    <a:cubicBezTo>
                      <a:pt x="34356" y="7024"/>
                      <a:pt x="33722" y="7024"/>
                      <a:pt x="33155" y="6957"/>
                    </a:cubicBezTo>
                    <a:cubicBezTo>
                      <a:pt x="32946" y="6918"/>
                      <a:pt x="32865" y="6904"/>
                      <a:pt x="32793" y="6904"/>
                    </a:cubicBezTo>
                    <a:cubicBezTo>
                      <a:pt x="32682" y="6904"/>
                      <a:pt x="32594" y="6937"/>
                      <a:pt x="32088" y="6957"/>
                    </a:cubicBezTo>
                    <a:cubicBezTo>
                      <a:pt x="31287" y="6957"/>
                      <a:pt x="30487" y="7091"/>
                      <a:pt x="30020" y="7124"/>
                    </a:cubicBezTo>
                    <a:cubicBezTo>
                      <a:pt x="29557" y="7186"/>
                      <a:pt x="29665" y="7361"/>
                      <a:pt x="29236" y="7361"/>
                    </a:cubicBezTo>
                    <a:cubicBezTo>
                      <a:pt x="29201" y="7361"/>
                      <a:pt x="29162" y="7360"/>
                      <a:pt x="29119" y="7357"/>
                    </a:cubicBezTo>
                    <a:cubicBezTo>
                      <a:pt x="28719" y="7391"/>
                      <a:pt x="28318" y="7558"/>
                      <a:pt x="28018" y="7824"/>
                    </a:cubicBezTo>
                    <a:cubicBezTo>
                      <a:pt x="27718" y="7924"/>
                      <a:pt x="27418" y="7991"/>
                      <a:pt x="27118" y="8091"/>
                    </a:cubicBezTo>
                    <a:cubicBezTo>
                      <a:pt x="26884" y="8091"/>
                      <a:pt x="26684" y="8125"/>
                      <a:pt x="26484" y="8125"/>
                    </a:cubicBezTo>
                    <a:cubicBezTo>
                      <a:pt x="26317" y="8158"/>
                      <a:pt x="26150" y="8191"/>
                      <a:pt x="26017" y="8225"/>
                    </a:cubicBezTo>
                    <a:cubicBezTo>
                      <a:pt x="25750" y="8225"/>
                      <a:pt x="25516" y="8158"/>
                      <a:pt x="25283" y="8091"/>
                    </a:cubicBezTo>
                    <a:cubicBezTo>
                      <a:pt x="24883" y="7958"/>
                      <a:pt x="25283" y="7924"/>
                      <a:pt x="25416" y="7791"/>
                    </a:cubicBezTo>
                    <a:cubicBezTo>
                      <a:pt x="25459" y="7737"/>
                      <a:pt x="25492" y="7718"/>
                      <a:pt x="25522" y="7718"/>
                    </a:cubicBezTo>
                    <a:cubicBezTo>
                      <a:pt x="25585" y="7718"/>
                      <a:pt x="25637" y="7802"/>
                      <a:pt x="25750" y="7824"/>
                    </a:cubicBezTo>
                    <a:cubicBezTo>
                      <a:pt x="25817" y="7824"/>
                      <a:pt x="25850" y="7824"/>
                      <a:pt x="25917" y="7791"/>
                    </a:cubicBezTo>
                    <a:cubicBezTo>
                      <a:pt x="26050" y="7624"/>
                      <a:pt x="26217" y="7524"/>
                      <a:pt x="26417" y="7491"/>
                    </a:cubicBezTo>
                    <a:cubicBezTo>
                      <a:pt x="26495" y="7462"/>
                      <a:pt x="26549" y="7451"/>
                      <a:pt x="26587" y="7451"/>
                    </a:cubicBezTo>
                    <a:cubicBezTo>
                      <a:pt x="26728" y="7451"/>
                      <a:pt x="26653" y="7612"/>
                      <a:pt x="26784" y="7691"/>
                    </a:cubicBezTo>
                    <a:cubicBezTo>
                      <a:pt x="26951" y="7758"/>
                      <a:pt x="27051" y="7858"/>
                      <a:pt x="27151" y="7858"/>
                    </a:cubicBezTo>
                    <a:cubicBezTo>
                      <a:pt x="27251" y="7858"/>
                      <a:pt x="27318" y="7691"/>
                      <a:pt x="27618" y="7491"/>
                    </a:cubicBezTo>
                    <a:cubicBezTo>
                      <a:pt x="27740" y="7384"/>
                      <a:pt x="27841" y="7361"/>
                      <a:pt x="27943" y="7361"/>
                    </a:cubicBezTo>
                    <a:cubicBezTo>
                      <a:pt x="28022" y="7361"/>
                      <a:pt x="28101" y="7374"/>
                      <a:pt x="28190" y="7374"/>
                    </a:cubicBezTo>
                    <a:cubicBezTo>
                      <a:pt x="28240" y="7374"/>
                      <a:pt x="28294" y="7370"/>
                      <a:pt x="28352" y="7357"/>
                    </a:cubicBezTo>
                    <a:cubicBezTo>
                      <a:pt x="28685" y="7324"/>
                      <a:pt x="28485" y="7257"/>
                      <a:pt x="28352" y="7157"/>
                    </a:cubicBezTo>
                    <a:cubicBezTo>
                      <a:pt x="28252" y="7091"/>
                      <a:pt x="28218" y="6990"/>
                      <a:pt x="28185" y="6890"/>
                    </a:cubicBezTo>
                    <a:cubicBezTo>
                      <a:pt x="28152" y="6757"/>
                      <a:pt x="28285" y="6724"/>
                      <a:pt x="28619" y="6557"/>
                    </a:cubicBezTo>
                    <a:cubicBezTo>
                      <a:pt x="28952" y="6390"/>
                      <a:pt x="28785" y="6190"/>
                      <a:pt x="29119" y="5923"/>
                    </a:cubicBezTo>
                    <a:cubicBezTo>
                      <a:pt x="29286" y="5756"/>
                      <a:pt x="29486" y="5690"/>
                      <a:pt x="29719" y="5690"/>
                    </a:cubicBezTo>
                    <a:lnTo>
                      <a:pt x="29953" y="5556"/>
                    </a:lnTo>
                    <a:cubicBezTo>
                      <a:pt x="30220" y="5456"/>
                      <a:pt x="29619" y="5389"/>
                      <a:pt x="29152" y="5356"/>
                    </a:cubicBezTo>
                    <a:cubicBezTo>
                      <a:pt x="28767" y="5328"/>
                      <a:pt x="29040" y="5006"/>
                      <a:pt x="29372" y="5006"/>
                    </a:cubicBezTo>
                    <a:cubicBezTo>
                      <a:pt x="29442" y="5006"/>
                      <a:pt x="29516" y="5021"/>
                      <a:pt x="29586" y="5056"/>
                    </a:cubicBezTo>
                    <a:cubicBezTo>
                      <a:pt x="29885" y="5192"/>
                      <a:pt x="29830" y="5349"/>
                      <a:pt x="29979" y="5349"/>
                    </a:cubicBezTo>
                    <a:cubicBezTo>
                      <a:pt x="30013" y="5349"/>
                      <a:pt x="30058" y="5341"/>
                      <a:pt x="30120" y="5323"/>
                    </a:cubicBezTo>
                    <a:cubicBezTo>
                      <a:pt x="30176" y="5302"/>
                      <a:pt x="30216" y="5293"/>
                      <a:pt x="30245" y="5293"/>
                    </a:cubicBezTo>
                    <a:cubicBezTo>
                      <a:pt x="30406" y="5293"/>
                      <a:pt x="30212" y="5561"/>
                      <a:pt x="30353" y="5589"/>
                    </a:cubicBezTo>
                    <a:cubicBezTo>
                      <a:pt x="30487" y="5589"/>
                      <a:pt x="30186" y="5723"/>
                      <a:pt x="29886" y="5990"/>
                    </a:cubicBezTo>
                    <a:cubicBezTo>
                      <a:pt x="29799" y="6067"/>
                      <a:pt x="29779" y="6094"/>
                      <a:pt x="29800" y="6094"/>
                    </a:cubicBezTo>
                    <a:cubicBezTo>
                      <a:pt x="29847" y="6094"/>
                      <a:pt x="30105" y="5954"/>
                      <a:pt x="30255" y="5954"/>
                    </a:cubicBezTo>
                    <a:cubicBezTo>
                      <a:pt x="30266" y="5954"/>
                      <a:pt x="30277" y="5955"/>
                      <a:pt x="30286" y="5956"/>
                    </a:cubicBezTo>
                    <a:cubicBezTo>
                      <a:pt x="30348" y="5967"/>
                      <a:pt x="30378" y="5974"/>
                      <a:pt x="30395" y="5974"/>
                    </a:cubicBezTo>
                    <a:cubicBezTo>
                      <a:pt x="30433" y="5974"/>
                      <a:pt x="30405" y="5938"/>
                      <a:pt x="30520" y="5823"/>
                    </a:cubicBezTo>
                    <a:cubicBezTo>
                      <a:pt x="30620" y="5656"/>
                      <a:pt x="30753" y="5556"/>
                      <a:pt x="30920" y="5489"/>
                    </a:cubicBezTo>
                    <a:cubicBezTo>
                      <a:pt x="31187" y="5356"/>
                      <a:pt x="31020" y="5423"/>
                      <a:pt x="31287" y="5223"/>
                    </a:cubicBezTo>
                    <a:cubicBezTo>
                      <a:pt x="31365" y="5156"/>
                      <a:pt x="31402" y="5134"/>
                      <a:pt x="31454" y="5134"/>
                    </a:cubicBezTo>
                    <a:cubicBezTo>
                      <a:pt x="31558" y="5134"/>
                      <a:pt x="31721" y="5223"/>
                      <a:pt x="32388" y="5223"/>
                    </a:cubicBezTo>
                    <a:cubicBezTo>
                      <a:pt x="33355" y="5223"/>
                      <a:pt x="32555" y="5289"/>
                      <a:pt x="32788" y="5389"/>
                    </a:cubicBezTo>
                    <a:cubicBezTo>
                      <a:pt x="33022" y="5489"/>
                      <a:pt x="32588" y="5489"/>
                      <a:pt x="32088" y="5556"/>
                    </a:cubicBezTo>
                    <a:cubicBezTo>
                      <a:pt x="31587" y="5589"/>
                      <a:pt x="32388" y="5690"/>
                      <a:pt x="32655" y="5723"/>
                    </a:cubicBezTo>
                    <a:cubicBezTo>
                      <a:pt x="32888" y="5756"/>
                      <a:pt x="32655" y="5990"/>
                      <a:pt x="32655" y="5990"/>
                    </a:cubicBezTo>
                    <a:lnTo>
                      <a:pt x="33055" y="5923"/>
                    </a:lnTo>
                    <a:cubicBezTo>
                      <a:pt x="33055" y="5923"/>
                      <a:pt x="33289" y="5756"/>
                      <a:pt x="33422" y="5690"/>
                    </a:cubicBezTo>
                    <a:cubicBezTo>
                      <a:pt x="33522" y="5673"/>
                      <a:pt x="33614" y="5664"/>
                      <a:pt x="33706" y="5664"/>
                    </a:cubicBezTo>
                    <a:cubicBezTo>
                      <a:pt x="33797" y="5664"/>
                      <a:pt x="33889" y="5673"/>
                      <a:pt x="33989" y="5690"/>
                    </a:cubicBezTo>
                    <a:lnTo>
                      <a:pt x="34022" y="5589"/>
                    </a:lnTo>
                    <a:lnTo>
                      <a:pt x="33889" y="5456"/>
                    </a:lnTo>
                    <a:lnTo>
                      <a:pt x="33622" y="5423"/>
                    </a:lnTo>
                    <a:lnTo>
                      <a:pt x="33222" y="5356"/>
                    </a:lnTo>
                    <a:cubicBezTo>
                      <a:pt x="33189" y="5323"/>
                      <a:pt x="33189" y="5289"/>
                      <a:pt x="33189" y="5223"/>
                    </a:cubicBezTo>
                    <a:cubicBezTo>
                      <a:pt x="33189" y="5156"/>
                      <a:pt x="33389" y="5156"/>
                      <a:pt x="33722" y="5122"/>
                    </a:cubicBezTo>
                    <a:lnTo>
                      <a:pt x="34690" y="5122"/>
                    </a:lnTo>
                    <a:cubicBezTo>
                      <a:pt x="35190" y="5122"/>
                      <a:pt x="35057" y="4956"/>
                      <a:pt x="35057" y="4956"/>
                    </a:cubicBezTo>
                    <a:cubicBezTo>
                      <a:pt x="35123" y="4922"/>
                      <a:pt x="35223" y="4889"/>
                      <a:pt x="35290" y="4889"/>
                    </a:cubicBezTo>
                    <a:cubicBezTo>
                      <a:pt x="35306" y="4887"/>
                      <a:pt x="35320" y="4886"/>
                      <a:pt x="35333" y="4886"/>
                    </a:cubicBezTo>
                    <a:close/>
                    <a:moveTo>
                      <a:pt x="42103" y="5564"/>
                    </a:moveTo>
                    <a:cubicBezTo>
                      <a:pt x="42237" y="5564"/>
                      <a:pt x="42412" y="5606"/>
                      <a:pt x="42795" y="5690"/>
                    </a:cubicBezTo>
                    <a:cubicBezTo>
                      <a:pt x="43563" y="5856"/>
                      <a:pt x="42929" y="6257"/>
                      <a:pt x="42595" y="6257"/>
                    </a:cubicBezTo>
                    <a:cubicBezTo>
                      <a:pt x="42550" y="6252"/>
                      <a:pt x="42510" y="6250"/>
                      <a:pt x="42474" y="6250"/>
                    </a:cubicBezTo>
                    <a:cubicBezTo>
                      <a:pt x="42246" y="6250"/>
                      <a:pt x="42174" y="6332"/>
                      <a:pt x="41828" y="6390"/>
                    </a:cubicBezTo>
                    <a:cubicBezTo>
                      <a:pt x="41428" y="6457"/>
                      <a:pt x="41595" y="6624"/>
                      <a:pt x="42128" y="6890"/>
                    </a:cubicBezTo>
                    <a:cubicBezTo>
                      <a:pt x="42662" y="7157"/>
                      <a:pt x="42295" y="7024"/>
                      <a:pt x="42962" y="7357"/>
                    </a:cubicBezTo>
                    <a:cubicBezTo>
                      <a:pt x="43596" y="7691"/>
                      <a:pt x="43129" y="7558"/>
                      <a:pt x="43229" y="7791"/>
                    </a:cubicBezTo>
                    <a:cubicBezTo>
                      <a:pt x="43275" y="7975"/>
                      <a:pt x="43289" y="8128"/>
                      <a:pt x="43316" y="8128"/>
                    </a:cubicBezTo>
                    <a:cubicBezTo>
                      <a:pt x="43328" y="8128"/>
                      <a:pt x="43342" y="8097"/>
                      <a:pt x="43362" y="8025"/>
                    </a:cubicBezTo>
                    <a:cubicBezTo>
                      <a:pt x="43429" y="7791"/>
                      <a:pt x="43596" y="7791"/>
                      <a:pt x="43863" y="7791"/>
                    </a:cubicBezTo>
                    <a:cubicBezTo>
                      <a:pt x="44130" y="7791"/>
                      <a:pt x="44497" y="8225"/>
                      <a:pt x="44130" y="8258"/>
                    </a:cubicBezTo>
                    <a:cubicBezTo>
                      <a:pt x="43963" y="8258"/>
                      <a:pt x="43763" y="8291"/>
                      <a:pt x="43596" y="8358"/>
                    </a:cubicBezTo>
                    <a:cubicBezTo>
                      <a:pt x="43829" y="8592"/>
                      <a:pt x="44063" y="8825"/>
                      <a:pt x="44330" y="9025"/>
                    </a:cubicBezTo>
                    <a:cubicBezTo>
                      <a:pt x="44763" y="9392"/>
                      <a:pt x="44330" y="9426"/>
                      <a:pt x="44597" y="9893"/>
                    </a:cubicBezTo>
                    <a:cubicBezTo>
                      <a:pt x="44713" y="10126"/>
                      <a:pt x="44630" y="10193"/>
                      <a:pt x="44430" y="10193"/>
                    </a:cubicBezTo>
                    <a:cubicBezTo>
                      <a:pt x="44230" y="10193"/>
                      <a:pt x="43913" y="10126"/>
                      <a:pt x="43563" y="10093"/>
                    </a:cubicBezTo>
                    <a:lnTo>
                      <a:pt x="43563" y="10093"/>
                    </a:lnTo>
                    <a:lnTo>
                      <a:pt x="43596" y="10126"/>
                    </a:lnTo>
                    <a:cubicBezTo>
                      <a:pt x="42895" y="10059"/>
                      <a:pt x="43262" y="9959"/>
                      <a:pt x="43262" y="9959"/>
                    </a:cubicBezTo>
                    <a:cubicBezTo>
                      <a:pt x="43262" y="9959"/>
                      <a:pt x="42529" y="9592"/>
                      <a:pt x="42295" y="9492"/>
                    </a:cubicBezTo>
                    <a:cubicBezTo>
                      <a:pt x="42062" y="9359"/>
                      <a:pt x="41995" y="9192"/>
                      <a:pt x="41728" y="8758"/>
                    </a:cubicBezTo>
                    <a:cubicBezTo>
                      <a:pt x="41461" y="8358"/>
                      <a:pt x="41561" y="8425"/>
                      <a:pt x="41728" y="8258"/>
                    </a:cubicBezTo>
                    <a:cubicBezTo>
                      <a:pt x="41728" y="8258"/>
                      <a:pt x="42062" y="8125"/>
                      <a:pt x="41961" y="7958"/>
                    </a:cubicBezTo>
                    <a:cubicBezTo>
                      <a:pt x="41795" y="7791"/>
                      <a:pt x="41595" y="7658"/>
                      <a:pt x="41394" y="7558"/>
                    </a:cubicBezTo>
                    <a:lnTo>
                      <a:pt x="40994" y="7157"/>
                    </a:lnTo>
                    <a:cubicBezTo>
                      <a:pt x="40761" y="6957"/>
                      <a:pt x="40827" y="6990"/>
                      <a:pt x="40160" y="6423"/>
                    </a:cubicBezTo>
                    <a:cubicBezTo>
                      <a:pt x="39493" y="5856"/>
                      <a:pt x="40560" y="5856"/>
                      <a:pt x="40560" y="5856"/>
                    </a:cubicBezTo>
                    <a:cubicBezTo>
                      <a:pt x="40927" y="5823"/>
                      <a:pt x="41294" y="5790"/>
                      <a:pt x="41661" y="5690"/>
                    </a:cubicBezTo>
                    <a:cubicBezTo>
                      <a:pt x="41878" y="5606"/>
                      <a:pt x="41970" y="5564"/>
                      <a:pt x="42103" y="5564"/>
                    </a:cubicBezTo>
                    <a:close/>
                    <a:moveTo>
                      <a:pt x="15009" y="24103"/>
                    </a:moveTo>
                    <a:cubicBezTo>
                      <a:pt x="15009" y="24103"/>
                      <a:pt x="15809" y="24269"/>
                      <a:pt x="15910" y="24636"/>
                    </a:cubicBezTo>
                    <a:cubicBezTo>
                      <a:pt x="15987" y="24947"/>
                      <a:pt x="15844" y="25017"/>
                      <a:pt x="15698" y="25017"/>
                    </a:cubicBezTo>
                    <a:cubicBezTo>
                      <a:pt x="15656" y="25017"/>
                      <a:pt x="15613" y="25011"/>
                      <a:pt x="15576" y="25003"/>
                    </a:cubicBezTo>
                    <a:cubicBezTo>
                      <a:pt x="15376" y="24970"/>
                      <a:pt x="15376" y="24970"/>
                      <a:pt x="15009" y="24636"/>
                    </a:cubicBezTo>
                    <a:cubicBezTo>
                      <a:pt x="14675" y="24303"/>
                      <a:pt x="14909" y="24570"/>
                      <a:pt x="15009" y="24103"/>
                    </a:cubicBezTo>
                    <a:close/>
                    <a:moveTo>
                      <a:pt x="33714" y="31321"/>
                    </a:moveTo>
                    <a:cubicBezTo>
                      <a:pt x="33928" y="31321"/>
                      <a:pt x="34652" y="31807"/>
                      <a:pt x="34723" y="32208"/>
                    </a:cubicBezTo>
                    <a:lnTo>
                      <a:pt x="34756" y="32208"/>
                    </a:lnTo>
                    <a:cubicBezTo>
                      <a:pt x="34798" y="32385"/>
                      <a:pt x="34771" y="32462"/>
                      <a:pt x="34699" y="32462"/>
                    </a:cubicBezTo>
                    <a:cubicBezTo>
                      <a:pt x="34539" y="32462"/>
                      <a:pt x="34156" y="32090"/>
                      <a:pt x="33789" y="31608"/>
                    </a:cubicBezTo>
                    <a:cubicBezTo>
                      <a:pt x="33624" y="31404"/>
                      <a:pt x="33626" y="31321"/>
                      <a:pt x="33714" y="31321"/>
                    </a:cubicBezTo>
                    <a:close/>
                    <a:moveTo>
                      <a:pt x="29786" y="32475"/>
                    </a:moveTo>
                    <a:cubicBezTo>
                      <a:pt x="29786" y="32475"/>
                      <a:pt x="30286" y="33142"/>
                      <a:pt x="29986" y="33409"/>
                    </a:cubicBezTo>
                    <a:cubicBezTo>
                      <a:pt x="29870" y="33511"/>
                      <a:pt x="29722" y="33549"/>
                      <a:pt x="29590" y="33549"/>
                    </a:cubicBezTo>
                    <a:cubicBezTo>
                      <a:pt x="29418" y="33549"/>
                      <a:pt x="29271" y="33485"/>
                      <a:pt x="29252" y="33409"/>
                    </a:cubicBezTo>
                    <a:cubicBezTo>
                      <a:pt x="29219" y="33276"/>
                      <a:pt x="29519" y="32876"/>
                      <a:pt x="29753" y="32475"/>
                    </a:cubicBezTo>
                    <a:close/>
                    <a:moveTo>
                      <a:pt x="31990" y="34258"/>
                    </a:moveTo>
                    <a:cubicBezTo>
                      <a:pt x="32231" y="34258"/>
                      <a:pt x="32248" y="34385"/>
                      <a:pt x="32221" y="34710"/>
                    </a:cubicBezTo>
                    <a:cubicBezTo>
                      <a:pt x="32255" y="35011"/>
                      <a:pt x="32321" y="35344"/>
                      <a:pt x="32455" y="35644"/>
                    </a:cubicBezTo>
                    <a:cubicBezTo>
                      <a:pt x="32321" y="35778"/>
                      <a:pt x="32154" y="35878"/>
                      <a:pt x="31954" y="35911"/>
                    </a:cubicBezTo>
                    <a:cubicBezTo>
                      <a:pt x="31842" y="35949"/>
                      <a:pt x="31739" y="35953"/>
                      <a:pt x="31627" y="35953"/>
                    </a:cubicBezTo>
                    <a:cubicBezTo>
                      <a:pt x="31590" y="35953"/>
                      <a:pt x="31552" y="35953"/>
                      <a:pt x="31512" y="35953"/>
                    </a:cubicBezTo>
                    <a:cubicBezTo>
                      <a:pt x="31354" y="35953"/>
                      <a:pt x="31170" y="35961"/>
                      <a:pt x="30920" y="36045"/>
                    </a:cubicBezTo>
                    <a:cubicBezTo>
                      <a:pt x="30859" y="36065"/>
                      <a:pt x="30806" y="36074"/>
                      <a:pt x="30759" y="36074"/>
                    </a:cubicBezTo>
                    <a:cubicBezTo>
                      <a:pt x="30422" y="36074"/>
                      <a:pt x="30436" y="35583"/>
                      <a:pt x="30553" y="35144"/>
                    </a:cubicBezTo>
                    <a:cubicBezTo>
                      <a:pt x="30720" y="34644"/>
                      <a:pt x="30553" y="34677"/>
                      <a:pt x="30920" y="34443"/>
                    </a:cubicBezTo>
                    <a:cubicBezTo>
                      <a:pt x="30920" y="34443"/>
                      <a:pt x="31354" y="34343"/>
                      <a:pt x="31788" y="34277"/>
                    </a:cubicBezTo>
                    <a:cubicBezTo>
                      <a:pt x="31868" y="34264"/>
                      <a:pt x="31935" y="34258"/>
                      <a:pt x="31990" y="34258"/>
                    </a:cubicBezTo>
                    <a:close/>
                    <a:moveTo>
                      <a:pt x="25013" y="38044"/>
                    </a:moveTo>
                    <a:cubicBezTo>
                      <a:pt x="25439" y="38044"/>
                      <a:pt x="27163" y="39285"/>
                      <a:pt x="27651" y="39480"/>
                    </a:cubicBezTo>
                    <a:cubicBezTo>
                      <a:pt x="28044" y="39638"/>
                      <a:pt x="27779" y="39918"/>
                      <a:pt x="27356" y="39918"/>
                    </a:cubicBezTo>
                    <a:cubicBezTo>
                      <a:pt x="27240" y="39918"/>
                      <a:pt x="27113" y="39897"/>
                      <a:pt x="26984" y="39847"/>
                    </a:cubicBezTo>
                    <a:cubicBezTo>
                      <a:pt x="26417" y="39614"/>
                      <a:pt x="25850" y="39347"/>
                      <a:pt x="25316" y="39080"/>
                    </a:cubicBezTo>
                    <a:cubicBezTo>
                      <a:pt x="24482" y="38680"/>
                      <a:pt x="24582" y="38179"/>
                      <a:pt x="24983" y="38046"/>
                    </a:cubicBezTo>
                    <a:cubicBezTo>
                      <a:pt x="24992" y="38044"/>
                      <a:pt x="25002" y="38044"/>
                      <a:pt x="25013" y="38044"/>
                    </a:cubicBezTo>
                    <a:close/>
                    <a:moveTo>
                      <a:pt x="27785" y="37813"/>
                    </a:moveTo>
                    <a:cubicBezTo>
                      <a:pt x="28085" y="37913"/>
                      <a:pt x="28352" y="38079"/>
                      <a:pt x="28585" y="38313"/>
                    </a:cubicBezTo>
                    <a:cubicBezTo>
                      <a:pt x="28952" y="38780"/>
                      <a:pt x="29352" y="39247"/>
                      <a:pt x="29786" y="39647"/>
                    </a:cubicBezTo>
                    <a:cubicBezTo>
                      <a:pt x="30453" y="40281"/>
                      <a:pt x="30687" y="41115"/>
                      <a:pt x="30320" y="41148"/>
                    </a:cubicBezTo>
                    <a:lnTo>
                      <a:pt x="30353" y="41148"/>
                    </a:lnTo>
                    <a:cubicBezTo>
                      <a:pt x="30254" y="41157"/>
                      <a:pt x="30171" y="41169"/>
                      <a:pt x="30100" y="41169"/>
                    </a:cubicBezTo>
                    <a:cubicBezTo>
                      <a:pt x="29907" y="41169"/>
                      <a:pt x="29790" y="41086"/>
                      <a:pt x="29619" y="40648"/>
                    </a:cubicBezTo>
                    <a:cubicBezTo>
                      <a:pt x="29386" y="40047"/>
                      <a:pt x="29086" y="40114"/>
                      <a:pt x="28385" y="39247"/>
                    </a:cubicBezTo>
                    <a:cubicBezTo>
                      <a:pt x="28087" y="38908"/>
                      <a:pt x="27992" y="38823"/>
                      <a:pt x="27932" y="38823"/>
                    </a:cubicBezTo>
                    <a:cubicBezTo>
                      <a:pt x="27870" y="38823"/>
                      <a:pt x="27843" y="38911"/>
                      <a:pt x="27671" y="38911"/>
                    </a:cubicBezTo>
                    <a:cubicBezTo>
                      <a:pt x="27597" y="38911"/>
                      <a:pt x="27495" y="38895"/>
                      <a:pt x="27351" y="38847"/>
                    </a:cubicBezTo>
                    <a:cubicBezTo>
                      <a:pt x="26584" y="38546"/>
                      <a:pt x="27151" y="38246"/>
                      <a:pt x="27785" y="37813"/>
                    </a:cubicBezTo>
                    <a:close/>
                    <a:moveTo>
                      <a:pt x="24716" y="40915"/>
                    </a:moveTo>
                    <a:lnTo>
                      <a:pt x="25016" y="41182"/>
                    </a:lnTo>
                    <a:lnTo>
                      <a:pt x="24582" y="41882"/>
                    </a:lnTo>
                    <a:cubicBezTo>
                      <a:pt x="24582" y="41882"/>
                      <a:pt x="24464" y="41956"/>
                      <a:pt x="24375" y="41956"/>
                    </a:cubicBezTo>
                    <a:cubicBezTo>
                      <a:pt x="24330" y="41956"/>
                      <a:pt x="24293" y="41938"/>
                      <a:pt x="24282" y="41882"/>
                    </a:cubicBezTo>
                    <a:cubicBezTo>
                      <a:pt x="24215" y="41682"/>
                      <a:pt x="24149" y="41649"/>
                      <a:pt x="24282" y="41382"/>
                    </a:cubicBezTo>
                    <a:cubicBezTo>
                      <a:pt x="24382" y="41148"/>
                      <a:pt x="24449" y="41215"/>
                      <a:pt x="24716" y="40915"/>
                    </a:cubicBezTo>
                    <a:close/>
                    <a:moveTo>
                      <a:pt x="32521" y="41749"/>
                    </a:moveTo>
                    <a:cubicBezTo>
                      <a:pt x="32521" y="41749"/>
                      <a:pt x="32855" y="41782"/>
                      <a:pt x="33022" y="42216"/>
                    </a:cubicBezTo>
                    <a:cubicBezTo>
                      <a:pt x="33189" y="42649"/>
                      <a:pt x="33355" y="42849"/>
                      <a:pt x="33355" y="43150"/>
                    </a:cubicBezTo>
                    <a:cubicBezTo>
                      <a:pt x="33355" y="43483"/>
                      <a:pt x="33255" y="43917"/>
                      <a:pt x="33222" y="44484"/>
                    </a:cubicBezTo>
                    <a:cubicBezTo>
                      <a:pt x="33208" y="44735"/>
                      <a:pt x="33147" y="44846"/>
                      <a:pt x="33069" y="44846"/>
                    </a:cubicBezTo>
                    <a:cubicBezTo>
                      <a:pt x="32960" y="44846"/>
                      <a:pt x="32818" y="44633"/>
                      <a:pt x="32722" y="44284"/>
                    </a:cubicBezTo>
                    <a:cubicBezTo>
                      <a:pt x="32555" y="43717"/>
                      <a:pt x="32355" y="43517"/>
                      <a:pt x="32521" y="42950"/>
                    </a:cubicBezTo>
                    <a:cubicBezTo>
                      <a:pt x="32688" y="42382"/>
                      <a:pt x="32521" y="42382"/>
                      <a:pt x="32521" y="41749"/>
                    </a:cubicBezTo>
                    <a:close/>
                    <a:moveTo>
                      <a:pt x="33174" y="118"/>
                    </a:moveTo>
                    <a:cubicBezTo>
                      <a:pt x="33156" y="119"/>
                      <a:pt x="33139" y="119"/>
                      <a:pt x="33122" y="119"/>
                    </a:cubicBezTo>
                    <a:cubicBezTo>
                      <a:pt x="32972" y="136"/>
                      <a:pt x="32822" y="144"/>
                      <a:pt x="32671" y="144"/>
                    </a:cubicBezTo>
                    <a:cubicBezTo>
                      <a:pt x="32521" y="144"/>
                      <a:pt x="32371" y="136"/>
                      <a:pt x="32221" y="119"/>
                    </a:cubicBezTo>
                    <a:cubicBezTo>
                      <a:pt x="30553" y="219"/>
                      <a:pt x="28885" y="419"/>
                      <a:pt x="27218" y="753"/>
                    </a:cubicBezTo>
                    <a:lnTo>
                      <a:pt x="27118" y="786"/>
                    </a:lnTo>
                    <a:cubicBezTo>
                      <a:pt x="26817" y="953"/>
                      <a:pt x="26484" y="1020"/>
                      <a:pt x="26117" y="1053"/>
                    </a:cubicBezTo>
                    <a:cubicBezTo>
                      <a:pt x="25750" y="1120"/>
                      <a:pt x="25383" y="1186"/>
                      <a:pt x="25016" y="1286"/>
                    </a:cubicBezTo>
                    <a:cubicBezTo>
                      <a:pt x="24816" y="1320"/>
                      <a:pt x="24849" y="1487"/>
                      <a:pt x="24616" y="1520"/>
                    </a:cubicBezTo>
                    <a:cubicBezTo>
                      <a:pt x="24449" y="1553"/>
                      <a:pt x="24282" y="1587"/>
                      <a:pt x="24082" y="1587"/>
                    </a:cubicBezTo>
                    <a:cubicBezTo>
                      <a:pt x="23748" y="1620"/>
                      <a:pt x="23782" y="1720"/>
                      <a:pt x="23615" y="1853"/>
                    </a:cubicBezTo>
                    <a:cubicBezTo>
                      <a:pt x="23448" y="2020"/>
                      <a:pt x="23482" y="1954"/>
                      <a:pt x="23148" y="2087"/>
                    </a:cubicBezTo>
                    <a:cubicBezTo>
                      <a:pt x="22814" y="2220"/>
                      <a:pt x="23015" y="2087"/>
                      <a:pt x="22881" y="2320"/>
                    </a:cubicBezTo>
                    <a:cubicBezTo>
                      <a:pt x="22826" y="2409"/>
                      <a:pt x="22833" y="2439"/>
                      <a:pt x="22877" y="2439"/>
                    </a:cubicBezTo>
                    <a:cubicBezTo>
                      <a:pt x="22966" y="2439"/>
                      <a:pt x="23204" y="2320"/>
                      <a:pt x="23382" y="2320"/>
                    </a:cubicBezTo>
                    <a:cubicBezTo>
                      <a:pt x="23682" y="2320"/>
                      <a:pt x="23682" y="2320"/>
                      <a:pt x="23815" y="2220"/>
                    </a:cubicBezTo>
                    <a:cubicBezTo>
                      <a:pt x="23915" y="2120"/>
                      <a:pt x="23949" y="2087"/>
                      <a:pt x="24282" y="2020"/>
                    </a:cubicBezTo>
                    <a:cubicBezTo>
                      <a:pt x="24420" y="1979"/>
                      <a:pt x="24536" y="1954"/>
                      <a:pt x="24623" y="1954"/>
                    </a:cubicBezTo>
                    <a:cubicBezTo>
                      <a:pt x="24747" y="1954"/>
                      <a:pt x="24816" y="2003"/>
                      <a:pt x="24816" y="2120"/>
                    </a:cubicBezTo>
                    <a:cubicBezTo>
                      <a:pt x="24783" y="2387"/>
                      <a:pt x="24616" y="2654"/>
                      <a:pt x="24416" y="2787"/>
                    </a:cubicBezTo>
                    <a:cubicBezTo>
                      <a:pt x="24340" y="2854"/>
                      <a:pt x="24334" y="2880"/>
                      <a:pt x="24373" y="2880"/>
                    </a:cubicBezTo>
                    <a:cubicBezTo>
                      <a:pt x="24472" y="2880"/>
                      <a:pt x="24854" y="2716"/>
                      <a:pt x="25116" y="2621"/>
                    </a:cubicBezTo>
                    <a:cubicBezTo>
                      <a:pt x="25283" y="2554"/>
                      <a:pt x="25450" y="2554"/>
                      <a:pt x="25650" y="2554"/>
                    </a:cubicBezTo>
                    <a:lnTo>
                      <a:pt x="25983" y="2320"/>
                    </a:lnTo>
                    <a:cubicBezTo>
                      <a:pt x="26117" y="2220"/>
                      <a:pt x="26250" y="2054"/>
                      <a:pt x="26384" y="1920"/>
                    </a:cubicBezTo>
                    <a:cubicBezTo>
                      <a:pt x="26492" y="1771"/>
                      <a:pt x="26573" y="1726"/>
                      <a:pt x="26631" y="1726"/>
                    </a:cubicBezTo>
                    <a:cubicBezTo>
                      <a:pt x="26715" y="1726"/>
                      <a:pt x="26751" y="1820"/>
                      <a:pt x="26751" y="1820"/>
                    </a:cubicBezTo>
                    <a:lnTo>
                      <a:pt x="27384" y="1653"/>
                    </a:lnTo>
                    <a:lnTo>
                      <a:pt x="27484" y="1453"/>
                    </a:lnTo>
                    <a:cubicBezTo>
                      <a:pt x="27451" y="1386"/>
                      <a:pt x="27518" y="1320"/>
                      <a:pt x="27585" y="1286"/>
                    </a:cubicBezTo>
                    <a:cubicBezTo>
                      <a:pt x="27718" y="1220"/>
                      <a:pt x="27851" y="1120"/>
                      <a:pt x="27951" y="1053"/>
                    </a:cubicBezTo>
                    <a:lnTo>
                      <a:pt x="28252" y="1253"/>
                    </a:lnTo>
                    <a:cubicBezTo>
                      <a:pt x="28283" y="1274"/>
                      <a:pt x="28322" y="1295"/>
                      <a:pt x="28363" y="1315"/>
                    </a:cubicBezTo>
                    <a:lnTo>
                      <a:pt x="28363" y="1315"/>
                    </a:lnTo>
                    <a:cubicBezTo>
                      <a:pt x="28324" y="1308"/>
                      <a:pt x="28290" y="1304"/>
                      <a:pt x="28259" y="1304"/>
                    </a:cubicBezTo>
                    <a:cubicBezTo>
                      <a:pt x="28070" y="1304"/>
                      <a:pt x="28019" y="1431"/>
                      <a:pt x="27851" y="1487"/>
                    </a:cubicBezTo>
                    <a:cubicBezTo>
                      <a:pt x="27685" y="1520"/>
                      <a:pt x="27818" y="1620"/>
                      <a:pt x="27918" y="1620"/>
                    </a:cubicBezTo>
                    <a:lnTo>
                      <a:pt x="28485" y="1620"/>
                    </a:lnTo>
                    <a:cubicBezTo>
                      <a:pt x="28752" y="1620"/>
                      <a:pt x="28852" y="1653"/>
                      <a:pt x="28885" y="1720"/>
                    </a:cubicBezTo>
                    <a:cubicBezTo>
                      <a:pt x="28919" y="1787"/>
                      <a:pt x="28952" y="1887"/>
                      <a:pt x="28952" y="1954"/>
                    </a:cubicBezTo>
                    <a:cubicBezTo>
                      <a:pt x="28819" y="2020"/>
                      <a:pt x="28652" y="2020"/>
                      <a:pt x="28485" y="2020"/>
                    </a:cubicBezTo>
                    <a:cubicBezTo>
                      <a:pt x="28152" y="2054"/>
                      <a:pt x="27818" y="2120"/>
                      <a:pt x="27484" y="2254"/>
                    </a:cubicBezTo>
                    <a:cubicBezTo>
                      <a:pt x="27251" y="2354"/>
                      <a:pt x="27118" y="2754"/>
                      <a:pt x="27118" y="2754"/>
                    </a:cubicBezTo>
                    <a:cubicBezTo>
                      <a:pt x="26751" y="2821"/>
                      <a:pt x="26384" y="2854"/>
                      <a:pt x="26017" y="2854"/>
                    </a:cubicBezTo>
                    <a:cubicBezTo>
                      <a:pt x="25940" y="2849"/>
                      <a:pt x="25883" y="2847"/>
                      <a:pt x="25840" y="2847"/>
                    </a:cubicBezTo>
                    <a:cubicBezTo>
                      <a:pt x="25580" y="2847"/>
                      <a:pt x="25821" y="2921"/>
                      <a:pt x="25450" y="2921"/>
                    </a:cubicBezTo>
                    <a:cubicBezTo>
                      <a:pt x="25083" y="2988"/>
                      <a:pt x="24749" y="3088"/>
                      <a:pt x="24416" y="3254"/>
                    </a:cubicBezTo>
                    <a:cubicBezTo>
                      <a:pt x="24282" y="3254"/>
                      <a:pt x="24382" y="3121"/>
                      <a:pt x="24382" y="2988"/>
                    </a:cubicBezTo>
                    <a:cubicBezTo>
                      <a:pt x="24382" y="2970"/>
                      <a:pt x="24375" y="2963"/>
                      <a:pt x="24360" y="2963"/>
                    </a:cubicBezTo>
                    <a:cubicBezTo>
                      <a:pt x="24289" y="2963"/>
                      <a:pt x="24049" y="3121"/>
                      <a:pt x="23582" y="3121"/>
                    </a:cubicBezTo>
                    <a:cubicBezTo>
                      <a:pt x="23368" y="3121"/>
                      <a:pt x="23261" y="3126"/>
                      <a:pt x="23195" y="3126"/>
                    </a:cubicBezTo>
                    <a:cubicBezTo>
                      <a:pt x="23096" y="3126"/>
                      <a:pt x="23088" y="3114"/>
                      <a:pt x="22948" y="3054"/>
                    </a:cubicBezTo>
                    <a:cubicBezTo>
                      <a:pt x="22748" y="2954"/>
                      <a:pt x="23115" y="2988"/>
                      <a:pt x="23415" y="2888"/>
                    </a:cubicBezTo>
                    <a:cubicBezTo>
                      <a:pt x="23565" y="2837"/>
                      <a:pt x="23690" y="2837"/>
                      <a:pt x="23803" y="2837"/>
                    </a:cubicBezTo>
                    <a:cubicBezTo>
                      <a:pt x="23915" y="2837"/>
                      <a:pt x="24015" y="2837"/>
                      <a:pt x="24115" y="2787"/>
                    </a:cubicBezTo>
                    <a:cubicBezTo>
                      <a:pt x="24316" y="2687"/>
                      <a:pt x="24149" y="2721"/>
                      <a:pt x="23982" y="2554"/>
                    </a:cubicBezTo>
                    <a:cubicBezTo>
                      <a:pt x="23926" y="2487"/>
                      <a:pt x="23871" y="2465"/>
                      <a:pt x="23818" y="2465"/>
                    </a:cubicBezTo>
                    <a:cubicBezTo>
                      <a:pt x="23711" y="2465"/>
                      <a:pt x="23615" y="2554"/>
                      <a:pt x="23548" y="2554"/>
                    </a:cubicBezTo>
                    <a:cubicBezTo>
                      <a:pt x="23448" y="2554"/>
                      <a:pt x="23115" y="2754"/>
                      <a:pt x="22848" y="2821"/>
                    </a:cubicBezTo>
                    <a:cubicBezTo>
                      <a:pt x="22681" y="2854"/>
                      <a:pt x="22514" y="2854"/>
                      <a:pt x="22347" y="2854"/>
                    </a:cubicBezTo>
                    <a:cubicBezTo>
                      <a:pt x="22114" y="2888"/>
                      <a:pt x="21880" y="2921"/>
                      <a:pt x="21647" y="2954"/>
                    </a:cubicBezTo>
                    <a:cubicBezTo>
                      <a:pt x="21349" y="3014"/>
                      <a:pt x="21450" y="3126"/>
                      <a:pt x="21664" y="3126"/>
                    </a:cubicBezTo>
                    <a:cubicBezTo>
                      <a:pt x="21690" y="3126"/>
                      <a:pt x="21718" y="3125"/>
                      <a:pt x="21747" y="3121"/>
                    </a:cubicBezTo>
                    <a:cubicBezTo>
                      <a:pt x="22047" y="3121"/>
                      <a:pt x="22047" y="3021"/>
                      <a:pt x="22414" y="2954"/>
                    </a:cubicBezTo>
                    <a:cubicBezTo>
                      <a:pt x="22453" y="2947"/>
                      <a:pt x="22483" y="2944"/>
                      <a:pt x="22506" y="2944"/>
                    </a:cubicBezTo>
                    <a:cubicBezTo>
                      <a:pt x="22691" y="2944"/>
                      <a:pt x="22326" y="3176"/>
                      <a:pt x="22147" y="3355"/>
                    </a:cubicBezTo>
                    <a:cubicBezTo>
                      <a:pt x="22014" y="3488"/>
                      <a:pt x="21880" y="3588"/>
                      <a:pt x="21747" y="3688"/>
                    </a:cubicBezTo>
                    <a:cubicBezTo>
                      <a:pt x="21747" y="3688"/>
                      <a:pt x="21213" y="3688"/>
                      <a:pt x="21013" y="3721"/>
                    </a:cubicBezTo>
                    <a:cubicBezTo>
                      <a:pt x="20780" y="3755"/>
                      <a:pt x="20746" y="3822"/>
                      <a:pt x="20580" y="3822"/>
                    </a:cubicBezTo>
                    <a:cubicBezTo>
                      <a:pt x="20446" y="3822"/>
                      <a:pt x="20313" y="3855"/>
                      <a:pt x="20213" y="3855"/>
                    </a:cubicBezTo>
                    <a:lnTo>
                      <a:pt x="20046" y="4188"/>
                    </a:lnTo>
                    <a:cubicBezTo>
                      <a:pt x="19879" y="4289"/>
                      <a:pt x="19646" y="4355"/>
                      <a:pt x="19445" y="4389"/>
                    </a:cubicBezTo>
                    <a:cubicBezTo>
                      <a:pt x="19212" y="4389"/>
                      <a:pt x="19445" y="4155"/>
                      <a:pt x="19445" y="4155"/>
                    </a:cubicBezTo>
                    <a:cubicBezTo>
                      <a:pt x="19445" y="4155"/>
                      <a:pt x="19279" y="4055"/>
                      <a:pt x="19179" y="3988"/>
                    </a:cubicBezTo>
                    <a:cubicBezTo>
                      <a:pt x="19078" y="3955"/>
                      <a:pt x="19479" y="3788"/>
                      <a:pt x="19479" y="3788"/>
                    </a:cubicBezTo>
                    <a:cubicBezTo>
                      <a:pt x="19545" y="3655"/>
                      <a:pt x="19646" y="3521"/>
                      <a:pt x="19712" y="3355"/>
                    </a:cubicBezTo>
                    <a:cubicBezTo>
                      <a:pt x="19812" y="3121"/>
                      <a:pt x="20279" y="3021"/>
                      <a:pt x="20279" y="3021"/>
                    </a:cubicBezTo>
                    <a:cubicBezTo>
                      <a:pt x="20279" y="3021"/>
                      <a:pt x="20379" y="2888"/>
                      <a:pt x="20513" y="2721"/>
                    </a:cubicBezTo>
                    <a:lnTo>
                      <a:pt x="20513" y="2721"/>
                    </a:lnTo>
                    <a:cubicBezTo>
                      <a:pt x="19026" y="3322"/>
                      <a:pt x="17569" y="4013"/>
                      <a:pt x="16171" y="4822"/>
                    </a:cubicBezTo>
                    <a:lnTo>
                      <a:pt x="16171" y="4822"/>
                    </a:lnTo>
                    <a:cubicBezTo>
                      <a:pt x="16231" y="4789"/>
                      <a:pt x="16315" y="4747"/>
                      <a:pt x="16443" y="4689"/>
                    </a:cubicBezTo>
                    <a:cubicBezTo>
                      <a:pt x="16591" y="4627"/>
                      <a:pt x="16657" y="4607"/>
                      <a:pt x="16701" y="4607"/>
                    </a:cubicBezTo>
                    <a:cubicBezTo>
                      <a:pt x="16778" y="4607"/>
                      <a:pt x="16791" y="4668"/>
                      <a:pt x="17044" y="4689"/>
                    </a:cubicBezTo>
                    <a:cubicBezTo>
                      <a:pt x="17444" y="4756"/>
                      <a:pt x="16877" y="4756"/>
                      <a:pt x="16643" y="4889"/>
                    </a:cubicBezTo>
                    <a:cubicBezTo>
                      <a:pt x="16443" y="4989"/>
                      <a:pt x="16777" y="5122"/>
                      <a:pt x="16777" y="5122"/>
                    </a:cubicBezTo>
                    <a:cubicBezTo>
                      <a:pt x="16944" y="5022"/>
                      <a:pt x="17144" y="4956"/>
                      <a:pt x="17344" y="4889"/>
                    </a:cubicBezTo>
                    <a:cubicBezTo>
                      <a:pt x="17644" y="4789"/>
                      <a:pt x="18044" y="4856"/>
                      <a:pt x="18578" y="4789"/>
                    </a:cubicBezTo>
                    <a:cubicBezTo>
                      <a:pt x="18686" y="4770"/>
                      <a:pt x="18755" y="4762"/>
                      <a:pt x="18793" y="4762"/>
                    </a:cubicBezTo>
                    <a:cubicBezTo>
                      <a:pt x="18953" y="4762"/>
                      <a:pt x="18573" y="4908"/>
                      <a:pt x="18411" y="4989"/>
                    </a:cubicBezTo>
                    <a:cubicBezTo>
                      <a:pt x="18229" y="5080"/>
                      <a:pt x="17964" y="5365"/>
                      <a:pt x="17666" y="5365"/>
                    </a:cubicBezTo>
                    <a:cubicBezTo>
                      <a:pt x="17637" y="5365"/>
                      <a:pt x="17607" y="5362"/>
                      <a:pt x="17577" y="5356"/>
                    </a:cubicBezTo>
                    <a:cubicBezTo>
                      <a:pt x="17477" y="5345"/>
                      <a:pt x="17411" y="5337"/>
                      <a:pt x="17364" y="5337"/>
                    </a:cubicBezTo>
                    <a:cubicBezTo>
                      <a:pt x="17270" y="5337"/>
                      <a:pt x="17255" y="5367"/>
                      <a:pt x="17210" y="5456"/>
                    </a:cubicBezTo>
                    <a:cubicBezTo>
                      <a:pt x="17144" y="5589"/>
                      <a:pt x="16777" y="5656"/>
                      <a:pt x="16176" y="5723"/>
                    </a:cubicBezTo>
                    <a:cubicBezTo>
                      <a:pt x="15543" y="5790"/>
                      <a:pt x="15709" y="6056"/>
                      <a:pt x="15576" y="6257"/>
                    </a:cubicBezTo>
                    <a:cubicBezTo>
                      <a:pt x="15443" y="6457"/>
                      <a:pt x="15910" y="6390"/>
                      <a:pt x="15976" y="6590"/>
                    </a:cubicBezTo>
                    <a:cubicBezTo>
                      <a:pt x="16010" y="6757"/>
                      <a:pt x="15776" y="6990"/>
                      <a:pt x="15376" y="7224"/>
                    </a:cubicBezTo>
                    <a:cubicBezTo>
                      <a:pt x="15076" y="7391"/>
                      <a:pt x="14875" y="7624"/>
                      <a:pt x="14809" y="7924"/>
                    </a:cubicBezTo>
                    <a:lnTo>
                      <a:pt x="12907" y="7924"/>
                    </a:lnTo>
                    <a:cubicBezTo>
                      <a:pt x="12888" y="7923"/>
                      <a:pt x="12869" y="7922"/>
                      <a:pt x="12851" y="7922"/>
                    </a:cubicBezTo>
                    <a:cubicBezTo>
                      <a:pt x="12537" y="7922"/>
                      <a:pt x="12238" y="8177"/>
                      <a:pt x="12207" y="8492"/>
                    </a:cubicBezTo>
                    <a:cubicBezTo>
                      <a:pt x="12140" y="8758"/>
                      <a:pt x="11973" y="8892"/>
                      <a:pt x="11640" y="8959"/>
                    </a:cubicBezTo>
                    <a:cubicBezTo>
                      <a:pt x="11306" y="9059"/>
                      <a:pt x="11406" y="9292"/>
                      <a:pt x="11473" y="9526"/>
                    </a:cubicBezTo>
                    <a:cubicBezTo>
                      <a:pt x="11573" y="9759"/>
                      <a:pt x="11006" y="10026"/>
                      <a:pt x="10472" y="10526"/>
                    </a:cubicBezTo>
                    <a:cubicBezTo>
                      <a:pt x="10055" y="10943"/>
                      <a:pt x="10217" y="11152"/>
                      <a:pt x="10515" y="11152"/>
                    </a:cubicBezTo>
                    <a:cubicBezTo>
                      <a:pt x="10574" y="11152"/>
                      <a:pt x="10639" y="11143"/>
                      <a:pt x="10706" y="11127"/>
                    </a:cubicBezTo>
                    <a:cubicBezTo>
                      <a:pt x="10773" y="11110"/>
                      <a:pt x="10818" y="11102"/>
                      <a:pt x="10846" y="11102"/>
                    </a:cubicBezTo>
                    <a:cubicBezTo>
                      <a:pt x="10987" y="11102"/>
                      <a:pt x="10734" y="11283"/>
                      <a:pt x="10873" y="11394"/>
                    </a:cubicBezTo>
                    <a:cubicBezTo>
                      <a:pt x="10927" y="11435"/>
                      <a:pt x="10982" y="11465"/>
                      <a:pt x="11061" y="11465"/>
                    </a:cubicBezTo>
                    <a:cubicBezTo>
                      <a:pt x="11172" y="11465"/>
                      <a:pt x="11332" y="11404"/>
                      <a:pt x="11606" y="11227"/>
                    </a:cubicBezTo>
                    <a:cubicBezTo>
                      <a:pt x="11907" y="10960"/>
                      <a:pt x="12307" y="10793"/>
                      <a:pt x="12741" y="10760"/>
                    </a:cubicBezTo>
                    <a:cubicBezTo>
                      <a:pt x="13108" y="10760"/>
                      <a:pt x="13041" y="10526"/>
                      <a:pt x="13508" y="10193"/>
                    </a:cubicBezTo>
                    <a:cubicBezTo>
                      <a:pt x="13975" y="9893"/>
                      <a:pt x="13908" y="9759"/>
                      <a:pt x="13908" y="9526"/>
                    </a:cubicBezTo>
                    <a:cubicBezTo>
                      <a:pt x="13908" y="9259"/>
                      <a:pt x="13908" y="9325"/>
                      <a:pt x="14509" y="9192"/>
                    </a:cubicBezTo>
                    <a:cubicBezTo>
                      <a:pt x="15076" y="9059"/>
                      <a:pt x="14842" y="8959"/>
                      <a:pt x="15009" y="8758"/>
                    </a:cubicBezTo>
                    <a:cubicBezTo>
                      <a:pt x="15176" y="8525"/>
                      <a:pt x="15743" y="8492"/>
                      <a:pt x="15976" y="8358"/>
                    </a:cubicBezTo>
                    <a:cubicBezTo>
                      <a:pt x="16210" y="8258"/>
                      <a:pt x="16210" y="8091"/>
                      <a:pt x="16510" y="7824"/>
                    </a:cubicBezTo>
                    <a:cubicBezTo>
                      <a:pt x="16777" y="7591"/>
                      <a:pt x="16910" y="7624"/>
                      <a:pt x="17244" y="7524"/>
                    </a:cubicBezTo>
                    <a:cubicBezTo>
                      <a:pt x="17544" y="7424"/>
                      <a:pt x="17711" y="7424"/>
                      <a:pt x="18111" y="7324"/>
                    </a:cubicBezTo>
                    <a:cubicBezTo>
                      <a:pt x="18378" y="7257"/>
                      <a:pt x="18611" y="7157"/>
                      <a:pt x="18812" y="7024"/>
                    </a:cubicBezTo>
                    <a:cubicBezTo>
                      <a:pt x="19078" y="6890"/>
                      <a:pt x="19078" y="6924"/>
                      <a:pt x="19312" y="6824"/>
                    </a:cubicBezTo>
                    <a:cubicBezTo>
                      <a:pt x="19348" y="6799"/>
                      <a:pt x="19395" y="6789"/>
                      <a:pt x="19446" y="6789"/>
                    </a:cubicBezTo>
                    <a:cubicBezTo>
                      <a:pt x="19677" y="6789"/>
                      <a:pt x="20012" y="6990"/>
                      <a:pt x="20012" y="6990"/>
                    </a:cubicBezTo>
                    <a:cubicBezTo>
                      <a:pt x="20012" y="6990"/>
                      <a:pt x="20313" y="7257"/>
                      <a:pt x="20646" y="7558"/>
                    </a:cubicBezTo>
                    <a:cubicBezTo>
                      <a:pt x="20980" y="7824"/>
                      <a:pt x="20646" y="7791"/>
                      <a:pt x="21080" y="7924"/>
                    </a:cubicBezTo>
                    <a:cubicBezTo>
                      <a:pt x="21547" y="8025"/>
                      <a:pt x="21147" y="7991"/>
                      <a:pt x="21080" y="8225"/>
                    </a:cubicBezTo>
                    <a:cubicBezTo>
                      <a:pt x="21049" y="8334"/>
                      <a:pt x="21090" y="8363"/>
                      <a:pt x="21181" y="8363"/>
                    </a:cubicBezTo>
                    <a:cubicBezTo>
                      <a:pt x="21284" y="8363"/>
                      <a:pt x="21451" y="8325"/>
                      <a:pt x="21647" y="8325"/>
                    </a:cubicBezTo>
                    <a:cubicBezTo>
                      <a:pt x="22047" y="8325"/>
                      <a:pt x="21447" y="8825"/>
                      <a:pt x="21447" y="8825"/>
                    </a:cubicBezTo>
                    <a:lnTo>
                      <a:pt x="21213" y="9225"/>
                    </a:lnTo>
                    <a:cubicBezTo>
                      <a:pt x="21413" y="9125"/>
                      <a:pt x="21614" y="9059"/>
                      <a:pt x="21780" y="8925"/>
                    </a:cubicBezTo>
                    <a:cubicBezTo>
                      <a:pt x="22081" y="8758"/>
                      <a:pt x="22414" y="8558"/>
                      <a:pt x="22414" y="8558"/>
                    </a:cubicBezTo>
                    <a:cubicBezTo>
                      <a:pt x="22381" y="8458"/>
                      <a:pt x="22381" y="8358"/>
                      <a:pt x="22414" y="8258"/>
                    </a:cubicBezTo>
                    <a:cubicBezTo>
                      <a:pt x="22439" y="8134"/>
                      <a:pt x="22464" y="8066"/>
                      <a:pt x="22570" y="8066"/>
                    </a:cubicBezTo>
                    <a:cubicBezTo>
                      <a:pt x="22607" y="8066"/>
                      <a:pt x="22654" y="8074"/>
                      <a:pt x="22714" y="8091"/>
                    </a:cubicBezTo>
                    <a:cubicBezTo>
                      <a:pt x="22739" y="8091"/>
                      <a:pt x="22890" y="8218"/>
                      <a:pt x="23008" y="8218"/>
                    </a:cubicBezTo>
                    <a:cubicBezTo>
                      <a:pt x="23050" y="8218"/>
                      <a:pt x="23088" y="8202"/>
                      <a:pt x="23115" y="8158"/>
                    </a:cubicBezTo>
                    <a:cubicBezTo>
                      <a:pt x="23181" y="7891"/>
                      <a:pt x="22681" y="7591"/>
                      <a:pt x="22681" y="7591"/>
                    </a:cubicBezTo>
                    <a:cubicBezTo>
                      <a:pt x="22514" y="7424"/>
                      <a:pt x="22314" y="7257"/>
                      <a:pt x="22114" y="7157"/>
                    </a:cubicBezTo>
                    <a:cubicBezTo>
                      <a:pt x="21847" y="7024"/>
                      <a:pt x="21880" y="6990"/>
                      <a:pt x="21880" y="6890"/>
                    </a:cubicBezTo>
                    <a:cubicBezTo>
                      <a:pt x="21914" y="6824"/>
                      <a:pt x="21947" y="6790"/>
                      <a:pt x="21981" y="6724"/>
                    </a:cubicBezTo>
                    <a:cubicBezTo>
                      <a:pt x="21981" y="6724"/>
                      <a:pt x="22047" y="6624"/>
                      <a:pt x="22181" y="6457"/>
                    </a:cubicBezTo>
                    <a:cubicBezTo>
                      <a:pt x="22232" y="6393"/>
                      <a:pt x="22224" y="6373"/>
                      <a:pt x="22184" y="6373"/>
                    </a:cubicBezTo>
                    <a:cubicBezTo>
                      <a:pt x="22119" y="6373"/>
                      <a:pt x="21970" y="6423"/>
                      <a:pt x="21847" y="6423"/>
                    </a:cubicBezTo>
                    <a:cubicBezTo>
                      <a:pt x="21747" y="6423"/>
                      <a:pt x="21680" y="6423"/>
                      <a:pt x="21580" y="6390"/>
                    </a:cubicBezTo>
                    <a:cubicBezTo>
                      <a:pt x="21457" y="6179"/>
                      <a:pt x="21603" y="6097"/>
                      <a:pt x="21828" y="6097"/>
                    </a:cubicBezTo>
                    <a:cubicBezTo>
                      <a:pt x="22029" y="6097"/>
                      <a:pt x="22292" y="6162"/>
                      <a:pt x="22481" y="6257"/>
                    </a:cubicBezTo>
                    <a:lnTo>
                      <a:pt x="22748" y="6624"/>
                    </a:lnTo>
                    <a:cubicBezTo>
                      <a:pt x="22748" y="6624"/>
                      <a:pt x="23281" y="6924"/>
                      <a:pt x="23682" y="7191"/>
                    </a:cubicBezTo>
                    <a:cubicBezTo>
                      <a:pt x="24082" y="7457"/>
                      <a:pt x="23682" y="7591"/>
                      <a:pt x="23682" y="7791"/>
                    </a:cubicBezTo>
                    <a:cubicBezTo>
                      <a:pt x="23648" y="7924"/>
                      <a:pt x="23615" y="8091"/>
                      <a:pt x="23515" y="8191"/>
                    </a:cubicBezTo>
                    <a:lnTo>
                      <a:pt x="23849" y="8258"/>
                    </a:lnTo>
                    <a:cubicBezTo>
                      <a:pt x="24382" y="8358"/>
                      <a:pt x="23915" y="8325"/>
                      <a:pt x="24082" y="8592"/>
                    </a:cubicBezTo>
                    <a:cubicBezTo>
                      <a:pt x="24137" y="8702"/>
                      <a:pt x="24170" y="8733"/>
                      <a:pt x="24220" y="8733"/>
                    </a:cubicBezTo>
                    <a:cubicBezTo>
                      <a:pt x="24280" y="8733"/>
                      <a:pt x="24367" y="8688"/>
                      <a:pt x="24552" y="8688"/>
                    </a:cubicBezTo>
                    <a:cubicBezTo>
                      <a:pt x="24581" y="8688"/>
                      <a:pt x="24614" y="8689"/>
                      <a:pt x="24649" y="8692"/>
                    </a:cubicBezTo>
                    <a:cubicBezTo>
                      <a:pt x="25049" y="8758"/>
                      <a:pt x="24849" y="8892"/>
                      <a:pt x="24649" y="8892"/>
                    </a:cubicBezTo>
                    <a:cubicBezTo>
                      <a:pt x="24600" y="8882"/>
                      <a:pt x="24549" y="8878"/>
                      <a:pt x="24496" y="8878"/>
                    </a:cubicBezTo>
                    <a:cubicBezTo>
                      <a:pt x="24368" y="8878"/>
                      <a:pt x="24233" y="8902"/>
                      <a:pt x="24115" y="8925"/>
                    </a:cubicBezTo>
                    <a:cubicBezTo>
                      <a:pt x="24015" y="8959"/>
                      <a:pt x="23882" y="9192"/>
                      <a:pt x="23882" y="9192"/>
                    </a:cubicBezTo>
                    <a:lnTo>
                      <a:pt x="23815" y="9392"/>
                    </a:lnTo>
                    <a:lnTo>
                      <a:pt x="24316" y="9592"/>
                    </a:lnTo>
                    <a:lnTo>
                      <a:pt x="24716" y="9592"/>
                    </a:lnTo>
                    <a:cubicBezTo>
                      <a:pt x="24849" y="9559"/>
                      <a:pt x="24983" y="9426"/>
                      <a:pt x="25016" y="9292"/>
                    </a:cubicBezTo>
                    <a:cubicBezTo>
                      <a:pt x="25059" y="9191"/>
                      <a:pt x="25071" y="9165"/>
                      <a:pt x="25093" y="9165"/>
                    </a:cubicBezTo>
                    <a:cubicBezTo>
                      <a:pt x="25116" y="9165"/>
                      <a:pt x="25150" y="9197"/>
                      <a:pt x="25247" y="9197"/>
                    </a:cubicBezTo>
                    <a:cubicBezTo>
                      <a:pt x="25267" y="9197"/>
                      <a:pt x="25290" y="9195"/>
                      <a:pt x="25316" y="9192"/>
                    </a:cubicBezTo>
                    <a:cubicBezTo>
                      <a:pt x="25616" y="9159"/>
                      <a:pt x="25316" y="9192"/>
                      <a:pt x="25483" y="8992"/>
                    </a:cubicBezTo>
                    <a:cubicBezTo>
                      <a:pt x="25650" y="8792"/>
                      <a:pt x="25483" y="8825"/>
                      <a:pt x="25783" y="8625"/>
                    </a:cubicBezTo>
                    <a:cubicBezTo>
                      <a:pt x="25883" y="8569"/>
                      <a:pt x="25924" y="8551"/>
                      <a:pt x="25959" y="8551"/>
                    </a:cubicBezTo>
                    <a:cubicBezTo>
                      <a:pt x="26028" y="8551"/>
                      <a:pt x="26072" y="8625"/>
                      <a:pt x="26517" y="8625"/>
                    </a:cubicBezTo>
                    <a:cubicBezTo>
                      <a:pt x="26739" y="8636"/>
                      <a:pt x="26873" y="8636"/>
                      <a:pt x="26954" y="8636"/>
                    </a:cubicBezTo>
                    <a:cubicBezTo>
                      <a:pt x="27118" y="8636"/>
                      <a:pt x="27073" y="8636"/>
                      <a:pt x="27118" y="8725"/>
                    </a:cubicBezTo>
                    <a:cubicBezTo>
                      <a:pt x="27218" y="8892"/>
                      <a:pt x="27218" y="8892"/>
                      <a:pt x="27051" y="9059"/>
                    </a:cubicBezTo>
                    <a:cubicBezTo>
                      <a:pt x="26917" y="9225"/>
                      <a:pt x="27184" y="9292"/>
                      <a:pt x="27651" y="9325"/>
                    </a:cubicBezTo>
                    <a:cubicBezTo>
                      <a:pt x="28118" y="9359"/>
                      <a:pt x="27885" y="9559"/>
                      <a:pt x="28118" y="9592"/>
                    </a:cubicBezTo>
                    <a:cubicBezTo>
                      <a:pt x="28235" y="9609"/>
                      <a:pt x="28293" y="9609"/>
                      <a:pt x="28377" y="9609"/>
                    </a:cubicBezTo>
                    <a:cubicBezTo>
                      <a:pt x="28460" y="9609"/>
                      <a:pt x="28569" y="9609"/>
                      <a:pt x="28785" y="9626"/>
                    </a:cubicBezTo>
                    <a:cubicBezTo>
                      <a:pt x="28878" y="9640"/>
                      <a:pt x="28934" y="9647"/>
                      <a:pt x="28968" y="9647"/>
                    </a:cubicBezTo>
                    <a:cubicBezTo>
                      <a:pt x="29093" y="9647"/>
                      <a:pt x="28916" y="9557"/>
                      <a:pt x="29152" y="9426"/>
                    </a:cubicBezTo>
                    <a:cubicBezTo>
                      <a:pt x="29252" y="9370"/>
                      <a:pt x="29308" y="9351"/>
                      <a:pt x="29340" y="9351"/>
                    </a:cubicBezTo>
                    <a:cubicBezTo>
                      <a:pt x="29404" y="9351"/>
                      <a:pt x="29375" y="9426"/>
                      <a:pt x="29419" y="9426"/>
                    </a:cubicBezTo>
                    <a:cubicBezTo>
                      <a:pt x="29585" y="9451"/>
                      <a:pt x="29755" y="9462"/>
                      <a:pt x="29929" y="9462"/>
                    </a:cubicBezTo>
                    <a:cubicBezTo>
                      <a:pt x="30210" y="9462"/>
                      <a:pt x="30498" y="9433"/>
                      <a:pt x="30787" y="9392"/>
                    </a:cubicBezTo>
                    <a:cubicBezTo>
                      <a:pt x="30880" y="9339"/>
                      <a:pt x="30947" y="9312"/>
                      <a:pt x="31002" y="9312"/>
                    </a:cubicBezTo>
                    <a:cubicBezTo>
                      <a:pt x="31084" y="9312"/>
                      <a:pt x="31140" y="9372"/>
                      <a:pt x="31220" y="9492"/>
                    </a:cubicBezTo>
                    <a:cubicBezTo>
                      <a:pt x="31277" y="9605"/>
                      <a:pt x="31430" y="9644"/>
                      <a:pt x="31660" y="9644"/>
                    </a:cubicBezTo>
                    <a:cubicBezTo>
                      <a:pt x="31837" y="9644"/>
                      <a:pt x="32060" y="9621"/>
                      <a:pt x="32321" y="9592"/>
                    </a:cubicBezTo>
                    <a:cubicBezTo>
                      <a:pt x="32804" y="9539"/>
                      <a:pt x="32726" y="9355"/>
                      <a:pt x="32851" y="9355"/>
                    </a:cubicBezTo>
                    <a:cubicBezTo>
                      <a:pt x="32881" y="9355"/>
                      <a:pt x="32923" y="9366"/>
                      <a:pt x="32988" y="9392"/>
                    </a:cubicBezTo>
                    <a:cubicBezTo>
                      <a:pt x="33094" y="9432"/>
                      <a:pt x="33209" y="9450"/>
                      <a:pt x="33325" y="9450"/>
                    </a:cubicBezTo>
                    <a:cubicBezTo>
                      <a:pt x="33503" y="9450"/>
                      <a:pt x="33681" y="9406"/>
                      <a:pt x="33822" y="9325"/>
                    </a:cubicBezTo>
                    <a:cubicBezTo>
                      <a:pt x="33856" y="9315"/>
                      <a:pt x="33882" y="9311"/>
                      <a:pt x="33902" y="9311"/>
                    </a:cubicBezTo>
                    <a:cubicBezTo>
                      <a:pt x="34073" y="9311"/>
                      <a:pt x="33736" y="9673"/>
                      <a:pt x="33856" y="9792"/>
                    </a:cubicBezTo>
                    <a:cubicBezTo>
                      <a:pt x="33922" y="9859"/>
                      <a:pt x="33956" y="9959"/>
                      <a:pt x="33989" y="10059"/>
                    </a:cubicBezTo>
                    <a:cubicBezTo>
                      <a:pt x="33856" y="10360"/>
                      <a:pt x="33689" y="10693"/>
                      <a:pt x="33489" y="10993"/>
                    </a:cubicBezTo>
                    <a:cubicBezTo>
                      <a:pt x="33255" y="11427"/>
                      <a:pt x="33055" y="11861"/>
                      <a:pt x="32955" y="12328"/>
                    </a:cubicBezTo>
                    <a:cubicBezTo>
                      <a:pt x="32755" y="12361"/>
                      <a:pt x="32555" y="12378"/>
                      <a:pt x="32355" y="12378"/>
                    </a:cubicBezTo>
                    <a:cubicBezTo>
                      <a:pt x="32154" y="12378"/>
                      <a:pt x="31954" y="12361"/>
                      <a:pt x="31754" y="12328"/>
                    </a:cubicBezTo>
                    <a:cubicBezTo>
                      <a:pt x="31587" y="12294"/>
                      <a:pt x="31429" y="12278"/>
                      <a:pt x="31275" y="12278"/>
                    </a:cubicBezTo>
                    <a:cubicBezTo>
                      <a:pt x="31120" y="12278"/>
                      <a:pt x="30970" y="12294"/>
                      <a:pt x="30820" y="12328"/>
                    </a:cubicBezTo>
                    <a:cubicBezTo>
                      <a:pt x="30612" y="12369"/>
                      <a:pt x="30198" y="12462"/>
                      <a:pt x="29809" y="12462"/>
                    </a:cubicBezTo>
                    <a:cubicBezTo>
                      <a:pt x="29574" y="12462"/>
                      <a:pt x="29349" y="12428"/>
                      <a:pt x="29186" y="12328"/>
                    </a:cubicBezTo>
                    <a:cubicBezTo>
                      <a:pt x="29068" y="12264"/>
                      <a:pt x="28957" y="12240"/>
                      <a:pt x="28841" y="12240"/>
                    </a:cubicBezTo>
                    <a:cubicBezTo>
                      <a:pt x="28531" y="12240"/>
                      <a:pt x="28183" y="12412"/>
                      <a:pt x="27551" y="12461"/>
                    </a:cubicBezTo>
                    <a:cubicBezTo>
                      <a:pt x="27262" y="12483"/>
                      <a:pt x="26873" y="12491"/>
                      <a:pt x="26483" y="12491"/>
                    </a:cubicBezTo>
                    <a:cubicBezTo>
                      <a:pt x="25702" y="12491"/>
                      <a:pt x="24916" y="12461"/>
                      <a:pt x="24916" y="12461"/>
                    </a:cubicBezTo>
                    <a:cubicBezTo>
                      <a:pt x="24582" y="12294"/>
                      <a:pt x="24249" y="12194"/>
                      <a:pt x="23915" y="12094"/>
                    </a:cubicBezTo>
                    <a:cubicBezTo>
                      <a:pt x="23682" y="12027"/>
                      <a:pt x="23448" y="11961"/>
                      <a:pt x="23215" y="11861"/>
                    </a:cubicBezTo>
                    <a:cubicBezTo>
                      <a:pt x="23132" y="11831"/>
                      <a:pt x="23035" y="11817"/>
                      <a:pt x="22931" y="11817"/>
                    </a:cubicBezTo>
                    <a:cubicBezTo>
                      <a:pt x="22451" y="11817"/>
                      <a:pt x="21843" y="12116"/>
                      <a:pt x="21981" y="12528"/>
                    </a:cubicBezTo>
                    <a:cubicBezTo>
                      <a:pt x="22147" y="13061"/>
                      <a:pt x="21714" y="13162"/>
                      <a:pt x="21580" y="13228"/>
                    </a:cubicBezTo>
                    <a:cubicBezTo>
                      <a:pt x="21312" y="13277"/>
                      <a:pt x="21025" y="13308"/>
                      <a:pt x="20747" y="13308"/>
                    </a:cubicBezTo>
                    <a:cubicBezTo>
                      <a:pt x="20645" y="13308"/>
                      <a:pt x="20544" y="13304"/>
                      <a:pt x="20446" y="13295"/>
                    </a:cubicBezTo>
                    <a:cubicBezTo>
                      <a:pt x="19879" y="13262"/>
                      <a:pt x="20179" y="13262"/>
                      <a:pt x="19779" y="12995"/>
                    </a:cubicBezTo>
                    <a:cubicBezTo>
                      <a:pt x="19379" y="12761"/>
                      <a:pt x="19646" y="12695"/>
                      <a:pt x="19712" y="12361"/>
                    </a:cubicBezTo>
                    <a:cubicBezTo>
                      <a:pt x="19779" y="12027"/>
                      <a:pt x="19712" y="11994"/>
                      <a:pt x="19245" y="11994"/>
                    </a:cubicBezTo>
                    <a:cubicBezTo>
                      <a:pt x="19179" y="11986"/>
                      <a:pt x="19112" y="11982"/>
                      <a:pt x="19045" y="11982"/>
                    </a:cubicBezTo>
                    <a:cubicBezTo>
                      <a:pt x="18845" y="11982"/>
                      <a:pt x="18645" y="12019"/>
                      <a:pt x="18445" y="12094"/>
                    </a:cubicBezTo>
                    <a:lnTo>
                      <a:pt x="17811" y="12094"/>
                    </a:lnTo>
                    <a:cubicBezTo>
                      <a:pt x="17744" y="12094"/>
                      <a:pt x="17577" y="12061"/>
                      <a:pt x="17577" y="11994"/>
                    </a:cubicBezTo>
                    <a:cubicBezTo>
                      <a:pt x="17577" y="11927"/>
                      <a:pt x="17577" y="11927"/>
                      <a:pt x="17511" y="11827"/>
                    </a:cubicBezTo>
                    <a:cubicBezTo>
                      <a:pt x="17444" y="11727"/>
                      <a:pt x="17511" y="11694"/>
                      <a:pt x="17577" y="11560"/>
                    </a:cubicBezTo>
                    <a:cubicBezTo>
                      <a:pt x="17644" y="11394"/>
                      <a:pt x="17811" y="11394"/>
                      <a:pt x="17878" y="11227"/>
                    </a:cubicBezTo>
                    <a:cubicBezTo>
                      <a:pt x="17911" y="11093"/>
                      <a:pt x="18011" y="10993"/>
                      <a:pt x="18111" y="10927"/>
                    </a:cubicBezTo>
                    <a:cubicBezTo>
                      <a:pt x="18278" y="10793"/>
                      <a:pt x="18111" y="10793"/>
                      <a:pt x="18178" y="10560"/>
                    </a:cubicBezTo>
                    <a:cubicBezTo>
                      <a:pt x="18211" y="10360"/>
                      <a:pt x="18745" y="10159"/>
                      <a:pt x="18745" y="9959"/>
                    </a:cubicBezTo>
                    <a:cubicBezTo>
                      <a:pt x="18735" y="9908"/>
                      <a:pt x="18678" y="9888"/>
                      <a:pt x="18587" y="9888"/>
                    </a:cubicBezTo>
                    <a:cubicBezTo>
                      <a:pt x="18381" y="9888"/>
                      <a:pt x="18004" y="9990"/>
                      <a:pt x="17611" y="10059"/>
                    </a:cubicBezTo>
                    <a:cubicBezTo>
                      <a:pt x="16977" y="10226"/>
                      <a:pt x="16343" y="10326"/>
                      <a:pt x="15743" y="10360"/>
                    </a:cubicBezTo>
                    <a:cubicBezTo>
                      <a:pt x="14509" y="10426"/>
                      <a:pt x="14909" y="10726"/>
                      <a:pt x="13541" y="10927"/>
                    </a:cubicBezTo>
                    <a:cubicBezTo>
                      <a:pt x="12174" y="11127"/>
                      <a:pt x="11907" y="11861"/>
                      <a:pt x="11440" y="11994"/>
                    </a:cubicBezTo>
                    <a:cubicBezTo>
                      <a:pt x="11312" y="12040"/>
                      <a:pt x="11206" y="12055"/>
                      <a:pt x="11112" y="12055"/>
                    </a:cubicBezTo>
                    <a:cubicBezTo>
                      <a:pt x="10909" y="12055"/>
                      <a:pt x="10759" y="11982"/>
                      <a:pt x="10552" y="11982"/>
                    </a:cubicBezTo>
                    <a:cubicBezTo>
                      <a:pt x="10507" y="11982"/>
                      <a:pt x="10458" y="11985"/>
                      <a:pt x="10406" y="11994"/>
                    </a:cubicBezTo>
                    <a:cubicBezTo>
                      <a:pt x="9972" y="12094"/>
                      <a:pt x="9338" y="13028"/>
                      <a:pt x="8704" y="13328"/>
                    </a:cubicBezTo>
                    <a:cubicBezTo>
                      <a:pt x="8037" y="13629"/>
                      <a:pt x="7870" y="13929"/>
                      <a:pt x="7504" y="14763"/>
                    </a:cubicBezTo>
                    <a:cubicBezTo>
                      <a:pt x="7137" y="15563"/>
                      <a:pt x="6269" y="15997"/>
                      <a:pt x="5469" y="16431"/>
                    </a:cubicBezTo>
                    <a:cubicBezTo>
                      <a:pt x="4635" y="16831"/>
                      <a:pt x="4335" y="17998"/>
                      <a:pt x="3834" y="18532"/>
                    </a:cubicBezTo>
                    <a:cubicBezTo>
                      <a:pt x="3267" y="19199"/>
                      <a:pt x="2767" y="19933"/>
                      <a:pt x="2300" y="20667"/>
                    </a:cubicBezTo>
                    <a:cubicBezTo>
                      <a:pt x="2000" y="21167"/>
                      <a:pt x="2200" y="21334"/>
                      <a:pt x="2166" y="21501"/>
                    </a:cubicBezTo>
                    <a:cubicBezTo>
                      <a:pt x="2100" y="21668"/>
                      <a:pt x="1533" y="23502"/>
                      <a:pt x="1533" y="23602"/>
                    </a:cubicBezTo>
                    <a:cubicBezTo>
                      <a:pt x="1499" y="23702"/>
                      <a:pt x="1299" y="23869"/>
                      <a:pt x="1032" y="24303"/>
                    </a:cubicBezTo>
                    <a:cubicBezTo>
                      <a:pt x="899" y="24603"/>
                      <a:pt x="799" y="24937"/>
                      <a:pt x="832" y="25270"/>
                    </a:cubicBezTo>
                    <a:cubicBezTo>
                      <a:pt x="765" y="25337"/>
                      <a:pt x="665" y="25404"/>
                      <a:pt x="632" y="25470"/>
                    </a:cubicBezTo>
                    <a:cubicBezTo>
                      <a:pt x="532" y="25604"/>
                      <a:pt x="732" y="25804"/>
                      <a:pt x="732" y="25804"/>
                    </a:cubicBezTo>
                    <a:lnTo>
                      <a:pt x="332" y="26238"/>
                    </a:lnTo>
                    <a:cubicBezTo>
                      <a:pt x="198" y="26371"/>
                      <a:pt x="132" y="26571"/>
                      <a:pt x="65" y="26738"/>
                    </a:cubicBezTo>
                    <a:cubicBezTo>
                      <a:pt x="0" y="26975"/>
                      <a:pt x="75" y="27017"/>
                      <a:pt x="217" y="27017"/>
                    </a:cubicBezTo>
                    <a:cubicBezTo>
                      <a:pt x="295" y="27017"/>
                      <a:pt x="393" y="27005"/>
                      <a:pt x="499" y="27005"/>
                    </a:cubicBezTo>
                    <a:cubicBezTo>
                      <a:pt x="732" y="27005"/>
                      <a:pt x="932" y="27038"/>
                      <a:pt x="1166" y="27105"/>
                    </a:cubicBezTo>
                    <a:cubicBezTo>
                      <a:pt x="1266" y="27272"/>
                      <a:pt x="1299" y="27438"/>
                      <a:pt x="1332" y="27639"/>
                    </a:cubicBezTo>
                    <a:cubicBezTo>
                      <a:pt x="1332" y="27805"/>
                      <a:pt x="1533" y="28839"/>
                      <a:pt x="1533" y="28839"/>
                    </a:cubicBezTo>
                    <a:cubicBezTo>
                      <a:pt x="1566" y="29173"/>
                      <a:pt x="1633" y="29473"/>
                      <a:pt x="1799" y="29740"/>
                    </a:cubicBezTo>
                    <a:cubicBezTo>
                      <a:pt x="2000" y="30040"/>
                      <a:pt x="1866" y="30340"/>
                      <a:pt x="1966" y="30340"/>
                    </a:cubicBezTo>
                    <a:cubicBezTo>
                      <a:pt x="2066" y="30340"/>
                      <a:pt x="2233" y="30407"/>
                      <a:pt x="2567" y="30674"/>
                    </a:cubicBezTo>
                    <a:cubicBezTo>
                      <a:pt x="2848" y="30924"/>
                      <a:pt x="3158" y="31144"/>
                      <a:pt x="3333" y="31144"/>
                    </a:cubicBezTo>
                    <a:cubicBezTo>
                      <a:pt x="3345" y="31144"/>
                      <a:pt x="3357" y="31143"/>
                      <a:pt x="3367" y="31141"/>
                    </a:cubicBezTo>
                    <a:cubicBezTo>
                      <a:pt x="3534" y="31141"/>
                      <a:pt x="3801" y="30807"/>
                      <a:pt x="4335" y="30574"/>
                    </a:cubicBezTo>
                    <a:cubicBezTo>
                      <a:pt x="4478" y="30502"/>
                      <a:pt x="4640" y="30469"/>
                      <a:pt x="4806" y="30469"/>
                    </a:cubicBezTo>
                    <a:cubicBezTo>
                      <a:pt x="4949" y="30469"/>
                      <a:pt x="5096" y="30494"/>
                      <a:pt x="5235" y="30541"/>
                    </a:cubicBezTo>
                    <a:lnTo>
                      <a:pt x="5702" y="30874"/>
                    </a:lnTo>
                    <a:lnTo>
                      <a:pt x="6503" y="30807"/>
                    </a:lnTo>
                    <a:cubicBezTo>
                      <a:pt x="6636" y="30674"/>
                      <a:pt x="6770" y="30507"/>
                      <a:pt x="6836" y="30340"/>
                    </a:cubicBezTo>
                    <a:cubicBezTo>
                      <a:pt x="6914" y="30159"/>
                      <a:pt x="6790" y="30139"/>
                      <a:pt x="6731" y="30139"/>
                    </a:cubicBezTo>
                    <a:cubicBezTo>
                      <a:pt x="6714" y="30139"/>
                      <a:pt x="6703" y="30140"/>
                      <a:pt x="6703" y="30140"/>
                    </a:cubicBezTo>
                    <a:cubicBezTo>
                      <a:pt x="6703" y="30140"/>
                      <a:pt x="6169" y="30074"/>
                      <a:pt x="6103" y="29940"/>
                    </a:cubicBezTo>
                    <a:cubicBezTo>
                      <a:pt x="6069" y="29840"/>
                      <a:pt x="6603" y="29773"/>
                      <a:pt x="6603" y="29773"/>
                    </a:cubicBezTo>
                    <a:lnTo>
                      <a:pt x="6803" y="29406"/>
                    </a:lnTo>
                    <a:lnTo>
                      <a:pt x="6836" y="28906"/>
                    </a:lnTo>
                    <a:cubicBezTo>
                      <a:pt x="6803" y="28739"/>
                      <a:pt x="6770" y="28539"/>
                      <a:pt x="6703" y="28406"/>
                    </a:cubicBezTo>
                    <a:cubicBezTo>
                      <a:pt x="6643" y="28273"/>
                      <a:pt x="6565" y="28232"/>
                      <a:pt x="6482" y="28232"/>
                    </a:cubicBezTo>
                    <a:cubicBezTo>
                      <a:pt x="6348" y="28232"/>
                      <a:pt x="6200" y="28341"/>
                      <a:pt x="6095" y="28341"/>
                    </a:cubicBezTo>
                    <a:cubicBezTo>
                      <a:pt x="6086" y="28341"/>
                      <a:pt x="6077" y="28341"/>
                      <a:pt x="6069" y="28339"/>
                    </a:cubicBezTo>
                    <a:cubicBezTo>
                      <a:pt x="5869" y="28339"/>
                      <a:pt x="6136" y="28239"/>
                      <a:pt x="6303" y="28072"/>
                    </a:cubicBezTo>
                    <a:cubicBezTo>
                      <a:pt x="6357" y="28018"/>
                      <a:pt x="6407" y="27998"/>
                      <a:pt x="6450" y="27998"/>
                    </a:cubicBezTo>
                    <a:cubicBezTo>
                      <a:pt x="6566" y="27998"/>
                      <a:pt x="6636" y="28139"/>
                      <a:pt x="6636" y="28139"/>
                    </a:cubicBezTo>
                    <a:cubicBezTo>
                      <a:pt x="6727" y="28253"/>
                      <a:pt x="6865" y="28305"/>
                      <a:pt x="7007" y="28305"/>
                    </a:cubicBezTo>
                    <a:cubicBezTo>
                      <a:pt x="7073" y="28305"/>
                      <a:pt x="7140" y="28293"/>
                      <a:pt x="7203" y="28272"/>
                    </a:cubicBezTo>
                    <a:cubicBezTo>
                      <a:pt x="7263" y="28245"/>
                      <a:pt x="7304" y="28233"/>
                      <a:pt x="7329" y="28233"/>
                    </a:cubicBezTo>
                    <a:cubicBezTo>
                      <a:pt x="7460" y="28233"/>
                      <a:pt x="7203" y="28550"/>
                      <a:pt x="7203" y="28773"/>
                    </a:cubicBezTo>
                    <a:cubicBezTo>
                      <a:pt x="7170" y="29106"/>
                      <a:pt x="7103" y="29440"/>
                      <a:pt x="7003" y="29740"/>
                    </a:cubicBezTo>
                    <a:cubicBezTo>
                      <a:pt x="6903" y="30107"/>
                      <a:pt x="7003" y="30240"/>
                      <a:pt x="7003" y="30240"/>
                    </a:cubicBezTo>
                    <a:cubicBezTo>
                      <a:pt x="7137" y="30174"/>
                      <a:pt x="7270" y="30074"/>
                      <a:pt x="7403" y="29974"/>
                    </a:cubicBezTo>
                    <a:cubicBezTo>
                      <a:pt x="7504" y="29873"/>
                      <a:pt x="7637" y="29773"/>
                      <a:pt x="7770" y="29740"/>
                    </a:cubicBezTo>
                    <a:cubicBezTo>
                      <a:pt x="7861" y="29701"/>
                      <a:pt x="7891" y="29693"/>
                      <a:pt x="7933" y="29693"/>
                    </a:cubicBezTo>
                    <a:cubicBezTo>
                      <a:pt x="7968" y="29693"/>
                      <a:pt x="8010" y="29698"/>
                      <a:pt x="8098" y="29698"/>
                    </a:cubicBezTo>
                    <a:cubicBezTo>
                      <a:pt x="8181" y="29698"/>
                      <a:pt x="8306" y="29693"/>
                      <a:pt x="8504" y="29673"/>
                    </a:cubicBezTo>
                    <a:cubicBezTo>
                      <a:pt x="8638" y="29660"/>
                      <a:pt x="8730" y="29655"/>
                      <a:pt x="8792" y="29655"/>
                    </a:cubicBezTo>
                    <a:cubicBezTo>
                      <a:pt x="9039" y="29655"/>
                      <a:pt x="8804" y="29740"/>
                      <a:pt x="8804" y="29740"/>
                    </a:cubicBezTo>
                    <a:cubicBezTo>
                      <a:pt x="8905" y="29940"/>
                      <a:pt x="9071" y="30074"/>
                      <a:pt x="9305" y="30107"/>
                    </a:cubicBezTo>
                    <a:cubicBezTo>
                      <a:pt x="9638" y="30174"/>
                      <a:pt x="9438" y="30674"/>
                      <a:pt x="9638" y="31008"/>
                    </a:cubicBezTo>
                    <a:cubicBezTo>
                      <a:pt x="9691" y="31113"/>
                      <a:pt x="9780" y="31155"/>
                      <a:pt x="9888" y="31155"/>
                    </a:cubicBezTo>
                    <a:cubicBezTo>
                      <a:pt x="10122" y="31155"/>
                      <a:pt x="10444" y="30957"/>
                      <a:pt x="10672" y="30774"/>
                    </a:cubicBezTo>
                    <a:cubicBezTo>
                      <a:pt x="10784" y="30685"/>
                      <a:pt x="10928" y="30656"/>
                      <a:pt x="11071" y="30656"/>
                    </a:cubicBezTo>
                    <a:cubicBezTo>
                      <a:pt x="11358" y="30656"/>
                      <a:pt x="11640" y="30774"/>
                      <a:pt x="11640" y="30774"/>
                    </a:cubicBezTo>
                    <a:cubicBezTo>
                      <a:pt x="11840" y="31108"/>
                      <a:pt x="11940" y="31475"/>
                      <a:pt x="12007" y="31842"/>
                    </a:cubicBezTo>
                    <a:cubicBezTo>
                      <a:pt x="12007" y="32275"/>
                      <a:pt x="12073" y="32709"/>
                      <a:pt x="12174" y="33109"/>
                    </a:cubicBezTo>
                    <a:cubicBezTo>
                      <a:pt x="12276" y="33596"/>
                      <a:pt x="12162" y="34043"/>
                      <a:pt x="11998" y="34043"/>
                    </a:cubicBezTo>
                    <a:cubicBezTo>
                      <a:pt x="11948" y="34043"/>
                      <a:pt x="11894" y="34003"/>
                      <a:pt x="11840" y="33910"/>
                    </a:cubicBezTo>
                    <a:cubicBezTo>
                      <a:pt x="11762" y="33776"/>
                      <a:pt x="11721" y="33724"/>
                      <a:pt x="11704" y="33724"/>
                    </a:cubicBezTo>
                    <a:cubicBezTo>
                      <a:pt x="11669" y="33724"/>
                      <a:pt x="11729" y="33932"/>
                      <a:pt x="11773" y="34110"/>
                    </a:cubicBezTo>
                    <a:cubicBezTo>
                      <a:pt x="11807" y="34377"/>
                      <a:pt x="11473" y="35344"/>
                      <a:pt x="11773" y="35911"/>
                    </a:cubicBezTo>
                    <a:cubicBezTo>
                      <a:pt x="12040" y="36478"/>
                      <a:pt x="11840" y="36111"/>
                      <a:pt x="12507" y="36912"/>
                    </a:cubicBezTo>
                    <a:cubicBezTo>
                      <a:pt x="13174" y="37746"/>
                      <a:pt x="12941" y="37579"/>
                      <a:pt x="13241" y="38213"/>
                    </a:cubicBezTo>
                    <a:cubicBezTo>
                      <a:pt x="13541" y="38813"/>
                      <a:pt x="13808" y="40715"/>
                      <a:pt x="14242" y="41549"/>
                    </a:cubicBezTo>
                    <a:cubicBezTo>
                      <a:pt x="14675" y="42416"/>
                      <a:pt x="14342" y="42583"/>
                      <a:pt x="13708" y="44317"/>
                    </a:cubicBezTo>
                    <a:cubicBezTo>
                      <a:pt x="13274" y="45618"/>
                      <a:pt x="13441" y="47019"/>
                      <a:pt x="14175" y="48153"/>
                    </a:cubicBezTo>
                    <a:cubicBezTo>
                      <a:pt x="14942" y="49321"/>
                      <a:pt x="15476" y="50622"/>
                      <a:pt x="15743" y="51989"/>
                    </a:cubicBezTo>
                    <a:cubicBezTo>
                      <a:pt x="16210" y="54057"/>
                      <a:pt x="17711" y="55158"/>
                      <a:pt x="17811" y="55559"/>
                    </a:cubicBezTo>
                    <a:cubicBezTo>
                      <a:pt x="17911" y="55959"/>
                      <a:pt x="19012" y="57293"/>
                      <a:pt x="18845" y="57727"/>
                    </a:cubicBezTo>
                    <a:cubicBezTo>
                      <a:pt x="18678" y="58160"/>
                      <a:pt x="19012" y="58461"/>
                      <a:pt x="19779" y="59028"/>
                    </a:cubicBezTo>
                    <a:cubicBezTo>
                      <a:pt x="19971" y="59176"/>
                      <a:pt x="20177" y="59231"/>
                      <a:pt x="20376" y="59231"/>
                    </a:cubicBezTo>
                    <a:cubicBezTo>
                      <a:pt x="20937" y="59231"/>
                      <a:pt x="21447" y="58794"/>
                      <a:pt x="21447" y="58794"/>
                    </a:cubicBezTo>
                    <a:lnTo>
                      <a:pt x="23748" y="58794"/>
                    </a:lnTo>
                    <a:cubicBezTo>
                      <a:pt x="24382" y="58427"/>
                      <a:pt x="25016" y="58094"/>
                      <a:pt x="25717" y="57860"/>
                    </a:cubicBezTo>
                    <a:cubicBezTo>
                      <a:pt x="26550" y="57693"/>
                      <a:pt x="27384" y="57560"/>
                      <a:pt x="28252" y="57527"/>
                    </a:cubicBezTo>
                    <a:cubicBezTo>
                      <a:pt x="29086" y="57427"/>
                      <a:pt x="28986" y="56726"/>
                      <a:pt x="30453" y="56593"/>
                    </a:cubicBezTo>
                    <a:cubicBezTo>
                      <a:pt x="30920" y="56493"/>
                      <a:pt x="31354" y="56292"/>
                      <a:pt x="31721" y="55992"/>
                    </a:cubicBezTo>
                    <a:cubicBezTo>
                      <a:pt x="32421" y="55492"/>
                      <a:pt x="31854" y="55525"/>
                      <a:pt x="31854" y="54858"/>
                    </a:cubicBezTo>
                    <a:cubicBezTo>
                      <a:pt x="31854" y="54191"/>
                      <a:pt x="31888" y="54158"/>
                      <a:pt x="32421" y="53991"/>
                    </a:cubicBezTo>
                    <a:cubicBezTo>
                      <a:pt x="32988" y="53824"/>
                      <a:pt x="33322" y="53857"/>
                      <a:pt x="33489" y="53257"/>
                    </a:cubicBezTo>
                    <a:cubicBezTo>
                      <a:pt x="33656" y="52690"/>
                      <a:pt x="34022" y="52890"/>
                      <a:pt x="34123" y="52223"/>
                    </a:cubicBezTo>
                    <a:cubicBezTo>
                      <a:pt x="34189" y="51556"/>
                      <a:pt x="33689" y="51556"/>
                      <a:pt x="33489" y="50722"/>
                    </a:cubicBezTo>
                    <a:cubicBezTo>
                      <a:pt x="33255" y="49888"/>
                      <a:pt x="33889" y="50055"/>
                      <a:pt x="33989" y="49588"/>
                    </a:cubicBezTo>
                    <a:cubicBezTo>
                      <a:pt x="34056" y="49121"/>
                      <a:pt x="34823" y="49321"/>
                      <a:pt x="35223" y="48620"/>
                    </a:cubicBezTo>
                    <a:cubicBezTo>
                      <a:pt x="35590" y="47886"/>
                      <a:pt x="35657" y="48253"/>
                      <a:pt x="36324" y="47786"/>
                    </a:cubicBezTo>
                    <a:cubicBezTo>
                      <a:pt x="36824" y="47353"/>
                      <a:pt x="37291" y="46886"/>
                      <a:pt x="37725" y="46385"/>
                    </a:cubicBezTo>
                    <a:cubicBezTo>
                      <a:pt x="38225" y="45885"/>
                      <a:pt x="37792" y="45818"/>
                      <a:pt x="37792" y="44584"/>
                    </a:cubicBezTo>
                    <a:cubicBezTo>
                      <a:pt x="37825" y="43917"/>
                      <a:pt x="37725" y="43250"/>
                      <a:pt x="37492" y="42583"/>
                    </a:cubicBezTo>
                    <a:cubicBezTo>
                      <a:pt x="37458" y="42516"/>
                      <a:pt x="37191" y="41949"/>
                      <a:pt x="37191" y="41949"/>
                    </a:cubicBezTo>
                    <a:cubicBezTo>
                      <a:pt x="37191" y="41949"/>
                      <a:pt x="36958" y="41315"/>
                      <a:pt x="36791" y="40881"/>
                    </a:cubicBezTo>
                    <a:cubicBezTo>
                      <a:pt x="36691" y="40648"/>
                      <a:pt x="36724" y="40381"/>
                      <a:pt x="36858" y="40181"/>
                    </a:cubicBezTo>
                    <a:cubicBezTo>
                      <a:pt x="36891" y="39847"/>
                      <a:pt x="36791" y="39480"/>
                      <a:pt x="36591" y="39214"/>
                    </a:cubicBezTo>
                    <a:cubicBezTo>
                      <a:pt x="36257" y="38780"/>
                      <a:pt x="36424" y="38847"/>
                      <a:pt x="36724" y="38446"/>
                    </a:cubicBezTo>
                    <a:cubicBezTo>
                      <a:pt x="37025" y="38079"/>
                      <a:pt x="36991" y="37546"/>
                      <a:pt x="37191" y="37346"/>
                    </a:cubicBezTo>
                    <a:cubicBezTo>
                      <a:pt x="37425" y="37145"/>
                      <a:pt x="37758" y="36712"/>
                      <a:pt x="38225" y="36278"/>
                    </a:cubicBezTo>
                    <a:cubicBezTo>
                      <a:pt x="38692" y="35911"/>
                      <a:pt x="39126" y="35511"/>
                      <a:pt x="39526" y="35111"/>
                    </a:cubicBezTo>
                    <a:cubicBezTo>
                      <a:pt x="40060" y="34510"/>
                      <a:pt x="40127" y="34677"/>
                      <a:pt x="40360" y="34377"/>
                    </a:cubicBezTo>
                    <a:cubicBezTo>
                      <a:pt x="40594" y="34110"/>
                      <a:pt x="40394" y="33810"/>
                      <a:pt x="40961" y="33142"/>
                    </a:cubicBezTo>
                    <a:cubicBezTo>
                      <a:pt x="41494" y="32475"/>
                      <a:pt x="42328" y="32042"/>
                      <a:pt x="42695" y="31641"/>
                    </a:cubicBezTo>
                    <a:cubicBezTo>
                      <a:pt x="42929" y="31441"/>
                      <a:pt x="43129" y="31208"/>
                      <a:pt x="43329" y="30974"/>
                    </a:cubicBezTo>
                    <a:cubicBezTo>
                      <a:pt x="43429" y="30841"/>
                      <a:pt x="43496" y="30707"/>
                      <a:pt x="43563" y="30541"/>
                    </a:cubicBezTo>
                    <a:cubicBezTo>
                      <a:pt x="43863" y="30207"/>
                      <a:pt x="44196" y="29907"/>
                      <a:pt x="44563" y="29640"/>
                    </a:cubicBezTo>
                    <a:cubicBezTo>
                      <a:pt x="44930" y="29440"/>
                      <a:pt x="44730" y="29440"/>
                      <a:pt x="44630" y="28873"/>
                    </a:cubicBezTo>
                    <a:cubicBezTo>
                      <a:pt x="44630" y="28506"/>
                      <a:pt x="44797" y="28139"/>
                      <a:pt x="45130" y="27939"/>
                    </a:cubicBezTo>
                    <a:cubicBezTo>
                      <a:pt x="45130" y="27939"/>
                      <a:pt x="45331" y="27372"/>
                      <a:pt x="45497" y="26871"/>
                    </a:cubicBezTo>
                    <a:cubicBezTo>
                      <a:pt x="45631" y="26338"/>
                      <a:pt x="46098" y="26304"/>
                      <a:pt x="45898" y="26104"/>
                    </a:cubicBezTo>
                    <a:cubicBezTo>
                      <a:pt x="45697" y="25871"/>
                      <a:pt x="45731" y="25771"/>
                      <a:pt x="45697" y="25037"/>
                    </a:cubicBezTo>
                    <a:cubicBezTo>
                      <a:pt x="45697" y="24744"/>
                      <a:pt x="45662" y="24637"/>
                      <a:pt x="45600" y="24637"/>
                    </a:cubicBezTo>
                    <a:cubicBezTo>
                      <a:pt x="45512" y="24637"/>
                      <a:pt x="45372" y="24843"/>
                      <a:pt x="45197" y="25037"/>
                    </a:cubicBezTo>
                    <a:cubicBezTo>
                      <a:pt x="44975" y="25315"/>
                      <a:pt x="44938" y="25338"/>
                      <a:pt x="44835" y="25338"/>
                    </a:cubicBezTo>
                    <a:cubicBezTo>
                      <a:pt x="44814" y="25338"/>
                      <a:pt x="44791" y="25337"/>
                      <a:pt x="44763" y="25337"/>
                    </a:cubicBezTo>
                    <a:cubicBezTo>
                      <a:pt x="44463" y="25337"/>
                      <a:pt x="44163" y="25437"/>
                      <a:pt x="43863" y="25537"/>
                    </a:cubicBezTo>
                    <a:cubicBezTo>
                      <a:pt x="43484" y="25712"/>
                      <a:pt x="43080" y="25810"/>
                      <a:pt x="42673" y="25810"/>
                    </a:cubicBezTo>
                    <a:cubicBezTo>
                      <a:pt x="42614" y="25810"/>
                      <a:pt x="42554" y="25808"/>
                      <a:pt x="42495" y="25804"/>
                    </a:cubicBezTo>
                    <a:cubicBezTo>
                      <a:pt x="42028" y="25804"/>
                      <a:pt x="41561" y="25871"/>
                      <a:pt x="41128" y="25971"/>
                    </a:cubicBezTo>
                    <a:cubicBezTo>
                      <a:pt x="41045" y="25986"/>
                      <a:pt x="40972" y="25993"/>
                      <a:pt x="40907" y="25993"/>
                    </a:cubicBezTo>
                    <a:cubicBezTo>
                      <a:pt x="40420" y="25993"/>
                      <a:pt x="40394" y="25604"/>
                      <a:pt x="40394" y="25604"/>
                    </a:cubicBezTo>
                    <a:cubicBezTo>
                      <a:pt x="40327" y="25404"/>
                      <a:pt x="40260" y="25170"/>
                      <a:pt x="40227" y="24937"/>
                    </a:cubicBezTo>
                    <a:cubicBezTo>
                      <a:pt x="40227" y="24736"/>
                      <a:pt x="39727" y="24470"/>
                      <a:pt x="39626" y="24436"/>
                    </a:cubicBezTo>
                    <a:cubicBezTo>
                      <a:pt x="39526" y="24436"/>
                      <a:pt x="39460" y="24269"/>
                      <a:pt x="39193" y="23936"/>
                    </a:cubicBezTo>
                    <a:cubicBezTo>
                      <a:pt x="38959" y="23569"/>
                      <a:pt x="38993" y="23769"/>
                      <a:pt x="38359" y="23602"/>
                    </a:cubicBezTo>
                    <a:cubicBezTo>
                      <a:pt x="37792" y="23469"/>
                      <a:pt x="37325" y="23135"/>
                      <a:pt x="36991" y="22668"/>
                    </a:cubicBezTo>
                    <a:cubicBezTo>
                      <a:pt x="36888" y="22508"/>
                      <a:pt x="36813" y="22466"/>
                      <a:pt x="36759" y="22466"/>
                    </a:cubicBezTo>
                    <a:cubicBezTo>
                      <a:pt x="36699" y="22466"/>
                      <a:pt x="36667" y="22519"/>
                      <a:pt x="36655" y="22519"/>
                    </a:cubicBezTo>
                    <a:cubicBezTo>
                      <a:pt x="36647" y="22519"/>
                      <a:pt x="36649" y="22492"/>
                      <a:pt x="36658" y="22401"/>
                    </a:cubicBezTo>
                    <a:cubicBezTo>
                      <a:pt x="36691" y="22068"/>
                      <a:pt x="36224" y="21534"/>
                      <a:pt x="36291" y="21101"/>
                    </a:cubicBezTo>
                    <a:cubicBezTo>
                      <a:pt x="36324" y="20667"/>
                      <a:pt x="35924" y="20867"/>
                      <a:pt x="35490" y="20433"/>
                    </a:cubicBezTo>
                    <a:cubicBezTo>
                      <a:pt x="35157" y="20167"/>
                      <a:pt x="35023" y="19700"/>
                      <a:pt x="35223" y="19299"/>
                    </a:cubicBezTo>
                    <a:cubicBezTo>
                      <a:pt x="35290" y="18866"/>
                      <a:pt x="35123" y="18432"/>
                      <a:pt x="34790" y="18132"/>
                    </a:cubicBezTo>
                    <a:cubicBezTo>
                      <a:pt x="34423" y="17765"/>
                      <a:pt x="34156" y="17365"/>
                      <a:pt x="33956" y="16898"/>
                    </a:cubicBezTo>
                    <a:cubicBezTo>
                      <a:pt x="33856" y="16464"/>
                      <a:pt x="33589" y="16097"/>
                      <a:pt x="33255" y="15863"/>
                    </a:cubicBezTo>
                    <a:cubicBezTo>
                      <a:pt x="32722" y="15430"/>
                      <a:pt x="32822" y="14663"/>
                      <a:pt x="32321" y="13962"/>
                    </a:cubicBezTo>
                    <a:cubicBezTo>
                      <a:pt x="31961" y="13434"/>
                      <a:pt x="32016" y="13338"/>
                      <a:pt x="32099" y="13338"/>
                    </a:cubicBezTo>
                    <a:cubicBezTo>
                      <a:pt x="32132" y="13338"/>
                      <a:pt x="32169" y="13352"/>
                      <a:pt x="32188" y="13362"/>
                    </a:cubicBezTo>
                    <a:cubicBezTo>
                      <a:pt x="32255" y="13395"/>
                      <a:pt x="32888" y="14296"/>
                      <a:pt x="33455" y="14462"/>
                    </a:cubicBezTo>
                    <a:cubicBezTo>
                      <a:pt x="33533" y="14492"/>
                      <a:pt x="33588" y="14504"/>
                      <a:pt x="33626" y="14504"/>
                    </a:cubicBezTo>
                    <a:cubicBezTo>
                      <a:pt x="33849" y="14504"/>
                      <a:pt x="33485" y="14062"/>
                      <a:pt x="33656" y="13862"/>
                    </a:cubicBezTo>
                    <a:cubicBezTo>
                      <a:pt x="33697" y="13813"/>
                      <a:pt x="33729" y="13792"/>
                      <a:pt x="33754" y="13792"/>
                    </a:cubicBezTo>
                    <a:cubicBezTo>
                      <a:pt x="33846" y="13792"/>
                      <a:pt x="33836" y="14092"/>
                      <a:pt x="33889" y="14329"/>
                    </a:cubicBezTo>
                    <a:cubicBezTo>
                      <a:pt x="33956" y="14663"/>
                      <a:pt x="34356" y="14663"/>
                      <a:pt x="34923" y="15263"/>
                    </a:cubicBezTo>
                    <a:cubicBezTo>
                      <a:pt x="35524" y="15830"/>
                      <a:pt x="35490" y="16431"/>
                      <a:pt x="35790" y="16864"/>
                    </a:cubicBezTo>
                    <a:cubicBezTo>
                      <a:pt x="36091" y="17298"/>
                      <a:pt x="36491" y="17531"/>
                      <a:pt x="36291" y="18098"/>
                    </a:cubicBezTo>
                    <a:cubicBezTo>
                      <a:pt x="36091" y="18665"/>
                      <a:pt x="36257" y="18499"/>
                      <a:pt x="36491" y="18632"/>
                    </a:cubicBezTo>
                    <a:cubicBezTo>
                      <a:pt x="36958" y="18766"/>
                      <a:pt x="37358" y="18999"/>
                      <a:pt x="37658" y="19333"/>
                    </a:cubicBezTo>
                    <a:cubicBezTo>
                      <a:pt x="38025" y="19833"/>
                      <a:pt x="39460" y="21801"/>
                      <a:pt x="39460" y="21801"/>
                    </a:cubicBezTo>
                    <a:cubicBezTo>
                      <a:pt x="39526" y="22001"/>
                      <a:pt x="39493" y="22168"/>
                      <a:pt x="39426" y="22368"/>
                    </a:cubicBezTo>
                    <a:cubicBezTo>
                      <a:pt x="39326" y="22702"/>
                      <a:pt x="39526" y="22802"/>
                      <a:pt x="39660" y="23469"/>
                    </a:cubicBezTo>
                    <a:cubicBezTo>
                      <a:pt x="39793" y="24136"/>
                      <a:pt x="39760" y="24136"/>
                      <a:pt x="40260" y="24503"/>
                    </a:cubicBezTo>
                    <a:cubicBezTo>
                      <a:pt x="40601" y="24753"/>
                      <a:pt x="40679" y="24941"/>
                      <a:pt x="40715" y="24941"/>
                    </a:cubicBezTo>
                    <a:cubicBezTo>
                      <a:pt x="40732" y="24941"/>
                      <a:pt x="40739" y="24899"/>
                      <a:pt x="40761" y="24803"/>
                    </a:cubicBezTo>
                    <a:cubicBezTo>
                      <a:pt x="40794" y="24536"/>
                      <a:pt x="41094" y="24536"/>
                      <a:pt x="41595" y="23969"/>
                    </a:cubicBezTo>
                    <a:cubicBezTo>
                      <a:pt x="41802" y="23732"/>
                      <a:pt x="41891" y="23666"/>
                      <a:pt x="42014" y="23666"/>
                    </a:cubicBezTo>
                    <a:cubicBezTo>
                      <a:pt x="42167" y="23666"/>
                      <a:pt x="42373" y="23769"/>
                      <a:pt x="42929" y="23769"/>
                    </a:cubicBezTo>
                    <a:cubicBezTo>
                      <a:pt x="43156" y="23769"/>
                      <a:pt x="43321" y="23773"/>
                      <a:pt x="43448" y="23773"/>
                    </a:cubicBezTo>
                    <a:cubicBezTo>
                      <a:pt x="43858" y="23773"/>
                      <a:pt x="43863" y="23734"/>
                      <a:pt x="44296" y="23402"/>
                    </a:cubicBezTo>
                    <a:cubicBezTo>
                      <a:pt x="44864" y="23002"/>
                      <a:pt x="44530" y="23135"/>
                      <a:pt x="45831" y="22969"/>
                    </a:cubicBezTo>
                    <a:cubicBezTo>
                      <a:pt x="47098" y="22835"/>
                      <a:pt x="46732" y="22135"/>
                      <a:pt x="46732" y="22135"/>
                    </a:cubicBezTo>
                    <a:cubicBezTo>
                      <a:pt x="46932" y="22101"/>
                      <a:pt x="47098" y="22035"/>
                      <a:pt x="47265" y="21901"/>
                    </a:cubicBezTo>
                    <a:cubicBezTo>
                      <a:pt x="47345" y="21822"/>
                      <a:pt x="47389" y="21789"/>
                      <a:pt x="47432" y="21789"/>
                    </a:cubicBezTo>
                    <a:cubicBezTo>
                      <a:pt x="47515" y="21789"/>
                      <a:pt x="47591" y="21914"/>
                      <a:pt x="47899" y="22068"/>
                    </a:cubicBezTo>
                    <a:cubicBezTo>
                      <a:pt x="47957" y="22093"/>
                      <a:pt x="48003" y="22104"/>
                      <a:pt x="48040" y="22104"/>
                    </a:cubicBezTo>
                    <a:cubicBezTo>
                      <a:pt x="48304" y="22104"/>
                      <a:pt x="48128" y="21551"/>
                      <a:pt x="48566" y="21434"/>
                    </a:cubicBezTo>
                    <a:cubicBezTo>
                      <a:pt x="49033" y="21267"/>
                      <a:pt x="48933" y="20900"/>
                      <a:pt x="49433" y="20634"/>
                    </a:cubicBezTo>
                    <a:cubicBezTo>
                      <a:pt x="49934" y="20333"/>
                      <a:pt x="49300" y="20033"/>
                      <a:pt x="49367" y="19533"/>
                    </a:cubicBezTo>
                    <a:cubicBezTo>
                      <a:pt x="49391" y="19419"/>
                      <a:pt x="49416" y="19376"/>
                      <a:pt x="49444" y="19376"/>
                    </a:cubicBezTo>
                    <a:cubicBezTo>
                      <a:pt x="49526" y="19376"/>
                      <a:pt x="49642" y="19737"/>
                      <a:pt x="49887" y="19737"/>
                    </a:cubicBezTo>
                    <a:cubicBezTo>
                      <a:pt x="49902" y="19737"/>
                      <a:pt x="49918" y="19736"/>
                      <a:pt x="49934" y="19733"/>
                    </a:cubicBezTo>
                    <a:cubicBezTo>
                      <a:pt x="50334" y="19666"/>
                      <a:pt x="50234" y="19066"/>
                      <a:pt x="50401" y="18599"/>
                    </a:cubicBezTo>
                    <a:cubicBezTo>
                      <a:pt x="50534" y="18098"/>
                      <a:pt x="49800" y="18365"/>
                      <a:pt x="49567" y="17798"/>
                    </a:cubicBezTo>
                    <a:cubicBezTo>
                      <a:pt x="49473" y="17610"/>
                      <a:pt x="49445" y="17554"/>
                      <a:pt x="49425" y="17554"/>
                    </a:cubicBezTo>
                    <a:cubicBezTo>
                      <a:pt x="49397" y="17554"/>
                      <a:pt x="49384" y="17665"/>
                      <a:pt x="49220" y="17665"/>
                    </a:cubicBezTo>
                    <a:cubicBezTo>
                      <a:pt x="49172" y="17665"/>
                      <a:pt x="49111" y="17656"/>
                      <a:pt x="49033" y="17631"/>
                    </a:cubicBezTo>
                    <a:cubicBezTo>
                      <a:pt x="48600" y="17398"/>
                      <a:pt x="48233" y="17064"/>
                      <a:pt x="48032" y="16631"/>
                    </a:cubicBezTo>
                    <a:cubicBezTo>
                      <a:pt x="47832" y="16364"/>
                      <a:pt x="47666" y="16097"/>
                      <a:pt x="47499" y="15830"/>
                    </a:cubicBezTo>
                    <a:cubicBezTo>
                      <a:pt x="47474" y="15786"/>
                      <a:pt x="47452" y="15767"/>
                      <a:pt x="47431" y="15767"/>
                    </a:cubicBezTo>
                    <a:cubicBezTo>
                      <a:pt x="47309" y="15767"/>
                      <a:pt x="47231" y="16421"/>
                      <a:pt x="47032" y="16564"/>
                    </a:cubicBezTo>
                    <a:cubicBezTo>
                      <a:pt x="46898" y="16697"/>
                      <a:pt x="46798" y="16864"/>
                      <a:pt x="46798" y="17064"/>
                    </a:cubicBezTo>
                    <a:cubicBezTo>
                      <a:pt x="46732" y="17298"/>
                      <a:pt x="46598" y="17465"/>
                      <a:pt x="46398" y="17531"/>
                    </a:cubicBezTo>
                    <a:cubicBezTo>
                      <a:pt x="46353" y="17537"/>
                      <a:pt x="46308" y="17540"/>
                      <a:pt x="46262" y="17540"/>
                    </a:cubicBezTo>
                    <a:cubicBezTo>
                      <a:pt x="46033" y="17540"/>
                      <a:pt x="45792" y="17470"/>
                      <a:pt x="45597" y="17331"/>
                    </a:cubicBezTo>
                    <a:cubicBezTo>
                      <a:pt x="45397" y="17164"/>
                      <a:pt x="45064" y="16864"/>
                      <a:pt x="45064" y="16864"/>
                    </a:cubicBezTo>
                    <a:cubicBezTo>
                      <a:pt x="44930" y="16531"/>
                      <a:pt x="44864" y="16164"/>
                      <a:pt x="44864" y="15830"/>
                    </a:cubicBezTo>
                    <a:cubicBezTo>
                      <a:pt x="44864" y="15629"/>
                      <a:pt x="44843" y="15554"/>
                      <a:pt x="44810" y="15554"/>
                    </a:cubicBezTo>
                    <a:cubicBezTo>
                      <a:pt x="44749" y="15554"/>
                      <a:pt x="44649" y="15803"/>
                      <a:pt x="44563" y="15997"/>
                    </a:cubicBezTo>
                    <a:cubicBezTo>
                      <a:pt x="44490" y="16241"/>
                      <a:pt x="44471" y="16466"/>
                      <a:pt x="44335" y="16466"/>
                    </a:cubicBezTo>
                    <a:cubicBezTo>
                      <a:pt x="44285" y="16466"/>
                      <a:pt x="44220" y="16436"/>
                      <a:pt x="44130" y="16364"/>
                    </a:cubicBezTo>
                    <a:cubicBezTo>
                      <a:pt x="43796" y="16097"/>
                      <a:pt x="43729" y="16097"/>
                      <a:pt x="43763" y="15697"/>
                    </a:cubicBezTo>
                    <a:cubicBezTo>
                      <a:pt x="43796" y="15330"/>
                      <a:pt x="43629" y="15363"/>
                      <a:pt x="43196" y="15030"/>
                    </a:cubicBezTo>
                    <a:cubicBezTo>
                      <a:pt x="42962" y="14796"/>
                      <a:pt x="42762" y="14529"/>
                      <a:pt x="42595" y="14229"/>
                    </a:cubicBezTo>
                    <a:cubicBezTo>
                      <a:pt x="42462" y="14129"/>
                      <a:pt x="42328" y="13995"/>
                      <a:pt x="42162" y="13929"/>
                    </a:cubicBezTo>
                    <a:cubicBezTo>
                      <a:pt x="41961" y="13795"/>
                      <a:pt x="41961" y="13762"/>
                      <a:pt x="42095" y="13428"/>
                    </a:cubicBezTo>
                    <a:cubicBezTo>
                      <a:pt x="42155" y="13248"/>
                      <a:pt x="42179" y="13212"/>
                      <a:pt x="42217" y="13212"/>
                    </a:cubicBezTo>
                    <a:cubicBezTo>
                      <a:pt x="42243" y="13212"/>
                      <a:pt x="42275" y="13228"/>
                      <a:pt x="42328" y="13228"/>
                    </a:cubicBezTo>
                    <a:cubicBezTo>
                      <a:pt x="42428" y="13262"/>
                      <a:pt x="42529" y="13278"/>
                      <a:pt x="42629" y="13278"/>
                    </a:cubicBezTo>
                    <a:cubicBezTo>
                      <a:pt x="42729" y="13278"/>
                      <a:pt x="42829" y="13262"/>
                      <a:pt x="42929" y="13228"/>
                    </a:cubicBezTo>
                    <a:cubicBezTo>
                      <a:pt x="42980" y="13208"/>
                      <a:pt x="43019" y="13198"/>
                      <a:pt x="43050" y="13198"/>
                    </a:cubicBezTo>
                    <a:cubicBezTo>
                      <a:pt x="43219" y="13198"/>
                      <a:pt x="43150" y="13480"/>
                      <a:pt x="43629" y="13762"/>
                    </a:cubicBezTo>
                    <a:cubicBezTo>
                      <a:pt x="44063" y="14029"/>
                      <a:pt x="44430" y="14396"/>
                      <a:pt x="44730" y="14796"/>
                    </a:cubicBezTo>
                    <a:cubicBezTo>
                      <a:pt x="45297" y="15396"/>
                      <a:pt x="45631" y="15396"/>
                      <a:pt x="46298" y="15730"/>
                    </a:cubicBezTo>
                    <a:cubicBezTo>
                      <a:pt x="46485" y="15839"/>
                      <a:pt x="46588" y="15883"/>
                      <a:pt x="46652" y="15883"/>
                    </a:cubicBezTo>
                    <a:cubicBezTo>
                      <a:pt x="46804" y="15883"/>
                      <a:pt x="46736" y="15631"/>
                      <a:pt x="47065" y="15396"/>
                    </a:cubicBezTo>
                    <a:cubicBezTo>
                      <a:pt x="47250" y="15278"/>
                      <a:pt x="47392" y="15217"/>
                      <a:pt x="47512" y="15217"/>
                    </a:cubicBezTo>
                    <a:cubicBezTo>
                      <a:pt x="47695" y="15217"/>
                      <a:pt x="47824" y="15361"/>
                      <a:pt x="47966" y="15663"/>
                    </a:cubicBezTo>
                    <a:cubicBezTo>
                      <a:pt x="48166" y="16164"/>
                      <a:pt x="48366" y="16164"/>
                      <a:pt x="48866" y="16364"/>
                    </a:cubicBezTo>
                    <a:cubicBezTo>
                      <a:pt x="49433" y="16564"/>
                      <a:pt x="50001" y="16697"/>
                      <a:pt x="50568" y="16764"/>
                    </a:cubicBezTo>
                    <a:cubicBezTo>
                      <a:pt x="50870" y="16846"/>
                      <a:pt x="51194" y="16906"/>
                      <a:pt x="51504" y="16906"/>
                    </a:cubicBezTo>
                    <a:cubicBezTo>
                      <a:pt x="51571" y="16906"/>
                      <a:pt x="51637" y="16903"/>
                      <a:pt x="51702" y="16898"/>
                    </a:cubicBezTo>
                    <a:cubicBezTo>
                      <a:pt x="52202" y="16898"/>
                      <a:pt x="52158" y="16727"/>
                      <a:pt x="52213" y="16727"/>
                    </a:cubicBezTo>
                    <a:cubicBezTo>
                      <a:pt x="52235" y="16727"/>
                      <a:pt x="52274" y="16755"/>
                      <a:pt x="52369" y="16831"/>
                    </a:cubicBezTo>
                    <a:cubicBezTo>
                      <a:pt x="52513" y="16943"/>
                      <a:pt x="52596" y="16994"/>
                      <a:pt x="52684" y="16994"/>
                    </a:cubicBezTo>
                    <a:cubicBezTo>
                      <a:pt x="52778" y="16994"/>
                      <a:pt x="52879" y="16935"/>
                      <a:pt x="53069" y="16831"/>
                    </a:cubicBezTo>
                    <a:cubicBezTo>
                      <a:pt x="53192" y="16753"/>
                      <a:pt x="53255" y="16727"/>
                      <a:pt x="53298" y="16727"/>
                    </a:cubicBezTo>
                    <a:cubicBezTo>
                      <a:pt x="53384" y="16727"/>
                      <a:pt x="53392" y="16831"/>
                      <a:pt x="53636" y="16831"/>
                    </a:cubicBezTo>
                    <a:cubicBezTo>
                      <a:pt x="54025" y="16831"/>
                      <a:pt x="53816" y="17366"/>
                      <a:pt x="54048" y="17366"/>
                    </a:cubicBezTo>
                    <a:cubicBezTo>
                      <a:pt x="54055" y="17366"/>
                      <a:pt x="54062" y="17365"/>
                      <a:pt x="54070" y="17365"/>
                    </a:cubicBezTo>
                    <a:cubicBezTo>
                      <a:pt x="54102" y="17357"/>
                      <a:pt x="54126" y="17353"/>
                      <a:pt x="54146" y="17353"/>
                    </a:cubicBezTo>
                    <a:cubicBezTo>
                      <a:pt x="54293" y="17353"/>
                      <a:pt x="54166" y="17559"/>
                      <a:pt x="54637" y="17765"/>
                    </a:cubicBezTo>
                    <a:cubicBezTo>
                      <a:pt x="55052" y="17946"/>
                      <a:pt x="55124" y="17967"/>
                      <a:pt x="55136" y="17967"/>
                    </a:cubicBezTo>
                    <a:cubicBezTo>
                      <a:pt x="55139" y="17967"/>
                      <a:pt x="55138" y="17965"/>
                      <a:pt x="55138" y="17965"/>
                    </a:cubicBezTo>
                    <a:lnTo>
                      <a:pt x="55138" y="17965"/>
                    </a:lnTo>
                    <a:cubicBezTo>
                      <a:pt x="55271" y="18032"/>
                      <a:pt x="55404" y="18132"/>
                      <a:pt x="55538" y="18232"/>
                    </a:cubicBezTo>
                    <a:cubicBezTo>
                      <a:pt x="55671" y="18365"/>
                      <a:pt x="55905" y="18532"/>
                      <a:pt x="55705" y="18565"/>
                    </a:cubicBezTo>
                    <a:cubicBezTo>
                      <a:pt x="55504" y="18599"/>
                      <a:pt x="55538" y="18599"/>
                      <a:pt x="55871" y="18932"/>
                    </a:cubicBezTo>
                    <a:cubicBezTo>
                      <a:pt x="56238" y="19233"/>
                      <a:pt x="56605" y="19499"/>
                      <a:pt x="57039" y="19733"/>
                    </a:cubicBezTo>
                    <a:cubicBezTo>
                      <a:pt x="57144" y="19789"/>
                      <a:pt x="57202" y="19813"/>
                      <a:pt x="57234" y="19813"/>
                    </a:cubicBezTo>
                    <a:cubicBezTo>
                      <a:pt x="57334" y="19813"/>
                      <a:pt x="57178" y="19584"/>
                      <a:pt x="57406" y="19433"/>
                    </a:cubicBezTo>
                    <a:cubicBezTo>
                      <a:pt x="57739" y="19266"/>
                      <a:pt x="57573" y="19132"/>
                      <a:pt x="57706" y="18999"/>
                    </a:cubicBezTo>
                    <a:cubicBezTo>
                      <a:pt x="57726" y="18983"/>
                      <a:pt x="57745" y="18975"/>
                      <a:pt x="57763" y="18975"/>
                    </a:cubicBezTo>
                    <a:cubicBezTo>
                      <a:pt x="57889" y="18975"/>
                      <a:pt x="57948" y="19381"/>
                      <a:pt x="58006" y="19966"/>
                    </a:cubicBezTo>
                    <a:cubicBezTo>
                      <a:pt x="58106" y="20667"/>
                      <a:pt x="58407" y="20900"/>
                      <a:pt x="58640" y="21301"/>
                    </a:cubicBezTo>
                    <a:cubicBezTo>
                      <a:pt x="58874" y="21668"/>
                      <a:pt x="59207" y="22802"/>
                      <a:pt x="59574" y="23402"/>
                    </a:cubicBezTo>
                    <a:cubicBezTo>
                      <a:pt x="59974" y="24003"/>
                      <a:pt x="61108" y="26104"/>
                      <a:pt x="61442" y="26705"/>
                    </a:cubicBezTo>
                    <a:cubicBezTo>
                      <a:pt x="61809" y="27338"/>
                      <a:pt x="61776" y="27905"/>
                      <a:pt x="62076" y="28239"/>
                    </a:cubicBezTo>
                    <a:cubicBezTo>
                      <a:pt x="62230" y="28408"/>
                      <a:pt x="62305" y="28478"/>
                      <a:pt x="62388" y="28478"/>
                    </a:cubicBezTo>
                    <a:cubicBezTo>
                      <a:pt x="62485" y="28478"/>
                      <a:pt x="62591" y="28383"/>
                      <a:pt x="62843" y="28239"/>
                    </a:cubicBezTo>
                    <a:cubicBezTo>
                      <a:pt x="63343" y="27972"/>
                      <a:pt x="62843" y="27972"/>
                      <a:pt x="62876" y="27739"/>
                    </a:cubicBezTo>
                    <a:cubicBezTo>
                      <a:pt x="62889" y="27649"/>
                      <a:pt x="62917" y="27613"/>
                      <a:pt x="62962" y="27613"/>
                    </a:cubicBezTo>
                    <a:cubicBezTo>
                      <a:pt x="63033" y="27613"/>
                      <a:pt x="63146" y="27703"/>
                      <a:pt x="63310" y="27805"/>
                    </a:cubicBezTo>
                    <a:cubicBezTo>
                      <a:pt x="63343" y="27830"/>
                      <a:pt x="63363" y="27841"/>
                      <a:pt x="63373" y="27841"/>
                    </a:cubicBezTo>
                    <a:cubicBezTo>
                      <a:pt x="63445" y="27841"/>
                      <a:pt x="63006" y="27284"/>
                      <a:pt x="62976" y="27138"/>
                    </a:cubicBezTo>
                    <a:cubicBezTo>
                      <a:pt x="62943" y="26938"/>
                      <a:pt x="63210" y="26871"/>
                      <a:pt x="63143" y="26404"/>
                    </a:cubicBezTo>
                    <a:cubicBezTo>
                      <a:pt x="63110" y="25937"/>
                      <a:pt x="63143" y="26171"/>
                      <a:pt x="63177" y="25804"/>
                    </a:cubicBezTo>
                    <a:cubicBezTo>
                      <a:pt x="63243" y="25537"/>
                      <a:pt x="63277" y="25270"/>
                      <a:pt x="63377" y="25037"/>
                    </a:cubicBezTo>
                    <a:cubicBezTo>
                      <a:pt x="63416" y="24855"/>
                      <a:pt x="63384" y="24800"/>
                      <a:pt x="63329" y="24800"/>
                    </a:cubicBezTo>
                    <a:cubicBezTo>
                      <a:pt x="63242" y="24800"/>
                      <a:pt x="63097" y="24937"/>
                      <a:pt x="63077" y="24937"/>
                    </a:cubicBezTo>
                    <a:cubicBezTo>
                      <a:pt x="63010" y="24937"/>
                      <a:pt x="62876" y="24736"/>
                      <a:pt x="62943" y="24536"/>
                    </a:cubicBezTo>
                    <a:cubicBezTo>
                      <a:pt x="62943" y="24336"/>
                      <a:pt x="62943" y="24136"/>
                      <a:pt x="62876" y="23936"/>
                    </a:cubicBezTo>
                    <a:cubicBezTo>
                      <a:pt x="62876" y="23936"/>
                      <a:pt x="62876" y="23802"/>
                      <a:pt x="63377" y="23269"/>
                    </a:cubicBezTo>
                    <a:cubicBezTo>
                      <a:pt x="63877" y="22768"/>
                      <a:pt x="63510" y="22568"/>
                      <a:pt x="63544" y="22301"/>
                    </a:cubicBezTo>
                    <a:cubicBezTo>
                      <a:pt x="63610" y="22101"/>
                      <a:pt x="63710" y="21901"/>
                      <a:pt x="63877" y="21768"/>
                    </a:cubicBezTo>
                    <a:cubicBezTo>
                      <a:pt x="63910" y="21434"/>
                      <a:pt x="64011" y="21101"/>
                      <a:pt x="64177" y="20800"/>
                    </a:cubicBezTo>
                    <a:cubicBezTo>
                      <a:pt x="64444" y="20500"/>
                      <a:pt x="64411" y="20467"/>
                      <a:pt x="64377" y="20066"/>
                    </a:cubicBezTo>
                    <a:cubicBezTo>
                      <a:pt x="64377" y="19968"/>
                      <a:pt x="64408" y="19930"/>
                      <a:pt x="64462" y="19930"/>
                    </a:cubicBezTo>
                    <a:cubicBezTo>
                      <a:pt x="64609" y="19930"/>
                      <a:pt x="64927" y="20220"/>
                      <a:pt x="65245" y="20367"/>
                    </a:cubicBezTo>
                    <a:cubicBezTo>
                      <a:pt x="65357" y="20419"/>
                      <a:pt x="65418" y="20441"/>
                      <a:pt x="65446" y="20441"/>
                    </a:cubicBezTo>
                    <a:cubicBezTo>
                      <a:pt x="65528" y="20441"/>
                      <a:pt x="65345" y="20256"/>
                      <a:pt x="65345" y="20033"/>
                    </a:cubicBezTo>
                    <a:cubicBezTo>
                      <a:pt x="65345" y="19984"/>
                      <a:pt x="65354" y="19961"/>
                      <a:pt x="65370" y="19961"/>
                    </a:cubicBezTo>
                    <a:cubicBezTo>
                      <a:pt x="65454" y="19961"/>
                      <a:pt x="65728" y="20532"/>
                      <a:pt x="65979" y="21034"/>
                    </a:cubicBezTo>
                    <a:cubicBezTo>
                      <a:pt x="66279" y="21634"/>
                      <a:pt x="66412" y="21367"/>
                      <a:pt x="66646" y="21634"/>
                    </a:cubicBezTo>
                    <a:cubicBezTo>
                      <a:pt x="66879" y="22035"/>
                      <a:pt x="67013" y="22502"/>
                      <a:pt x="67079" y="23002"/>
                    </a:cubicBezTo>
                    <a:cubicBezTo>
                      <a:pt x="67113" y="23302"/>
                      <a:pt x="67280" y="23636"/>
                      <a:pt x="67513" y="23836"/>
                    </a:cubicBezTo>
                    <a:cubicBezTo>
                      <a:pt x="67698" y="24042"/>
                      <a:pt x="67782" y="24235"/>
                      <a:pt x="67850" y="24235"/>
                    </a:cubicBezTo>
                    <a:cubicBezTo>
                      <a:pt x="67893" y="24235"/>
                      <a:pt x="67929" y="24161"/>
                      <a:pt x="67980" y="23969"/>
                    </a:cubicBezTo>
                    <a:cubicBezTo>
                      <a:pt x="68018" y="23835"/>
                      <a:pt x="68035" y="23778"/>
                      <a:pt x="68046" y="23778"/>
                    </a:cubicBezTo>
                    <a:cubicBezTo>
                      <a:pt x="68073" y="23778"/>
                      <a:pt x="68066" y="24132"/>
                      <a:pt x="68280" y="24536"/>
                    </a:cubicBezTo>
                    <a:cubicBezTo>
                      <a:pt x="68814" y="25771"/>
                      <a:pt x="69148" y="27105"/>
                      <a:pt x="69281" y="28439"/>
                    </a:cubicBezTo>
                    <a:cubicBezTo>
                      <a:pt x="69314" y="29540"/>
                      <a:pt x="69815" y="29740"/>
                      <a:pt x="69915" y="30374"/>
                    </a:cubicBezTo>
                    <a:cubicBezTo>
                      <a:pt x="69993" y="30844"/>
                      <a:pt x="70010" y="31376"/>
                      <a:pt x="69918" y="31376"/>
                    </a:cubicBezTo>
                    <a:cubicBezTo>
                      <a:pt x="69892" y="31376"/>
                      <a:pt x="69858" y="31335"/>
                      <a:pt x="69815" y="31241"/>
                    </a:cubicBezTo>
                    <a:cubicBezTo>
                      <a:pt x="69648" y="30807"/>
                      <a:pt x="69648" y="30807"/>
                      <a:pt x="69214" y="30741"/>
                    </a:cubicBezTo>
                    <a:cubicBezTo>
                      <a:pt x="69198" y="30737"/>
                      <a:pt x="69184" y="30736"/>
                      <a:pt x="69171" y="30736"/>
                    </a:cubicBezTo>
                    <a:cubicBezTo>
                      <a:pt x="68820" y="30736"/>
                      <a:pt x="69829" y="32065"/>
                      <a:pt x="70215" y="33643"/>
                    </a:cubicBezTo>
                    <a:cubicBezTo>
                      <a:pt x="70415" y="34544"/>
                      <a:pt x="70549" y="35478"/>
                      <a:pt x="70582" y="36378"/>
                    </a:cubicBezTo>
                    <a:cubicBezTo>
                      <a:pt x="70615" y="36812"/>
                      <a:pt x="70715" y="37079"/>
                      <a:pt x="70815" y="37145"/>
                    </a:cubicBezTo>
                    <a:lnTo>
                      <a:pt x="70815" y="36612"/>
                    </a:lnTo>
                    <a:cubicBezTo>
                      <a:pt x="70782" y="18966"/>
                      <a:pt x="58173" y="3822"/>
                      <a:pt x="40794" y="653"/>
                    </a:cubicBezTo>
                    <a:cubicBezTo>
                      <a:pt x="39059" y="519"/>
                      <a:pt x="37859" y="419"/>
                      <a:pt x="37692" y="419"/>
                    </a:cubicBezTo>
                    <a:lnTo>
                      <a:pt x="37325" y="386"/>
                    </a:lnTo>
                    <a:cubicBezTo>
                      <a:pt x="37234" y="567"/>
                      <a:pt x="37094" y="650"/>
                      <a:pt x="36969" y="650"/>
                    </a:cubicBezTo>
                    <a:cubicBezTo>
                      <a:pt x="36864" y="650"/>
                      <a:pt x="36770" y="592"/>
                      <a:pt x="36724" y="486"/>
                    </a:cubicBezTo>
                    <a:cubicBezTo>
                      <a:pt x="36689" y="415"/>
                      <a:pt x="36640" y="386"/>
                      <a:pt x="36587" y="386"/>
                    </a:cubicBezTo>
                    <a:cubicBezTo>
                      <a:pt x="36440" y="386"/>
                      <a:pt x="36266" y="606"/>
                      <a:pt x="36291" y="753"/>
                    </a:cubicBezTo>
                    <a:cubicBezTo>
                      <a:pt x="36302" y="819"/>
                      <a:pt x="36228" y="842"/>
                      <a:pt x="36107" y="842"/>
                    </a:cubicBezTo>
                    <a:cubicBezTo>
                      <a:pt x="35865" y="842"/>
                      <a:pt x="35435" y="753"/>
                      <a:pt x="35123" y="753"/>
                    </a:cubicBezTo>
                    <a:lnTo>
                      <a:pt x="33822" y="753"/>
                    </a:lnTo>
                    <a:cubicBezTo>
                      <a:pt x="33122" y="753"/>
                      <a:pt x="33389" y="452"/>
                      <a:pt x="33189" y="186"/>
                    </a:cubicBezTo>
                    <a:cubicBezTo>
                      <a:pt x="33169" y="160"/>
                      <a:pt x="33165" y="137"/>
                      <a:pt x="33174" y="11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2" name="Google Shape;5112;p117"/>
              <p:cNvSpPr/>
              <p:nvPr/>
            </p:nvSpPr>
            <p:spPr>
              <a:xfrm>
                <a:off x="3738840" y="2247037"/>
                <a:ext cx="23640" cy="19652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1360" extrusionOk="0">
                    <a:moveTo>
                      <a:pt x="1184" y="1"/>
                    </a:moveTo>
                    <a:cubicBezTo>
                      <a:pt x="1006" y="1"/>
                      <a:pt x="838" y="52"/>
                      <a:pt x="701" y="166"/>
                    </a:cubicBezTo>
                    <a:lnTo>
                      <a:pt x="468" y="400"/>
                    </a:lnTo>
                    <a:cubicBezTo>
                      <a:pt x="260" y="285"/>
                      <a:pt x="132" y="105"/>
                      <a:pt x="84" y="105"/>
                    </a:cubicBezTo>
                    <a:cubicBezTo>
                      <a:pt x="63" y="105"/>
                      <a:pt x="57" y="141"/>
                      <a:pt x="67" y="233"/>
                    </a:cubicBezTo>
                    <a:cubicBezTo>
                      <a:pt x="101" y="567"/>
                      <a:pt x="1" y="467"/>
                      <a:pt x="167" y="734"/>
                    </a:cubicBezTo>
                    <a:cubicBezTo>
                      <a:pt x="301" y="900"/>
                      <a:pt x="468" y="1034"/>
                      <a:pt x="634" y="1167"/>
                    </a:cubicBezTo>
                    <a:cubicBezTo>
                      <a:pt x="634" y="1167"/>
                      <a:pt x="575" y="1360"/>
                      <a:pt x="625" y="1360"/>
                    </a:cubicBezTo>
                    <a:cubicBezTo>
                      <a:pt x="649" y="1360"/>
                      <a:pt x="701" y="1312"/>
                      <a:pt x="801" y="1167"/>
                    </a:cubicBezTo>
                    <a:cubicBezTo>
                      <a:pt x="1135" y="734"/>
                      <a:pt x="1101" y="667"/>
                      <a:pt x="1235" y="533"/>
                    </a:cubicBezTo>
                    <a:cubicBezTo>
                      <a:pt x="1368" y="433"/>
                      <a:pt x="1635" y="66"/>
                      <a:pt x="1435" y="33"/>
                    </a:cubicBezTo>
                    <a:cubicBezTo>
                      <a:pt x="1351" y="12"/>
                      <a:pt x="1266" y="1"/>
                      <a:pt x="11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3" name="Google Shape;5113;p117"/>
              <p:cNvSpPr/>
              <p:nvPr/>
            </p:nvSpPr>
            <p:spPr>
              <a:xfrm>
                <a:off x="3717454" y="2223411"/>
                <a:ext cx="18510" cy="25678"/>
              </a:xfrm>
              <a:custGeom>
                <a:avLst/>
                <a:gdLst/>
                <a:ahLst/>
                <a:cxnLst/>
                <a:rect l="l" t="t" r="r" b="b"/>
                <a:pathLst>
                  <a:path w="1281" h="1777" extrusionOk="0">
                    <a:moveTo>
                      <a:pt x="1180" y="0"/>
                    </a:moveTo>
                    <a:lnTo>
                      <a:pt x="1180" y="0"/>
                    </a:lnTo>
                    <a:cubicBezTo>
                      <a:pt x="814" y="167"/>
                      <a:pt x="580" y="134"/>
                      <a:pt x="647" y="367"/>
                    </a:cubicBezTo>
                    <a:cubicBezTo>
                      <a:pt x="713" y="634"/>
                      <a:pt x="747" y="634"/>
                      <a:pt x="647" y="701"/>
                    </a:cubicBezTo>
                    <a:lnTo>
                      <a:pt x="380" y="934"/>
                    </a:lnTo>
                    <a:cubicBezTo>
                      <a:pt x="380" y="934"/>
                      <a:pt x="113" y="1168"/>
                      <a:pt x="80" y="1368"/>
                    </a:cubicBezTo>
                    <a:cubicBezTo>
                      <a:pt x="80" y="1522"/>
                      <a:pt x="0" y="1777"/>
                      <a:pt x="71" y="1777"/>
                    </a:cubicBezTo>
                    <a:cubicBezTo>
                      <a:pt x="92" y="1777"/>
                      <a:pt x="127" y="1755"/>
                      <a:pt x="180" y="1701"/>
                    </a:cubicBezTo>
                    <a:cubicBezTo>
                      <a:pt x="447" y="1501"/>
                      <a:pt x="480" y="1568"/>
                      <a:pt x="613" y="1334"/>
                    </a:cubicBezTo>
                    <a:cubicBezTo>
                      <a:pt x="747" y="1101"/>
                      <a:pt x="814" y="1034"/>
                      <a:pt x="814" y="867"/>
                    </a:cubicBezTo>
                    <a:cubicBezTo>
                      <a:pt x="814" y="734"/>
                      <a:pt x="747" y="667"/>
                      <a:pt x="1014" y="534"/>
                    </a:cubicBezTo>
                    <a:cubicBezTo>
                      <a:pt x="1281" y="400"/>
                      <a:pt x="1180" y="0"/>
                      <a:pt x="11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4" name="Google Shape;5114;p117"/>
              <p:cNvSpPr/>
              <p:nvPr/>
            </p:nvSpPr>
            <p:spPr>
              <a:xfrm>
                <a:off x="3807088" y="2257629"/>
                <a:ext cx="24319" cy="10129"/>
              </a:xfrm>
              <a:custGeom>
                <a:avLst/>
                <a:gdLst/>
                <a:ahLst/>
                <a:cxnLst/>
                <a:rect l="l" t="t" r="r" b="b"/>
                <a:pathLst>
                  <a:path w="1683" h="701" extrusionOk="0">
                    <a:moveTo>
                      <a:pt x="748" y="1"/>
                    </a:moveTo>
                    <a:cubicBezTo>
                      <a:pt x="415" y="201"/>
                      <a:pt x="481" y="101"/>
                      <a:pt x="348" y="367"/>
                    </a:cubicBezTo>
                    <a:cubicBezTo>
                      <a:pt x="245" y="574"/>
                      <a:pt x="1" y="701"/>
                      <a:pt x="222" y="701"/>
                    </a:cubicBezTo>
                    <a:cubicBezTo>
                      <a:pt x="287" y="701"/>
                      <a:pt x="390" y="690"/>
                      <a:pt x="548" y="668"/>
                    </a:cubicBezTo>
                    <a:cubicBezTo>
                      <a:pt x="820" y="629"/>
                      <a:pt x="986" y="620"/>
                      <a:pt x="1094" y="620"/>
                    </a:cubicBezTo>
                    <a:cubicBezTo>
                      <a:pt x="1181" y="620"/>
                      <a:pt x="1230" y="626"/>
                      <a:pt x="1265" y="626"/>
                    </a:cubicBezTo>
                    <a:cubicBezTo>
                      <a:pt x="1298" y="626"/>
                      <a:pt x="1319" y="621"/>
                      <a:pt x="1349" y="601"/>
                    </a:cubicBezTo>
                    <a:cubicBezTo>
                      <a:pt x="1415" y="501"/>
                      <a:pt x="1482" y="434"/>
                      <a:pt x="1549" y="334"/>
                    </a:cubicBezTo>
                    <a:cubicBezTo>
                      <a:pt x="1549" y="334"/>
                      <a:pt x="1682" y="67"/>
                      <a:pt x="1349" y="67"/>
                    </a:cubicBezTo>
                    <a:cubicBezTo>
                      <a:pt x="1149" y="67"/>
                      <a:pt x="948" y="34"/>
                      <a:pt x="74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5" name="Google Shape;5115;p117"/>
              <p:cNvSpPr/>
              <p:nvPr/>
            </p:nvSpPr>
            <p:spPr>
              <a:xfrm>
                <a:off x="3830424" y="2261010"/>
                <a:ext cx="9653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668" h="455" extrusionOk="0">
                    <a:moveTo>
                      <a:pt x="668" y="0"/>
                    </a:moveTo>
                    <a:cubicBezTo>
                      <a:pt x="401" y="0"/>
                      <a:pt x="434" y="0"/>
                      <a:pt x="301" y="100"/>
                    </a:cubicBezTo>
                    <a:cubicBezTo>
                      <a:pt x="167" y="167"/>
                      <a:pt x="1" y="133"/>
                      <a:pt x="201" y="267"/>
                    </a:cubicBezTo>
                    <a:cubicBezTo>
                      <a:pt x="357" y="371"/>
                      <a:pt x="310" y="455"/>
                      <a:pt x="377" y="455"/>
                    </a:cubicBezTo>
                    <a:cubicBezTo>
                      <a:pt x="396" y="455"/>
                      <a:pt x="424" y="448"/>
                      <a:pt x="468" y="434"/>
                    </a:cubicBezTo>
                    <a:cubicBezTo>
                      <a:pt x="634" y="334"/>
                      <a:pt x="668" y="0"/>
                      <a:pt x="6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6" name="Google Shape;5116;p117"/>
              <p:cNvSpPr/>
              <p:nvPr/>
            </p:nvSpPr>
            <p:spPr>
              <a:xfrm>
                <a:off x="3841031" y="2252802"/>
                <a:ext cx="19291" cy="4841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335" extrusionOk="0">
                    <a:moveTo>
                      <a:pt x="1001" y="1"/>
                    </a:moveTo>
                    <a:cubicBezTo>
                      <a:pt x="634" y="34"/>
                      <a:pt x="534" y="34"/>
                      <a:pt x="467" y="134"/>
                    </a:cubicBezTo>
                    <a:cubicBezTo>
                      <a:pt x="401" y="234"/>
                      <a:pt x="0" y="268"/>
                      <a:pt x="401" y="301"/>
                    </a:cubicBezTo>
                    <a:lnTo>
                      <a:pt x="768" y="335"/>
                    </a:lnTo>
                    <a:cubicBezTo>
                      <a:pt x="768" y="335"/>
                      <a:pt x="734" y="301"/>
                      <a:pt x="1001" y="201"/>
                    </a:cubicBezTo>
                    <a:cubicBezTo>
                      <a:pt x="1268" y="134"/>
                      <a:pt x="1168" y="168"/>
                      <a:pt x="1268" y="134"/>
                    </a:cubicBezTo>
                    <a:cubicBezTo>
                      <a:pt x="1335" y="68"/>
                      <a:pt x="1001" y="1"/>
                      <a:pt x="10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7" name="Google Shape;5117;p117"/>
              <p:cNvSpPr/>
              <p:nvPr/>
            </p:nvSpPr>
            <p:spPr>
              <a:xfrm>
                <a:off x="3840770" y="2249912"/>
                <a:ext cx="7991" cy="3714"/>
              </a:xfrm>
              <a:custGeom>
                <a:avLst/>
                <a:gdLst/>
                <a:ahLst/>
                <a:cxnLst/>
                <a:rect l="l" t="t" r="r" b="b"/>
                <a:pathLst>
                  <a:path w="553" h="257" extrusionOk="0">
                    <a:moveTo>
                      <a:pt x="85" y="1"/>
                    </a:moveTo>
                    <a:cubicBezTo>
                      <a:pt x="1" y="57"/>
                      <a:pt x="11" y="257"/>
                      <a:pt x="137" y="257"/>
                    </a:cubicBezTo>
                    <a:cubicBezTo>
                      <a:pt x="161" y="257"/>
                      <a:pt x="188" y="250"/>
                      <a:pt x="219" y="234"/>
                    </a:cubicBezTo>
                    <a:cubicBezTo>
                      <a:pt x="419" y="168"/>
                      <a:pt x="319" y="201"/>
                      <a:pt x="419" y="168"/>
                    </a:cubicBezTo>
                    <a:cubicBezTo>
                      <a:pt x="485" y="134"/>
                      <a:pt x="552" y="68"/>
                      <a:pt x="519" y="34"/>
                    </a:cubicBezTo>
                    <a:cubicBezTo>
                      <a:pt x="352" y="1"/>
                      <a:pt x="219" y="1"/>
                      <a:pt x="8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8" name="Google Shape;5118;p117"/>
              <p:cNvSpPr/>
              <p:nvPr/>
            </p:nvSpPr>
            <p:spPr>
              <a:xfrm>
                <a:off x="3829947" y="2245577"/>
                <a:ext cx="8208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568" h="436" extrusionOk="0">
                    <a:moveTo>
                      <a:pt x="167" y="1"/>
                    </a:moveTo>
                    <a:lnTo>
                      <a:pt x="0" y="234"/>
                    </a:lnTo>
                    <a:cubicBezTo>
                      <a:pt x="51" y="335"/>
                      <a:pt x="25" y="436"/>
                      <a:pt x="81" y="436"/>
                    </a:cubicBezTo>
                    <a:cubicBezTo>
                      <a:pt x="99" y="436"/>
                      <a:pt x="126" y="425"/>
                      <a:pt x="167" y="401"/>
                    </a:cubicBezTo>
                    <a:cubicBezTo>
                      <a:pt x="292" y="326"/>
                      <a:pt x="211" y="288"/>
                      <a:pt x="233" y="288"/>
                    </a:cubicBezTo>
                    <a:cubicBezTo>
                      <a:pt x="240" y="288"/>
                      <a:pt x="259" y="292"/>
                      <a:pt x="300" y="301"/>
                    </a:cubicBezTo>
                    <a:cubicBezTo>
                      <a:pt x="356" y="323"/>
                      <a:pt x="404" y="330"/>
                      <a:pt x="444" y="330"/>
                    </a:cubicBezTo>
                    <a:cubicBezTo>
                      <a:pt x="523" y="330"/>
                      <a:pt x="567" y="301"/>
                      <a:pt x="567" y="301"/>
                    </a:cubicBezTo>
                    <a:lnTo>
                      <a:pt x="56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19" name="Google Shape;5119;p117"/>
              <p:cNvSpPr/>
              <p:nvPr/>
            </p:nvSpPr>
            <p:spPr>
              <a:xfrm>
                <a:off x="3830424" y="2242210"/>
                <a:ext cx="6763" cy="2948"/>
              </a:xfrm>
              <a:custGeom>
                <a:avLst/>
                <a:gdLst/>
                <a:ahLst/>
                <a:cxnLst/>
                <a:rect l="l" t="t" r="r" b="b"/>
                <a:pathLst>
                  <a:path w="468" h="204" extrusionOk="0">
                    <a:moveTo>
                      <a:pt x="301" y="0"/>
                    </a:moveTo>
                    <a:cubicBezTo>
                      <a:pt x="167" y="67"/>
                      <a:pt x="1" y="100"/>
                      <a:pt x="167" y="134"/>
                    </a:cubicBezTo>
                    <a:cubicBezTo>
                      <a:pt x="270" y="175"/>
                      <a:pt x="323" y="203"/>
                      <a:pt x="355" y="203"/>
                    </a:cubicBezTo>
                    <a:cubicBezTo>
                      <a:pt x="375" y="203"/>
                      <a:pt x="388" y="192"/>
                      <a:pt x="401" y="167"/>
                    </a:cubicBezTo>
                    <a:cubicBezTo>
                      <a:pt x="434" y="134"/>
                      <a:pt x="468" y="67"/>
                      <a:pt x="468" y="33"/>
                    </a:cubicBez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20" name="Google Shape;5120;p117"/>
              <p:cNvSpPr/>
              <p:nvPr/>
            </p:nvSpPr>
            <p:spPr>
              <a:xfrm>
                <a:off x="3840554" y="2242687"/>
                <a:ext cx="5303" cy="3381"/>
              </a:xfrm>
              <a:custGeom>
                <a:avLst/>
                <a:gdLst/>
                <a:ahLst/>
                <a:cxnLst/>
                <a:rect l="l" t="t" r="r" b="b"/>
                <a:pathLst>
                  <a:path w="367" h="234" extrusionOk="0">
                    <a:moveTo>
                      <a:pt x="300" y="0"/>
                    </a:moveTo>
                    <a:cubicBezTo>
                      <a:pt x="167" y="67"/>
                      <a:pt x="0" y="0"/>
                      <a:pt x="100" y="134"/>
                    </a:cubicBezTo>
                    <a:cubicBezTo>
                      <a:pt x="133" y="167"/>
                      <a:pt x="200" y="201"/>
                      <a:pt x="267" y="234"/>
                    </a:cubicBezTo>
                    <a:cubicBezTo>
                      <a:pt x="267" y="234"/>
                      <a:pt x="367" y="201"/>
                      <a:pt x="367" y="167"/>
                    </a:cubicBezTo>
                    <a:cubicBezTo>
                      <a:pt x="334" y="134"/>
                      <a:pt x="334" y="67"/>
                      <a:pt x="30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21" name="Google Shape;5121;p117"/>
              <p:cNvSpPr/>
              <p:nvPr/>
            </p:nvSpPr>
            <p:spPr>
              <a:xfrm>
                <a:off x="4376056" y="2508452"/>
                <a:ext cx="25721" cy="44203"/>
              </a:xfrm>
              <a:custGeom>
                <a:avLst/>
                <a:gdLst/>
                <a:ahLst/>
                <a:cxnLst/>
                <a:rect l="l" t="t" r="r" b="b"/>
                <a:pathLst>
                  <a:path w="1780" h="3059" extrusionOk="0">
                    <a:moveTo>
                      <a:pt x="380" y="1"/>
                    </a:moveTo>
                    <a:cubicBezTo>
                      <a:pt x="367" y="1"/>
                      <a:pt x="362" y="18"/>
                      <a:pt x="368" y="55"/>
                    </a:cubicBezTo>
                    <a:cubicBezTo>
                      <a:pt x="401" y="589"/>
                      <a:pt x="468" y="389"/>
                      <a:pt x="368" y="789"/>
                    </a:cubicBezTo>
                    <a:cubicBezTo>
                      <a:pt x="234" y="1156"/>
                      <a:pt x="1" y="1056"/>
                      <a:pt x="101" y="1623"/>
                    </a:cubicBezTo>
                    <a:cubicBezTo>
                      <a:pt x="201" y="2156"/>
                      <a:pt x="535" y="2990"/>
                      <a:pt x="901" y="3024"/>
                    </a:cubicBezTo>
                    <a:cubicBezTo>
                      <a:pt x="1027" y="3035"/>
                      <a:pt x="1173" y="3058"/>
                      <a:pt x="1307" y="3058"/>
                    </a:cubicBezTo>
                    <a:cubicBezTo>
                      <a:pt x="1564" y="3058"/>
                      <a:pt x="1779" y="2973"/>
                      <a:pt x="1735" y="2557"/>
                    </a:cubicBezTo>
                    <a:cubicBezTo>
                      <a:pt x="1644" y="1977"/>
                      <a:pt x="519" y="1"/>
                      <a:pt x="3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22" name="Google Shape;5122;p117"/>
              <p:cNvSpPr/>
              <p:nvPr/>
            </p:nvSpPr>
            <p:spPr>
              <a:xfrm>
                <a:off x="4032392" y="2735201"/>
                <a:ext cx="81628" cy="148676"/>
              </a:xfrm>
              <a:custGeom>
                <a:avLst/>
                <a:gdLst/>
                <a:ahLst/>
                <a:cxnLst/>
                <a:rect l="l" t="t" r="r" b="b"/>
                <a:pathLst>
                  <a:path w="5649" h="10289" extrusionOk="0">
                    <a:moveTo>
                      <a:pt x="5342" y="1"/>
                    </a:moveTo>
                    <a:cubicBezTo>
                      <a:pt x="5292" y="1"/>
                      <a:pt x="5225" y="23"/>
                      <a:pt x="5137" y="74"/>
                    </a:cubicBezTo>
                    <a:cubicBezTo>
                      <a:pt x="4637" y="374"/>
                      <a:pt x="4737" y="575"/>
                      <a:pt x="4470" y="908"/>
                    </a:cubicBezTo>
                    <a:cubicBezTo>
                      <a:pt x="4303" y="1142"/>
                      <a:pt x="4103" y="1342"/>
                      <a:pt x="3870" y="1509"/>
                    </a:cubicBezTo>
                    <a:cubicBezTo>
                      <a:pt x="3736" y="1609"/>
                      <a:pt x="3603" y="1775"/>
                      <a:pt x="3536" y="1942"/>
                    </a:cubicBezTo>
                    <a:cubicBezTo>
                      <a:pt x="3303" y="2276"/>
                      <a:pt x="3002" y="2576"/>
                      <a:pt x="2702" y="2843"/>
                    </a:cubicBezTo>
                    <a:lnTo>
                      <a:pt x="1868" y="3176"/>
                    </a:lnTo>
                    <a:cubicBezTo>
                      <a:pt x="1868" y="3176"/>
                      <a:pt x="968" y="3277"/>
                      <a:pt x="1034" y="4010"/>
                    </a:cubicBezTo>
                    <a:cubicBezTo>
                      <a:pt x="1134" y="4411"/>
                      <a:pt x="1168" y="4844"/>
                      <a:pt x="1201" y="5245"/>
                    </a:cubicBezTo>
                    <a:cubicBezTo>
                      <a:pt x="1168" y="5645"/>
                      <a:pt x="1034" y="6345"/>
                      <a:pt x="1034" y="6345"/>
                    </a:cubicBezTo>
                    <a:cubicBezTo>
                      <a:pt x="1034" y="6345"/>
                      <a:pt x="234" y="6946"/>
                      <a:pt x="167" y="7546"/>
                    </a:cubicBezTo>
                    <a:cubicBezTo>
                      <a:pt x="100" y="8147"/>
                      <a:pt x="534" y="8347"/>
                      <a:pt x="567" y="8847"/>
                    </a:cubicBezTo>
                    <a:cubicBezTo>
                      <a:pt x="601" y="9348"/>
                      <a:pt x="0" y="9514"/>
                      <a:pt x="601" y="9848"/>
                    </a:cubicBezTo>
                    <a:cubicBezTo>
                      <a:pt x="784" y="9948"/>
                      <a:pt x="993" y="9998"/>
                      <a:pt x="1201" y="9998"/>
                    </a:cubicBezTo>
                    <a:cubicBezTo>
                      <a:pt x="1410" y="9998"/>
                      <a:pt x="1618" y="9948"/>
                      <a:pt x="1801" y="9848"/>
                    </a:cubicBezTo>
                    <a:cubicBezTo>
                      <a:pt x="1801" y="9848"/>
                      <a:pt x="1990" y="10288"/>
                      <a:pt x="2252" y="10288"/>
                    </a:cubicBezTo>
                    <a:cubicBezTo>
                      <a:pt x="2416" y="10288"/>
                      <a:pt x="2609" y="10114"/>
                      <a:pt x="2802" y="9548"/>
                    </a:cubicBezTo>
                    <a:cubicBezTo>
                      <a:pt x="3303" y="8047"/>
                      <a:pt x="3736" y="7079"/>
                      <a:pt x="3736" y="7079"/>
                    </a:cubicBezTo>
                    <a:cubicBezTo>
                      <a:pt x="3736" y="7079"/>
                      <a:pt x="4570" y="5912"/>
                      <a:pt x="4570" y="5378"/>
                    </a:cubicBezTo>
                    <a:cubicBezTo>
                      <a:pt x="4570" y="4873"/>
                      <a:pt x="4630" y="3294"/>
                      <a:pt x="4862" y="3294"/>
                    </a:cubicBezTo>
                    <a:cubicBezTo>
                      <a:pt x="4875" y="3294"/>
                      <a:pt x="4889" y="3299"/>
                      <a:pt x="4904" y="3310"/>
                    </a:cubicBezTo>
                    <a:cubicBezTo>
                      <a:pt x="5014" y="3389"/>
                      <a:pt x="5177" y="3490"/>
                      <a:pt x="5307" y="3490"/>
                    </a:cubicBezTo>
                    <a:cubicBezTo>
                      <a:pt x="5452" y="3490"/>
                      <a:pt x="5557" y="3365"/>
                      <a:pt x="5504" y="2943"/>
                    </a:cubicBezTo>
                    <a:cubicBezTo>
                      <a:pt x="5404" y="2176"/>
                      <a:pt x="5171" y="1709"/>
                      <a:pt x="5237" y="1242"/>
                    </a:cubicBezTo>
                    <a:cubicBezTo>
                      <a:pt x="5295" y="868"/>
                      <a:pt x="5649" y="1"/>
                      <a:pt x="53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23" name="Google Shape;5123;p117"/>
              <p:cNvSpPr/>
              <p:nvPr/>
            </p:nvSpPr>
            <p:spPr>
              <a:xfrm>
                <a:off x="4136981" y="2467645"/>
                <a:ext cx="22672" cy="11387"/>
              </a:xfrm>
              <a:custGeom>
                <a:avLst/>
                <a:gdLst/>
                <a:ahLst/>
                <a:cxnLst/>
                <a:rect l="l" t="t" r="r" b="b"/>
                <a:pathLst>
                  <a:path w="1569" h="788" extrusionOk="0">
                    <a:moveTo>
                      <a:pt x="1231" y="0"/>
                    </a:moveTo>
                    <a:cubicBezTo>
                      <a:pt x="1145" y="0"/>
                      <a:pt x="1011" y="25"/>
                      <a:pt x="845" y="25"/>
                    </a:cubicBezTo>
                    <a:cubicBezTo>
                      <a:pt x="780" y="25"/>
                      <a:pt x="709" y="21"/>
                      <a:pt x="634" y="10"/>
                    </a:cubicBezTo>
                    <a:cubicBezTo>
                      <a:pt x="468" y="77"/>
                      <a:pt x="268" y="177"/>
                      <a:pt x="101" y="310"/>
                    </a:cubicBezTo>
                    <a:cubicBezTo>
                      <a:pt x="1" y="477"/>
                      <a:pt x="134" y="577"/>
                      <a:pt x="401" y="744"/>
                    </a:cubicBezTo>
                    <a:cubicBezTo>
                      <a:pt x="454" y="775"/>
                      <a:pt x="490" y="788"/>
                      <a:pt x="520" y="788"/>
                    </a:cubicBezTo>
                    <a:cubicBezTo>
                      <a:pt x="622" y="788"/>
                      <a:pt x="656" y="639"/>
                      <a:pt x="1068" y="511"/>
                    </a:cubicBezTo>
                    <a:cubicBezTo>
                      <a:pt x="1568" y="344"/>
                      <a:pt x="1302" y="411"/>
                      <a:pt x="1335" y="144"/>
                    </a:cubicBezTo>
                    <a:cubicBezTo>
                      <a:pt x="1364" y="28"/>
                      <a:pt x="1324" y="0"/>
                      <a:pt x="12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24" name="Google Shape;5124;p117"/>
              <p:cNvSpPr/>
              <p:nvPr/>
            </p:nvSpPr>
            <p:spPr>
              <a:xfrm>
                <a:off x="3886823" y="2259637"/>
                <a:ext cx="48220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3337" h="955" extrusionOk="0">
                    <a:moveTo>
                      <a:pt x="2698" y="0"/>
                    </a:moveTo>
                    <a:cubicBezTo>
                      <a:pt x="2465" y="0"/>
                      <a:pt x="2195" y="30"/>
                      <a:pt x="1935" y="95"/>
                    </a:cubicBezTo>
                    <a:cubicBezTo>
                      <a:pt x="1168" y="295"/>
                      <a:pt x="0" y="262"/>
                      <a:pt x="1201" y="562"/>
                    </a:cubicBezTo>
                    <a:cubicBezTo>
                      <a:pt x="2046" y="750"/>
                      <a:pt x="1917" y="954"/>
                      <a:pt x="2033" y="954"/>
                    </a:cubicBezTo>
                    <a:cubicBezTo>
                      <a:pt x="2082" y="954"/>
                      <a:pt x="2175" y="918"/>
                      <a:pt x="2402" y="829"/>
                    </a:cubicBezTo>
                    <a:cubicBezTo>
                      <a:pt x="3169" y="529"/>
                      <a:pt x="3336" y="429"/>
                      <a:pt x="3336" y="195"/>
                    </a:cubicBezTo>
                    <a:cubicBezTo>
                      <a:pt x="3336" y="73"/>
                      <a:pt x="3063" y="0"/>
                      <a:pt x="26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125" name="Google Shape;5125;p117"/>
          <p:cNvGrpSpPr/>
          <p:nvPr/>
        </p:nvGrpSpPr>
        <p:grpSpPr>
          <a:xfrm>
            <a:off x="3424567" y="3248128"/>
            <a:ext cx="1057552" cy="1150567"/>
            <a:chOff x="3424567" y="3248128"/>
            <a:chExt cx="1057552" cy="1150567"/>
          </a:xfrm>
        </p:grpSpPr>
        <p:grpSp>
          <p:nvGrpSpPr>
            <p:cNvPr id="5126" name="Google Shape;5126;p117"/>
            <p:cNvGrpSpPr/>
            <p:nvPr/>
          </p:nvGrpSpPr>
          <p:grpSpPr>
            <a:xfrm>
              <a:off x="3424567" y="3248128"/>
              <a:ext cx="1057552" cy="1150567"/>
              <a:chOff x="3424567" y="3324328"/>
              <a:chExt cx="1057552" cy="1150567"/>
            </a:xfrm>
          </p:grpSpPr>
          <p:sp>
            <p:nvSpPr>
              <p:cNvPr id="5127" name="Google Shape;5127;p117"/>
              <p:cNvSpPr/>
              <p:nvPr/>
            </p:nvSpPr>
            <p:spPr>
              <a:xfrm>
                <a:off x="3566278" y="4424753"/>
                <a:ext cx="766905" cy="50142"/>
              </a:xfrm>
              <a:custGeom>
                <a:avLst/>
                <a:gdLst/>
                <a:ahLst/>
                <a:cxnLst/>
                <a:rect l="l" t="t" r="r" b="b"/>
                <a:pathLst>
                  <a:path w="53073" h="3470" extrusionOk="0">
                    <a:moveTo>
                      <a:pt x="26553" y="1"/>
                    </a:moveTo>
                    <a:cubicBezTo>
                      <a:pt x="11876" y="1"/>
                      <a:pt x="1" y="768"/>
                      <a:pt x="1" y="1735"/>
                    </a:cubicBezTo>
                    <a:cubicBezTo>
                      <a:pt x="1" y="2702"/>
                      <a:pt x="11876" y="3470"/>
                      <a:pt x="26553" y="3470"/>
                    </a:cubicBezTo>
                    <a:cubicBezTo>
                      <a:pt x="41197" y="3470"/>
                      <a:pt x="53072" y="2702"/>
                      <a:pt x="53072" y="1735"/>
                    </a:cubicBezTo>
                    <a:cubicBezTo>
                      <a:pt x="53072" y="768"/>
                      <a:pt x="41197" y="1"/>
                      <a:pt x="265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5128" name="Google Shape;5128;p117"/>
              <p:cNvGrpSpPr/>
              <p:nvPr/>
            </p:nvGrpSpPr>
            <p:grpSpPr>
              <a:xfrm>
                <a:off x="3424567" y="3324328"/>
                <a:ext cx="1057552" cy="1057538"/>
                <a:chOff x="3424567" y="3324328"/>
                <a:chExt cx="1057552" cy="1057538"/>
              </a:xfrm>
            </p:grpSpPr>
            <p:sp>
              <p:nvSpPr>
                <p:cNvPr id="5129" name="Google Shape;5129;p117"/>
                <p:cNvSpPr/>
                <p:nvPr/>
              </p:nvSpPr>
              <p:spPr>
                <a:xfrm>
                  <a:off x="3424567" y="3324328"/>
                  <a:ext cx="1057552" cy="10575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187" h="73186" extrusionOk="0">
                      <a:moveTo>
                        <a:pt x="36594" y="0"/>
                      </a:moveTo>
                      <a:cubicBezTo>
                        <a:pt x="16379" y="0"/>
                        <a:pt x="1" y="16378"/>
                        <a:pt x="1" y="36593"/>
                      </a:cubicBezTo>
                      <a:cubicBezTo>
                        <a:pt x="1" y="56774"/>
                        <a:pt x="16379" y="73186"/>
                        <a:pt x="36594" y="73186"/>
                      </a:cubicBezTo>
                      <a:cubicBezTo>
                        <a:pt x="56808" y="73186"/>
                        <a:pt x="73186" y="56774"/>
                        <a:pt x="73186" y="36593"/>
                      </a:cubicBezTo>
                      <a:cubicBezTo>
                        <a:pt x="73186" y="16378"/>
                        <a:pt x="56808" y="0"/>
                        <a:pt x="3659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0" name="Google Shape;5130;p117"/>
                <p:cNvSpPr/>
                <p:nvPr/>
              </p:nvSpPr>
              <p:spPr>
                <a:xfrm>
                  <a:off x="3967800" y="4114743"/>
                  <a:ext cx="57858" cy="1046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4" h="7245" extrusionOk="0">
                      <a:moveTo>
                        <a:pt x="3736" y="1"/>
                      </a:moveTo>
                      <a:cubicBezTo>
                        <a:pt x="3642" y="1"/>
                        <a:pt x="3529" y="113"/>
                        <a:pt x="3469" y="173"/>
                      </a:cubicBezTo>
                      <a:cubicBezTo>
                        <a:pt x="3336" y="339"/>
                        <a:pt x="3403" y="440"/>
                        <a:pt x="3269" y="606"/>
                      </a:cubicBezTo>
                      <a:cubicBezTo>
                        <a:pt x="3136" y="773"/>
                        <a:pt x="3136" y="706"/>
                        <a:pt x="3002" y="873"/>
                      </a:cubicBezTo>
                      <a:cubicBezTo>
                        <a:pt x="2936" y="940"/>
                        <a:pt x="2902" y="1040"/>
                        <a:pt x="2869" y="1107"/>
                      </a:cubicBezTo>
                      <a:cubicBezTo>
                        <a:pt x="2769" y="1273"/>
                        <a:pt x="2669" y="1407"/>
                        <a:pt x="2535" y="1540"/>
                      </a:cubicBezTo>
                      <a:cubicBezTo>
                        <a:pt x="2369" y="1707"/>
                        <a:pt x="2169" y="1907"/>
                        <a:pt x="1968" y="2074"/>
                      </a:cubicBezTo>
                      <a:cubicBezTo>
                        <a:pt x="1902" y="2107"/>
                        <a:pt x="1835" y="2174"/>
                        <a:pt x="1735" y="2241"/>
                      </a:cubicBezTo>
                      <a:cubicBezTo>
                        <a:pt x="1641" y="2294"/>
                        <a:pt x="1564" y="2305"/>
                        <a:pt x="1490" y="2305"/>
                      </a:cubicBezTo>
                      <a:cubicBezTo>
                        <a:pt x="1440" y="2305"/>
                        <a:pt x="1392" y="2300"/>
                        <a:pt x="1342" y="2300"/>
                      </a:cubicBezTo>
                      <a:cubicBezTo>
                        <a:pt x="1279" y="2300"/>
                        <a:pt x="1212" y="2308"/>
                        <a:pt x="1134" y="2341"/>
                      </a:cubicBezTo>
                      <a:cubicBezTo>
                        <a:pt x="968" y="2408"/>
                        <a:pt x="834" y="2541"/>
                        <a:pt x="734" y="2708"/>
                      </a:cubicBezTo>
                      <a:cubicBezTo>
                        <a:pt x="634" y="2941"/>
                        <a:pt x="567" y="3175"/>
                        <a:pt x="601" y="3442"/>
                      </a:cubicBezTo>
                      <a:cubicBezTo>
                        <a:pt x="567" y="3842"/>
                        <a:pt x="634" y="3842"/>
                        <a:pt x="601" y="4176"/>
                      </a:cubicBezTo>
                      <a:cubicBezTo>
                        <a:pt x="567" y="4409"/>
                        <a:pt x="534" y="4609"/>
                        <a:pt x="434" y="4809"/>
                      </a:cubicBezTo>
                      <a:cubicBezTo>
                        <a:pt x="267" y="5243"/>
                        <a:pt x="67" y="5276"/>
                        <a:pt x="34" y="5543"/>
                      </a:cubicBezTo>
                      <a:cubicBezTo>
                        <a:pt x="34" y="5643"/>
                        <a:pt x="34" y="5677"/>
                        <a:pt x="67" y="5943"/>
                      </a:cubicBezTo>
                      <a:cubicBezTo>
                        <a:pt x="67" y="6044"/>
                        <a:pt x="67" y="6144"/>
                        <a:pt x="67" y="6244"/>
                      </a:cubicBezTo>
                      <a:cubicBezTo>
                        <a:pt x="67" y="6444"/>
                        <a:pt x="0" y="6511"/>
                        <a:pt x="34" y="6611"/>
                      </a:cubicBezTo>
                      <a:cubicBezTo>
                        <a:pt x="34" y="6711"/>
                        <a:pt x="100" y="6811"/>
                        <a:pt x="167" y="6877"/>
                      </a:cubicBezTo>
                      <a:cubicBezTo>
                        <a:pt x="267" y="7011"/>
                        <a:pt x="401" y="7111"/>
                        <a:pt x="567" y="7144"/>
                      </a:cubicBezTo>
                      <a:cubicBezTo>
                        <a:pt x="701" y="7211"/>
                        <a:pt x="834" y="7244"/>
                        <a:pt x="968" y="7244"/>
                      </a:cubicBezTo>
                      <a:cubicBezTo>
                        <a:pt x="1101" y="7244"/>
                        <a:pt x="1235" y="7211"/>
                        <a:pt x="1368" y="7144"/>
                      </a:cubicBezTo>
                      <a:cubicBezTo>
                        <a:pt x="1501" y="7078"/>
                        <a:pt x="1501" y="6978"/>
                        <a:pt x="1735" y="6410"/>
                      </a:cubicBezTo>
                      <a:cubicBezTo>
                        <a:pt x="1935" y="6044"/>
                        <a:pt x="1935" y="6077"/>
                        <a:pt x="2102" y="5743"/>
                      </a:cubicBezTo>
                      <a:cubicBezTo>
                        <a:pt x="2302" y="5276"/>
                        <a:pt x="2269" y="5243"/>
                        <a:pt x="2402" y="4943"/>
                      </a:cubicBezTo>
                      <a:cubicBezTo>
                        <a:pt x="2569" y="4643"/>
                        <a:pt x="2769" y="4376"/>
                        <a:pt x="2969" y="4109"/>
                      </a:cubicBezTo>
                      <a:cubicBezTo>
                        <a:pt x="3169" y="3842"/>
                        <a:pt x="3336" y="3542"/>
                        <a:pt x="3436" y="3242"/>
                      </a:cubicBezTo>
                      <a:cubicBezTo>
                        <a:pt x="3503" y="2808"/>
                        <a:pt x="3236" y="2541"/>
                        <a:pt x="3403" y="2241"/>
                      </a:cubicBezTo>
                      <a:cubicBezTo>
                        <a:pt x="3462" y="2151"/>
                        <a:pt x="3549" y="2035"/>
                        <a:pt x="3614" y="2035"/>
                      </a:cubicBezTo>
                      <a:cubicBezTo>
                        <a:pt x="3622" y="2035"/>
                        <a:pt x="3629" y="2037"/>
                        <a:pt x="3636" y="2041"/>
                      </a:cubicBezTo>
                      <a:cubicBezTo>
                        <a:pt x="3736" y="2041"/>
                        <a:pt x="3736" y="2207"/>
                        <a:pt x="3803" y="2207"/>
                      </a:cubicBezTo>
                      <a:cubicBezTo>
                        <a:pt x="3870" y="2207"/>
                        <a:pt x="3936" y="1941"/>
                        <a:pt x="3936" y="1941"/>
                      </a:cubicBezTo>
                      <a:cubicBezTo>
                        <a:pt x="4003" y="1707"/>
                        <a:pt x="4003" y="1474"/>
                        <a:pt x="3970" y="1273"/>
                      </a:cubicBezTo>
                      <a:cubicBezTo>
                        <a:pt x="3936" y="740"/>
                        <a:pt x="3936" y="940"/>
                        <a:pt x="3870" y="373"/>
                      </a:cubicBezTo>
                      <a:cubicBezTo>
                        <a:pt x="3836" y="139"/>
                        <a:pt x="3836" y="39"/>
                        <a:pt x="3770" y="6"/>
                      </a:cubicBezTo>
                      <a:cubicBezTo>
                        <a:pt x="3759" y="2"/>
                        <a:pt x="3748" y="1"/>
                        <a:pt x="373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1" name="Google Shape;5131;p117"/>
                <p:cNvSpPr/>
                <p:nvPr/>
              </p:nvSpPr>
              <p:spPr>
                <a:xfrm>
                  <a:off x="3717628" y="3632589"/>
                  <a:ext cx="22672" cy="139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9" h="963" extrusionOk="0">
                      <a:moveTo>
                        <a:pt x="1487" y="1"/>
                      </a:moveTo>
                      <a:cubicBezTo>
                        <a:pt x="1428" y="1"/>
                        <a:pt x="1324" y="16"/>
                        <a:pt x="1235" y="16"/>
                      </a:cubicBezTo>
                      <a:cubicBezTo>
                        <a:pt x="1002" y="82"/>
                        <a:pt x="1002" y="116"/>
                        <a:pt x="868" y="149"/>
                      </a:cubicBezTo>
                      <a:cubicBezTo>
                        <a:pt x="735" y="149"/>
                        <a:pt x="601" y="149"/>
                        <a:pt x="501" y="82"/>
                      </a:cubicBezTo>
                      <a:cubicBezTo>
                        <a:pt x="383" y="59"/>
                        <a:pt x="315" y="35"/>
                        <a:pt x="262" y="35"/>
                      </a:cubicBezTo>
                      <a:cubicBezTo>
                        <a:pt x="240" y="35"/>
                        <a:pt x="221" y="39"/>
                        <a:pt x="201" y="49"/>
                      </a:cubicBezTo>
                      <a:cubicBezTo>
                        <a:pt x="134" y="49"/>
                        <a:pt x="68" y="82"/>
                        <a:pt x="34" y="149"/>
                      </a:cubicBezTo>
                      <a:cubicBezTo>
                        <a:pt x="1" y="316"/>
                        <a:pt x="168" y="483"/>
                        <a:pt x="268" y="583"/>
                      </a:cubicBezTo>
                      <a:cubicBezTo>
                        <a:pt x="368" y="683"/>
                        <a:pt x="535" y="783"/>
                        <a:pt x="668" y="850"/>
                      </a:cubicBezTo>
                      <a:cubicBezTo>
                        <a:pt x="818" y="925"/>
                        <a:pt x="893" y="962"/>
                        <a:pt x="964" y="962"/>
                      </a:cubicBezTo>
                      <a:cubicBezTo>
                        <a:pt x="987" y="962"/>
                        <a:pt x="1010" y="958"/>
                        <a:pt x="1035" y="950"/>
                      </a:cubicBezTo>
                      <a:cubicBezTo>
                        <a:pt x="1135" y="916"/>
                        <a:pt x="1235" y="850"/>
                        <a:pt x="1269" y="750"/>
                      </a:cubicBezTo>
                      <a:cubicBezTo>
                        <a:pt x="1335" y="616"/>
                        <a:pt x="1269" y="549"/>
                        <a:pt x="1335" y="416"/>
                      </a:cubicBezTo>
                      <a:cubicBezTo>
                        <a:pt x="1402" y="283"/>
                        <a:pt x="1435" y="316"/>
                        <a:pt x="1502" y="182"/>
                      </a:cubicBezTo>
                      <a:cubicBezTo>
                        <a:pt x="1535" y="116"/>
                        <a:pt x="1569" y="49"/>
                        <a:pt x="1535" y="16"/>
                      </a:cubicBezTo>
                      <a:cubicBezTo>
                        <a:pt x="1535" y="5"/>
                        <a:pt x="1517" y="1"/>
                        <a:pt x="1487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2" name="Google Shape;5132;p117"/>
                <p:cNvSpPr/>
                <p:nvPr/>
              </p:nvSpPr>
              <p:spPr>
                <a:xfrm>
                  <a:off x="3699319" y="3591277"/>
                  <a:ext cx="7239" cy="13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1" h="916" extrusionOk="0">
                      <a:moveTo>
                        <a:pt x="442" y="1"/>
                      </a:moveTo>
                      <a:cubicBezTo>
                        <a:pt x="360" y="1"/>
                        <a:pt x="190" y="123"/>
                        <a:pt x="100" y="273"/>
                      </a:cubicBezTo>
                      <a:cubicBezTo>
                        <a:pt x="34" y="373"/>
                        <a:pt x="0" y="506"/>
                        <a:pt x="0" y="640"/>
                      </a:cubicBezTo>
                      <a:cubicBezTo>
                        <a:pt x="0" y="673"/>
                        <a:pt x="0" y="873"/>
                        <a:pt x="67" y="907"/>
                      </a:cubicBezTo>
                      <a:cubicBezTo>
                        <a:pt x="79" y="912"/>
                        <a:pt x="89" y="915"/>
                        <a:pt x="97" y="915"/>
                      </a:cubicBezTo>
                      <a:cubicBezTo>
                        <a:pt x="138" y="915"/>
                        <a:pt x="157" y="855"/>
                        <a:pt x="267" y="773"/>
                      </a:cubicBezTo>
                      <a:cubicBezTo>
                        <a:pt x="334" y="706"/>
                        <a:pt x="401" y="640"/>
                        <a:pt x="467" y="573"/>
                      </a:cubicBezTo>
                      <a:cubicBezTo>
                        <a:pt x="467" y="473"/>
                        <a:pt x="501" y="373"/>
                        <a:pt x="501" y="306"/>
                      </a:cubicBezTo>
                      <a:cubicBezTo>
                        <a:pt x="501" y="106"/>
                        <a:pt x="501" y="39"/>
                        <a:pt x="467" y="6"/>
                      </a:cubicBezTo>
                      <a:cubicBezTo>
                        <a:pt x="460" y="2"/>
                        <a:pt x="452" y="1"/>
                        <a:pt x="44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3" name="Google Shape;5133;p117"/>
                <p:cNvSpPr/>
                <p:nvPr/>
              </p:nvSpPr>
              <p:spPr>
                <a:xfrm>
                  <a:off x="3689681" y="3606709"/>
                  <a:ext cx="13019" cy="19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" h="1382" extrusionOk="0">
                      <a:moveTo>
                        <a:pt x="626" y="0"/>
                      </a:moveTo>
                      <a:cubicBezTo>
                        <a:pt x="562" y="0"/>
                        <a:pt x="474" y="12"/>
                        <a:pt x="434" y="72"/>
                      </a:cubicBezTo>
                      <a:cubicBezTo>
                        <a:pt x="334" y="172"/>
                        <a:pt x="467" y="306"/>
                        <a:pt x="401" y="472"/>
                      </a:cubicBezTo>
                      <a:cubicBezTo>
                        <a:pt x="367" y="572"/>
                        <a:pt x="334" y="539"/>
                        <a:pt x="200" y="706"/>
                      </a:cubicBezTo>
                      <a:cubicBezTo>
                        <a:pt x="67" y="873"/>
                        <a:pt x="34" y="906"/>
                        <a:pt x="0" y="1039"/>
                      </a:cubicBezTo>
                      <a:cubicBezTo>
                        <a:pt x="0" y="1140"/>
                        <a:pt x="100" y="1373"/>
                        <a:pt x="234" y="1373"/>
                      </a:cubicBezTo>
                      <a:cubicBezTo>
                        <a:pt x="258" y="1379"/>
                        <a:pt x="278" y="1382"/>
                        <a:pt x="295" y="1382"/>
                      </a:cubicBezTo>
                      <a:cubicBezTo>
                        <a:pt x="371" y="1382"/>
                        <a:pt x="386" y="1327"/>
                        <a:pt x="467" y="1273"/>
                      </a:cubicBezTo>
                      <a:cubicBezTo>
                        <a:pt x="601" y="1140"/>
                        <a:pt x="701" y="1006"/>
                        <a:pt x="734" y="839"/>
                      </a:cubicBezTo>
                      <a:cubicBezTo>
                        <a:pt x="834" y="639"/>
                        <a:pt x="734" y="673"/>
                        <a:pt x="834" y="372"/>
                      </a:cubicBezTo>
                      <a:cubicBezTo>
                        <a:pt x="868" y="239"/>
                        <a:pt x="901" y="172"/>
                        <a:pt x="868" y="105"/>
                      </a:cubicBezTo>
                      <a:cubicBezTo>
                        <a:pt x="834" y="39"/>
                        <a:pt x="767" y="5"/>
                        <a:pt x="701" y="5"/>
                      </a:cubicBezTo>
                      <a:cubicBezTo>
                        <a:pt x="701" y="5"/>
                        <a:pt x="669" y="0"/>
                        <a:pt x="62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4" name="Google Shape;5134;p117"/>
                <p:cNvSpPr/>
                <p:nvPr/>
              </p:nvSpPr>
              <p:spPr>
                <a:xfrm>
                  <a:off x="3775962" y="3630393"/>
                  <a:ext cx="3873" cy="40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" h="277" extrusionOk="0">
                      <a:moveTo>
                        <a:pt x="100" y="1"/>
                      </a:moveTo>
                      <a:cubicBezTo>
                        <a:pt x="34" y="34"/>
                        <a:pt x="0" y="101"/>
                        <a:pt x="0" y="168"/>
                      </a:cubicBezTo>
                      <a:cubicBezTo>
                        <a:pt x="27" y="222"/>
                        <a:pt x="77" y="277"/>
                        <a:pt x="130" y="277"/>
                      </a:cubicBezTo>
                      <a:cubicBezTo>
                        <a:pt x="142" y="277"/>
                        <a:pt x="155" y="274"/>
                        <a:pt x="167" y="268"/>
                      </a:cubicBezTo>
                      <a:cubicBezTo>
                        <a:pt x="200" y="234"/>
                        <a:pt x="234" y="201"/>
                        <a:pt x="234" y="168"/>
                      </a:cubicBezTo>
                      <a:cubicBezTo>
                        <a:pt x="267" y="101"/>
                        <a:pt x="200" y="34"/>
                        <a:pt x="10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5" name="Google Shape;5135;p117"/>
                <p:cNvSpPr/>
                <p:nvPr/>
              </p:nvSpPr>
              <p:spPr>
                <a:xfrm>
                  <a:off x="3778361" y="3636303"/>
                  <a:ext cx="2428" cy="2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" h="141" extrusionOk="0">
                      <a:moveTo>
                        <a:pt x="72" y="0"/>
                      </a:moveTo>
                      <a:cubicBezTo>
                        <a:pt x="51" y="0"/>
                        <a:pt x="34" y="9"/>
                        <a:pt x="34" y="26"/>
                      </a:cubicBezTo>
                      <a:cubicBezTo>
                        <a:pt x="1" y="59"/>
                        <a:pt x="1" y="126"/>
                        <a:pt x="34" y="126"/>
                      </a:cubicBezTo>
                      <a:cubicBezTo>
                        <a:pt x="45" y="137"/>
                        <a:pt x="60" y="140"/>
                        <a:pt x="75" y="140"/>
                      </a:cubicBezTo>
                      <a:cubicBezTo>
                        <a:pt x="105" y="140"/>
                        <a:pt x="134" y="126"/>
                        <a:pt x="134" y="126"/>
                      </a:cubicBezTo>
                      <a:cubicBezTo>
                        <a:pt x="168" y="92"/>
                        <a:pt x="168" y="59"/>
                        <a:pt x="134" y="26"/>
                      </a:cubicBezTo>
                      <a:cubicBezTo>
                        <a:pt x="118" y="9"/>
                        <a:pt x="93" y="0"/>
                        <a:pt x="72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6" name="Google Shape;5136;p117"/>
                <p:cNvSpPr/>
                <p:nvPr/>
              </p:nvSpPr>
              <p:spPr>
                <a:xfrm>
                  <a:off x="3783664" y="3632907"/>
                  <a:ext cx="15924" cy="174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" h="1208" extrusionOk="0">
                      <a:moveTo>
                        <a:pt x="269" y="0"/>
                      </a:moveTo>
                      <a:cubicBezTo>
                        <a:pt x="213" y="0"/>
                        <a:pt x="157" y="8"/>
                        <a:pt x="101" y="27"/>
                      </a:cubicBezTo>
                      <a:cubicBezTo>
                        <a:pt x="101" y="27"/>
                        <a:pt x="1" y="127"/>
                        <a:pt x="1" y="194"/>
                      </a:cubicBezTo>
                      <a:cubicBezTo>
                        <a:pt x="1" y="261"/>
                        <a:pt x="68" y="294"/>
                        <a:pt x="101" y="361"/>
                      </a:cubicBezTo>
                      <a:cubicBezTo>
                        <a:pt x="101" y="461"/>
                        <a:pt x="34" y="527"/>
                        <a:pt x="68" y="594"/>
                      </a:cubicBezTo>
                      <a:cubicBezTo>
                        <a:pt x="68" y="661"/>
                        <a:pt x="168" y="694"/>
                        <a:pt x="234" y="728"/>
                      </a:cubicBezTo>
                      <a:cubicBezTo>
                        <a:pt x="284" y="744"/>
                        <a:pt x="326" y="744"/>
                        <a:pt x="364" y="744"/>
                      </a:cubicBezTo>
                      <a:cubicBezTo>
                        <a:pt x="401" y="744"/>
                        <a:pt x="435" y="744"/>
                        <a:pt x="468" y="761"/>
                      </a:cubicBezTo>
                      <a:cubicBezTo>
                        <a:pt x="635" y="861"/>
                        <a:pt x="568" y="1128"/>
                        <a:pt x="701" y="1195"/>
                      </a:cubicBezTo>
                      <a:cubicBezTo>
                        <a:pt x="719" y="1203"/>
                        <a:pt x="740" y="1208"/>
                        <a:pt x="760" y="1208"/>
                      </a:cubicBezTo>
                      <a:cubicBezTo>
                        <a:pt x="817" y="1208"/>
                        <a:pt x="877" y="1177"/>
                        <a:pt x="902" y="1128"/>
                      </a:cubicBezTo>
                      <a:cubicBezTo>
                        <a:pt x="902" y="1061"/>
                        <a:pt x="902" y="1028"/>
                        <a:pt x="902" y="961"/>
                      </a:cubicBezTo>
                      <a:cubicBezTo>
                        <a:pt x="768" y="694"/>
                        <a:pt x="668" y="627"/>
                        <a:pt x="701" y="561"/>
                      </a:cubicBezTo>
                      <a:cubicBezTo>
                        <a:pt x="726" y="486"/>
                        <a:pt x="789" y="448"/>
                        <a:pt x="861" y="448"/>
                      </a:cubicBezTo>
                      <a:cubicBezTo>
                        <a:pt x="885" y="448"/>
                        <a:pt x="910" y="452"/>
                        <a:pt x="935" y="461"/>
                      </a:cubicBezTo>
                      <a:cubicBezTo>
                        <a:pt x="992" y="461"/>
                        <a:pt x="1049" y="534"/>
                        <a:pt x="1085" y="534"/>
                      </a:cubicBezTo>
                      <a:cubicBezTo>
                        <a:pt x="1091" y="534"/>
                        <a:pt x="1097" y="532"/>
                        <a:pt x="1102" y="527"/>
                      </a:cubicBezTo>
                      <a:cubicBezTo>
                        <a:pt x="1102" y="527"/>
                        <a:pt x="1102" y="427"/>
                        <a:pt x="1035" y="361"/>
                      </a:cubicBezTo>
                      <a:cubicBezTo>
                        <a:pt x="968" y="261"/>
                        <a:pt x="868" y="194"/>
                        <a:pt x="735" y="127"/>
                      </a:cubicBezTo>
                      <a:cubicBezTo>
                        <a:pt x="566" y="55"/>
                        <a:pt x="415" y="0"/>
                        <a:pt x="26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7" name="Google Shape;5137;p117"/>
                <p:cNvSpPr/>
                <p:nvPr/>
              </p:nvSpPr>
              <p:spPr>
                <a:xfrm>
                  <a:off x="3800542" y="3655464"/>
                  <a:ext cx="20736" cy="66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5" h="460" extrusionOk="0">
                      <a:moveTo>
                        <a:pt x="0" y="0"/>
                      </a:moveTo>
                      <a:cubicBezTo>
                        <a:pt x="0" y="34"/>
                        <a:pt x="100" y="234"/>
                        <a:pt x="267" y="334"/>
                      </a:cubicBezTo>
                      <a:cubicBezTo>
                        <a:pt x="401" y="401"/>
                        <a:pt x="567" y="434"/>
                        <a:pt x="734" y="434"/>
                      </a:cubicBezTo>
                      <a:cubicBezTo>
                        <a:pt x="818" y="451"/>
                        <a:pt x="893" y="459"/>
                        <a:pt x="968" y="459"/>
                      </a:cubicBezTo>
                      <a:cubicBezTo>
                        <a:pt x="1043" y="459"/>
                        <a:pt x="1118" y="451"/>
                        <a:pt x="1201" y="434"/>
                      </a:cubicBezTo>
                      <a:cubicBezTo>
                        <a:pt x="1235" y="434"/>
                        <a:pt x="1435" y="401"/>
                        <a:pt x="1435" y="334"/>
                      </a:cubicBezTo>
                      <a:cubicBezTo>
                        <a:pt x="1435" y="267"/>
                        <a:pt x="1135" y="201"/>
                        <a:pt x="901" y="201"/>
                      </a:cubicBezTo>
                      <a:cubicBezTo>
                        <a:pt x="784" y="201"/>
                        <a:pt x="701" y="209"/>
                        <a:pt x="626" y="209"/>
                      </a:cubicBezTo>
                      <a:cubicBezTo>
                        <a:pt x="551" y="209"/>
                        <a:pt x="484" y="201"/>
                        <a:pt x="401" y="167"/>
                      </a:cubicBezTo>
                      <a:lnTo>
                        <a:pt x="234" y="101"/>
                      </a:lnTo>
                      <a:cubicBezTo>
                        <a:pt x="67" y="0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8" name="Google Shape;5138;p117"/>
                <p:cNvSpPr/>
                <p:nvPr/>
              </p:nvSpPr>
              <p:spPr>
                <a:xfrm>
                  <a:off x="4284472" y="3915752"/>
                  <a:ext cx="14002" cy="31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2214" extrusionOk="0">
                      <a:moveTo>
                        <a:pt x="335" y="0"/>
                      </a:moveTo>
                      <a:cubicBezTo>
                        <a:pt x="301" y="0"/>
                        <a:pt x="268" y="67"/>
                        <a:pt x="134" y="634"/>
                      </a:cubicBezTo>
                      <a:cubicBezTo>
                        <a:pt x="68" y="868"/>
                        <a:pt x="34" y="1068"/>
                        <a:pt x="1" y="1268"/>
                      </a:cubicBezTo>
                      <a:cubicBezTo>
                        <a:pt x="1" y="1601"/>
                        <a:pt x="134" y="1635"/>
                        <a:pt x="134" y="2002"/>
                      </a:cubicBezTo>
                      <a:cubicBezTo>
                        <a:pt x="134" y="2102"/>
                        <a:pt x="134" y="2169"/>
                        <a:pt x="168" y="2202"/>
                      </a:cubicBezTo>
                      <a:cubicBezTo>
                        <a:pt x="183" y="2209"/>
                        <a:pt x="210" y="2214"/>
                        <a:pt x="244" y="2214"/>
                      </a:cubicBezTo>
                      <a:cubicBezTo>
                        <a:pt x="363" y="2214"/>
                        <a:pt x="572" y="2164"/>
                        <a:pt x="701" y="2035"/>
                      </a:cubicBezTo>
                      <a:cubicBezTo>
                        <a:pt x="868" y="1902"/>
                        <a:pt x="968" y="1702"/>
                        <a:pt x="968" y="1468"/>
                      </a:cubicBezTo>
                      <a:cubicBezTo>
                        <a:pt x="968" y="1235"/>
                        <a:pt x="868" y="1168"/>
                        <a:pt x="635" y="634"/>
                      </a:cubicBezTo>
                      <a:cubicBezTo>
                        <a:pt x="468" y="234"/>
                        <a:pt x="435" y="0"/>
                        <a:pt x="33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39" name="Google Shape;5139;p117"/>
                <p:cNvSpPr/>
                <p:nvPr/>
              </p:nvSpPr>
              <p:spPr>
                <a:xfrm>
                  <a:off x="4379438" y="3951414"/>
                  <a:ext cx="34232" cy="108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9" h="7517" extrusionOk="0">
                      <a:moveTo>
                        <a:pt x="234" y="1"/>
                      </a:moveTo>
                      <a:cubicBezTo>
                        <a:pt x="134" y="34"/>
                        <a:pt x="100" y="268"/>
                        <a:pt x="67" y="334"/>
                      </a:cubicBezTo>
                      <a:cubicBezTo>
                        <a:pt x="67" y="434"/>
                        <a:pt x="0" y="1001"/>
                        <a:pt x="367" y="1235"/>
                      </a:cubicBezTo>
                      <a:cubicBezTo>
                        <a:pt x="434" y="1302"/>
                        <a:pt x="534" y="1335"/>
                        <a:pt x="567" y="1435"/>
                      </a:cubicBezTo>
                      <a:cubicBezTo>
                        <a:pt x="601" y="1535"/>
                        <a:pt x="567" y="1535"/>
                        <a:pt x="567" y="1669"/>
                      </a:cubicBezTo>
                      <a:cubicBezTo>
                        <a:pt x="567" y="1769"/>
                        <a:pt x="567" y="1902"/>
                        <a:pt x="567" y="2002"/>
                      </a:cubicBezTo>
                      <a:cubicBezTo>
                        <a:pt x="601" y="2136"/>
                        <a:pt x="667" y="2169"/>
                        <a:pt x="768" y="2369"/>
                      </a:cubicBezTo>
                      <a:cubicBezTo>
                        <a:pt x="834" y="2469"/>
                        <a:pt x="868" y="2569"/>
                        <a:pt x="901" y="2669"/>
                      </a:cubicBezTo>
                      <a:cubicBezTo>
                        <a:pt x="968" y="2936"/>
                        <a:pt x="834" y="3070"/>
                        <a:pt x="801" y="3336"/>
                      </a:cubicBezTo>
                      <a:cubicBezTo>
                        <a:pt x="801" y="3637"/>
                        <a:pt x="901" y="3570"/>
                        <a:pt x="1001" y="3970"/>
                      </a:cubicBezTo>
                      <a:cubicBezTo>
                        <a:pt x="1034" y="4304"/>
                        <a:pt x="1034" y="4637"/>
                        <a:pt x="1001" y="4971"/>
                      </a:cubicBezTo>
                      <a:cubicBezTo>
                        <a:pt x="934" y="5171"/>
                        <a:pt x="901" y="5371"/>
                        <a:pt x="901" y="5571"/>
                      </a:cubicBezTo>
                      <a:cubicBezTo>
                        <a:pt x="934" y="5872"/>
                        <a:pt x="1034" y="5905"/>
                        <a:pt x="1034" y="6138"/>
                      </a:cubicBezTo>
                      <a:cubicBezTo>
                        <a:pt x="1001" y="6339"/>
                        <a:pt x="868" y="6439"/>
                        <a:pt x="868" y="6672"/>
                      </a:cubicBezTo>
                      <a:cubicBezTo>
                        <a:pt x="868" y="6772"/>
                        <a:pt x="934" y="6772"/>
                        <a:pt x="1001" y="7072"/>
                      </a:cubicBezTo>
                      <a:cubicBezTo>
                        <a:pt x="1101" y="7373"/>
                        <a:pt x="1068" y="7439"/>
                        <a:pt x="1168" y="7506"/>
                      </a:cubicBezTo>
                      <a:cubicBezTo>
                        <a:pt x="1183" y="7514"/>
                        <a:pt x="1199" y="7517"/>
                        <a:pt x="1217" y="7517"/>
                      </a:cubicBezTo>
                      <a:cubicBezTo>
                        <a:pt x="1358" y="7517"/>
                        <a:pt x="1572" y="7306"/>
                        <a:pt x="1601" y="7306"/>
                      </a:cubicBezTo>
                      <a:cubicBezTo>
                        <a:pt x="1835" y="7072"/>
                        <a:pt x="1835" y="6872"/>
                        <a:pt x="2068" y="6239"/>
                      </a:cubicBezTo>
                      <a:cubicBezTo>
                        <a:pt x="2235" y="5805"/>
                        <a:pt x="2369" y="5538"/>
                        <a:pt x="2302" y="5471"/>
                      </a:cubicBezTo>
                      <a:cubicBezTo>
                        <a:pt x="2281" y="5457"/>
                        <a:pt x="2255" y="5452"/>
                        <a:pt x="2228" y="5452"/>
                      </a:cubicBezTo>
                      <a:cubicBezTo>
                        <a:pt x="2152" y="5452"/>
                        <a:pt x="2062" y="5491"/>
                        <a:pt x="2009" y="5491"/>
                      </a:cubicBezTo>
                      <a:cubicBezTo>
                        <a:pt x="1990" y="5491"/>
                        <a:pt x="1975" y="5485"/>
                        <a:pt x="1968" y="5471"/>
                      </a:cubicBezTo>
                      <a:cubicBezTo>
                        <a:pt x="1902" y="5371"/>
                        <a:pt x="1968" y="5338"/>
                        <a:pt x="2035" y="5104"/>
                      </a:cubicBezTo>
                      <a:cubicBezTo>
                        <a:pt x="2102" y="4871"/>
                        <a:pt x="2135" y="4704"/>
                        <a:pt x="2035" y="4571"/>
                      </a:cubicBezTo>
                      <a:cubicBezTo>
                        <a:pt x="1968" y="4471"/>
                        <a:pt x="1935" y="4504"/>
                        <a:pt x="1902" y="4404"/>
                      </a:cubicBezTo>
                      <a:cubicBezTo>
                        <a:pt x="1835" y="4304"/>
                        <a:pt x="1835" y="4170"/>
                        <a:pt x="1902" y="4070"/>
                      </a:cubicBezTo>
                      <a:cubicBezTo>
                        <a:pt x="2002" y="3770"/>
                        <a:pt x="2202" y="3737"/>
                        <a:pt x="2169" y="3603"/>
                      </a:cubicBezTo>
                      <a:cubicBezTo>
                        <a:pt x="2169" y="3437"/>
                        <a:pt x="2035" y="3470"/>
                        <a:pt x="1935" y="3270"/>
                      </a:cubicBezTo>
                      <a:cubicBezTo>
                        <a:pt x="1868" y="3070"/>
                        <a:pt x="1835" y="2869"/>
                        <a:pt x="1835" y="2703"/>
                      </a:cubicBezTo>
                      <a:cubicBezTo>
                        <a:pt x="1835" y="2603"/>
                        <a:pt x="1835" y="2536"/>
                        <a:pt x="1802" y="2469"/>
                      </a:cubicBezTo>
                      <a:cubicBezTo>
                        <a:pt x="1735" y="2336"/>
                        <a:pt x="1668" y="2369"/>
                        <a:pt x="1568" y="2236"/>
                      </a:cubicBezTo>
                      <a:cubicBezTo>
                        <a:pt x="1501" y="2136"/>
                        <a:pt x="1468" y="1969"/>
                        <a:pt x="1468" y="1835"/>
                      </a:cubicBezTo>
                      <a:cubicBezTo>
                        <a:pt x="1435" y="1669"/>
                        <a:pt x="1468" y="1669"/>
                        <a:pt x="1435" y="1569"/>
                      </a:cubicBezTo>
                      <a:cubicBezTo>
                        <a:pt x="1335" y="1235"/>
                        <a:pt x="1101" y="1235"/>
                        <a:pt x="1068" y="935"/>
                      </a:cubicBezTo>
                      <a:cubicBezTo>
                        <a:pt x="1034" y="768"/>
                        <a:pt x="1134" y="701"/>
                        <a:pt x="1034" y="534"/>
                      </a:cubicBezTo>
                      <a:cubicBezTo>
                        <a:pt x="1001" y="468"/>
                        <a:pt x="968" y="401"/>
                        <a:pt x="901" y="334"/>
                      </a:cubicBezTo>
                      <a:cubicBezTo>
                        <a:pt x="801" y="268"/>
                        <a:pt x="734" y="301"/>
                        <a:pt x="601" y="268"/>
                      </a:cubicBezTo>
                      <a:cubicBezTo>
                        <a:pt x="367" y="168"/>
                        <a:pt x="301" y="1"/>
                        <a:pt x="23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0" name="Google Shape;5140;p117"/>
                <p:cNvSpPr/>
                <p:nvPr/>
              </p:nvSpPr>
              <p:spPr>
                <a:xfrm>
                  <a:off x="4380883" y="3992741"/>
                  <a:ext cx="6286" cy="74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" h="516" extrusionOk="0">
                      <a:moveTo>
                        <a:pt x="200" y="1"/>
                      </a:moveTo>
                      <a:cubicBezTo>
                        <a:pt x="179" y="1"/>
                        <a:pt x="157" y="4"/>
                        <a:pt x="134" y="9"/>
                      </a:cubicBezTo>
                      <a:cubicBezTo>
                        <a:pt x="0" y="76"/>
                        <a:pt x="34" y="443"/>
                        <a:pt x="167" y="510"/>
                      </a:cubicBezTo>
                      <a:cubicBezTo>
                        <a:pt x="178" y="513"/>
                        <a:pt x="189" y="515"/>
                        <a:pt x="199" y="515"/>
                      </a:cubicBezTo>
                      <a:cubicBezTo>
                        <a:pt x="288" y="515"/>
                        <a:pt x="374" y="399"/>
                        <a:pt x="434" y="310"/>
                      </a:cubicBezTo>
                      <a:cubicBezTo>
                        <a:pt x="434" y="243"/>
                        <a:pt x="434" y="210"/>
                        <a:pt x="434" y="176"/>
                      </a:cubicBezTo>
                      <a:cubicBezTo>
                        <a:pt x="379" y="66"/>
                        <a:pt x="301" y="1"/>
                        <a:pt x="200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1" name="Google Shape;5141;p117"/>
                <p:cNvSpPr/>
                <p:nvPr/>
              </p:nvSpPr>
              <p:spPr>
                <a:xfrm>
                  <a:off x="4383296" y="4015529"/>
                  <a:ext cx="4349" cy="5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" h="368" extrusionOk="0">
                      <a:moveTo>
                        <a:pt x="167" y="0"/>
                      </a:moveTo>
                      <a:cubicBezTo>
                        <a:pt x="100" y="0"/>
                        <a:pt x="0" y="234"/>
                        <a:pt x="100" y="334"/>
                      </a:cubicBezTo>
                      <a:cubicBezTo>
                        <a:pt x="134" y="367"/>
                        <a:pt x="200" y="367"/>
                        <a:pt x="234" y="367"/>
                      </a:cubicBezTo>
                      <a:cubicBezTo>
                        <a:pt x="300" y="334"/>
                        <a:pt x="267" y="267"/>
                        <a:pt x="267" y="200"/>
                      </a:cubicBezTo>
                      <a:cubicBezTo>
                        <a:pt x="267" y="100"/>
                        <a:pt x="200" y="0"/>
                        <a:pt x="167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2" name="Google Shape;5142;p117"/>
                <p:cNvSpPr/>
                <p:nvPr/>
              </p:nvSpPr>
              <p:spPr>
                <a:xfrm>
                  <a:off x="4383773" y="4005891"/>
                  <a:ext cx="4349" cy="38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" h="269" extrusionOk="0">
                      <a:moveTo>
                        <a:pt x="134" y="0"/>
                      </a:moveTo>
                      <a:cubicBezTo>
                        <a:pt x="67" y="0"/>
                        <a:pt x="1" y="100"/>
                        <a:pt x="34" y="167"/>
                      </a:cubicBezTo>
                      <a:cubicBezTo>
                        <a:pt x="55" y="232"/>
                        <a:pt x="105" y="268"/>
                        <a:pt x="164" y="268"/>
                      </a:cubicBezTo>
                      <a:cubicBezTo>
                        <a:pt x="196" y="268"/>
                        <a:pt x="232" y="257"/>
                        <a:pt x="267" y="234"/>
                      </a:cubicBezTo>
                      <a:cubicBezTo>
                        <a:pt x="301" y="167"/>
                        <a:pt x="234" y="0"/>
                        <a:pt x="134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3" name="Google Shape;5143;p117"/>
                <p:cNvSpPr/>
                <p:nvPr/>
              </p:nvSpPr>
              <p:spPr>
                <a:xfrm>
                  <a:off x="4378946" y="3977453"/>
                  <a:ext cx="5809" cy="65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" h="452" extrusionOk="0">
                      <a:moveTo>
                        <a:pt x="101" y="0"/>
                      </a:moveTo>
                      <a:cubicBezTo>
                        <a:pt x="34" y="0"/>
                        <a:pt x="1" y="133"/>
                        <a:pt x="34" y="200"/>
                      </a:cubicBezTo>
                      <a:cubicBezTo>
                        <a:pt x="62" y="337"/>
                        <a:pt x="201" y="451"/>
                        <a:pt x="287" y="451"/>
                      </a:cubicBezTo>
                      <a:cubicBezTo>
                        <a:pt x="306" y="451"/>
                        <a:pt x="323" y="446"/>
                        <a:pt x="335" y="434"/>
                      </a:cubicBezTo>
                      <a:cubicBezTo>
                        <a:pt x="401" y="400"/>
                        <a:pt x="335" y="234"/>
                        <a:pt x="268" y="167"/>
                      </a:cubicBezTo>
                      <a:cubicBezTo>
                        <a:pt x="168" y="67"/>
                        <a:pt x="168" y="0"/>
                        <a:pt x="10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4" name="Google Shape;5144;p117"/>
                <p:cNvSpPr/>
                <p:nvPr/>
              </p:nvSpPr>
              <p:spPr>
                <a:xfrm>
                  <a:off x="4385694" y="4032883"/>
                  <a:ext cx="2919" cy="7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" h="506" extrusionOk="0">
                      <a:moveTo>
                        <a:pt x="68" y="0"/>
                      </a:moveTo>
                      <a:cubicBezTo>
                        <a:pt x="1" y="0"/>
                        <a:pt x="1" y="500"/>
                        <a:pt x="68" y="500"/>
                      </a:cubicBezTo>
                      <a:cubicBezTo>
                        <a:pt x="75" y="504"/>
                        <a:pt x="82" y="506"/>
                        <a:pt x="88" y="506"/>
                      </a:cubicBezTo>
                      <a:cubicBezTo>
                        <a:pt x="142" y="506"/>
                        <a:pt x="171" y="390"/>
                        <a:pt x="201" y="300"/>
                      </a:cubicBezTo>
                      <a:cubicBezTo>
                        <a:pt x="201" y="167"/>
                        <a:pt x="134" y="0"/>
                        <a:pt x="6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5" name="Google Shape;5145;p117"/>
                <p:cNvSpPr/>
                <p:nvPr/>
              </p:nvSpPr>
              <p:spPr>
                <a:xfrm>
                  <a:off x="4394856" y="4065078"/>
                  <a:ext cx="25085" cy="23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609" extrusionOk="0">
                      <a:moveTo>
                        <a:pt x="284" y="1"/>
                      </a:moveTo>
                      <a:cubicBezTo>
                        <a:pt x="268" y="1"/>
                        <a:pt x="252" y="3"/>
                        <a:pt x="234" y="7"/>
                      </a:cubicBezTo>
                      <a:cubicBezTo>
                        <a:pt x="101" y="7"/>
                        <a:pt x="1" y="140"/>
                        <a:pt x="1" y="274"/>
                      </a:cubicBezTo>
                      <a:cubicBezTo>
                        <a:pt x="1" y="341"/>
                        <a:pt x="34" y="341"/>
                        <a:pt x="67" y="441"/>
                      </a:cubicBezTo>
                      <a:cubicBezTo>
                        <a:pt x="101" y="541"/>
                        <a:pt x="34" y="641"/>
                        <a:pt x="67" y="741"/>
                      </a:cubicBezTo>
                      <a:cubicBezTo>
                        <a:pt x="151" y="880"/>
                        <a:pt x="281" y="949"/>
                        <a:pt x="418" y="949"/>
                      </a:cubicBezTo>
                      <a:cubicBezTo>
                        <a:pt x="446" y="949"/>
                        <a:pt x="473" y="947"/>
                        <a:pt x="501" y="941"/>
                      </a:cubicBezTo>
                      <a:cubicBezTo>
                        <a:pt x="601" y="941"/>
                        <a:pt x="635" y="908"/>
                        <a:pt x="701" y="908"/>
                      </a:cubicBezTo>
                      <a:cubicBezTo>
                        <a:pt x="735" y="941"/>
                        <a:pt x="735" y="1108"/>
                        <a:pt x="868" y="1241"/>
                      </a:cubicBezTo>
                      <a:cubicBezTo>
                        <a:pt x="901" y="1275"/>
                        <a:pt x="1001" y="1308"/>
                        <a:pt x="1068" y="1341"/>
                      </a:cubicBezTo>
                      <a:cubicBezTo>
                        <a:pt x="1235" y="1408"/>
                        <a:pt x="1302" y="1375"/>
                        <a:pt x="1368" y="1441"/>
                      </a:cubicBezTo>
                      <a:cubicBezTo>
                        <a:pt x="1435" y="1508"/>
                        <a:pt x="1368" y="1542"/>
                        <a:pt x="1435" y="1575"/>
                      </a:cubicBezTo>
                      <a:cubicBezTo>
                        <a:pt x="1468" y="1608"/>
                        <a:pt x="1535" y="1608"/>
                        <a:pt x="1569" y="1608"/>
                      </a:cubicBezTo>
                      <a:cubicBezTo>
                        <a:pt x="1669" y="1542"/>
                        <a:pt x="1735" y="1441"/>
                        <a:pt x="1702" y="1341"/>
                      </a:cubicBezTo>
                      <a:cubicBezTo>
                        <a:pt x="1669" y="1208"/>
                        <a:pt x="1502" y="1241"/>
                        <a:pt x="1335" y="1074"/>
                      </a:cubicBezTo>
                      <a:cubicBezTo>
                        <a:pt x="1268" y="1008"/>
                        <a:pt x="1202" y="941"/>
                        <a:pt x="1202" y="874"/>
                      </a:cubicBezTo>
                      <a:cubicBezTo>
                        <a:pt x="1235" y="708"/>
                        <a:pt x="1535" y="708"/>
                        <a:pt x="1635" y="474"/>
                      </a:cubicBezTo>
                      <a:cubicBezTo>
                        <a:pt x="1635" y="441"/>
                        <a:pt x="1635" y="374"/>
                        <a:pt x="1635" y="307"/>
                      </a:cubicBezTo>
                      <a:cubicBezTo>
                        <a:pt x="1593" y="202"/>
                        <a:pt x="1417" y="136"/>
                        <a:pt x="1243" y="136"/>
                      </a:cubicBezTo>
                      <a:cubicBezTo>
                        <a:pt x="1142" y="136"/>
                        <a:pt x="1042" y="158"/>
                        <a:pt x="968" y="207"/>
                      </a:cubicBezTo>
                      <a:cubicBezTo>
                        <a:pt x="801" y="307"/>
                        <a:pt x="768" y="441"/>
                        <a:pt x="668" y="441"/>
                      </a:cubicBezTo>
                      <a:cubicBezTo>
                        <a:pt x="601" y="407"/>
                        <a:pt x="635" y="341"/>
                        <a:pt x="534" y="207"/>
                      </a:cubicBezTo>
                      <a:cubicBezTo>
                        <a:pt x="448" y="91"/>
                        <a:pt x="386" y="1"/>
                        <a:pt x="28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6" name="Google Shape;5146;p117"/>
                <p:cNvSpPr/>
                <p:nvPr/>
              </p:nvSpPr>
              <p:spPr>
                <a:xfrm>
                  <a:off x="4426675" y="3939363"/>
                  <a:ext cx="40012" cy="102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69" h="7078" extrusionOk="0">
                      <a:moveTo>
                        <a:pt x="2569" y="1"/>
                      </a:moveTo>
                      <a:cubicBezTo>
                        <a:pt x="2569" y="1"/>
                        <a:pt x="2535" y="1"/>
                        <a:pt x="2369" y="501"/>
                      </a:cubicBezTo>
                      <a:cubicBezTo>
                        <a:pt x="2169" y="1102"/>
                        <a:pt x="2169" y="1135"/>
                        <a:pt x="2102" y="1202"/>
                      </a:cubicBezTo>
                      <a:cubicBezTo>
                        <a:pt x="1968" y="1368"/>
                        <a:pt x="1835" y="1435"/>
                        <a:pt x="1802" y="1635"/>
                      </a:cubicBezTo>
                      <a:lnTo>
                        <a:pt x="1802" y="1835"/>
                      </a:lnTo>
                      <a:cubicBezTo>
                        <a:pt x="1768" y="1969"/>
                        <a:pt x="1635" y="2069"/>
                        <a:pt x="1535" y="2136"/>
                      </a:cubicBezTo>
                      <a:cubicBezTo>
                        <a:pt x="1368" y="2269"/>
                        <a:pt x="1401" y="2369"/>
                        <a:pt x="1068" y="3203"/>
                      </a:cubicBezTo>
                      <a:cubicBezTo>
                        <a:pt x="901" y="3603"/>
                        <a:pt x="834" y="3737"/>
                        <a:pt x="768" y="3737"/>
                      </a:cubicBezTo>
                      <a:cubicBezTo>
                        <a:pt x="734" y="3703"/>
                        <a:pt x="701" y="3403"/>
                        <a:pt x="634" y="3370"/>
                      </a:cubicBezTo>
                      <a:cubicBezTo>
                        <a:pt x="567" y="3370"/>
                        <a:pt x="401" y="3737"/>
                        <a:pt x="334" y="4104"/>
                      </a:cubicBezTo>
                      <a:cubicBezTo>
                        <a:pt x="200" y="4704"/>
                        <a:pt x="267" y="4704"/>
                        <a:pt x="167" y="5305"/>
                      </a:cubicBezTo>
                      <a:cubicBezTo>
                        <a:pt x="34" y="5638"/>
                        <a:pt x="0" y="5972"/>
                        <a:pt x="34" y="6305"/>
                      </a:cubicBezTo>
                      <a:cubicBezTo>
                        <a:pt x="34" y="6439"/>
                        <a:pt x="67" y="6572"/>
                        <a:pt x="134" y="6706"/>
                      </a:cubicBezTo>
                      <a:cubicBezTo>
                        <a:pt x="200" y="6939"/>
                        <a:pt x="234" y="7039"/>
                        <a:pt x="301" y="7073"/>
                      </a:cubicBezTo>
                      <a:cubicBezTo>
                        <a:pt x="308" y="7076"/>
                        <a:pt x="317" y="7078"/>
                        <a:pt x="329" y="7078"/>
                      </a:cubicBezTo>
                      <a:cubicBezTo>
                        <a:pt x="428" y="7078"/>
                        <a:pt x="678" y="6958"/>
                        <a:pt x="768" y="6839"/>
                      </a:cubicBezTo>
                      <a:cubicBezTo>
                        <a:pt x="1068" y="6505"/>
                        <a:pt x="901" y="6239"/>
                        <a:pt x="1168" y="5705"/>
                      </a:cubicBezTo>
                      <a:cubicBezTo>
                        <a:pt x="1335" y="5271"/>
                        <a:pt x="1468" y="5371"/>
                        <a:pt x="1568" y="5038"/>
                      </a:cubicBezTo>
                      <a:cubicBezTo>
                        <a:pt x="1668" y="4704"/>
                        <a:pt x="1535" y="4404"/>
                        <a:pt x="1768" y="4137"/>
                      </a:cubicBezTo>
                      <a:cubicBezTo>
                        <a:pt x="1835" y="4004"/>
                        <a:pt x="1902" y="4037"/>
                        <a:pt x="2002" y="3937"/>
                      </a:cubicBezTo>
                      <a:cubicBezTo>
                        <a:pt x="2335" y="3570"/>
                        <a:pt x="2002" y="3136"/>
                        <a:pt x="2169" y="2269"/>
                      </a:cubicBezTo>
                      <a:cubicBezTo>
                        <a:pt x="2235" y="1936"/>
                        <a:pt x="2335" y="1635"/>
                        <a:pt x="2469" y="1335"/>
                      </a:cubicBezTo>
                      <a:cubicBezTo>
                        <a:pt x="2535" y="1235"/>
                        <a:pt x="2569" y="1135"/>
                        <a:pt x="2636" y="1002"/>
                      </a:cubicBezTo>
                      <a:cubicBezTo>
                        <a:pt x="2769" y="501"/>
                        <a:pt x="2669" y="1"/>
                        <a:pt x="2569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7" name="Google Shape;5147;p117"/>
                <p:cNvSpPr/>
                <p:nvPr/>
              </p:nvSpPr>
              <p:spPr>
                <a:xfrm>
                  <a:off x="4439203" y="3805845"/>
                  <a:ext cx="10144" cy="15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2" h="1069" extrusionOk="0">
                      <a:moveTo>
                        <a:pt x="401" y="1"/>
                      </a:moveTo>
                      <a:cubicBezTo>
                        <a:pt x="267" y="1"/>
                        <a:pt x="201" y="268"/>
                        <a:pt x="167" y="334"/>
                      </a:cubicBezTo>
                      <a:cubicBezTo>
                        <a:pt x="134" y="401"/>
                        <a:pt x="1" y="835"/>
                        <a:pt x="234" y="1002"/>
                      </a:cubicBezTo>
                      <a:cubicBezTo>
                        <a:pt x="301" y="1068"/>
                        <a:pt x="401" y="1068"/>
                        <a:pt x="468" y="1068"/>
                      </a:cubicBezTo>
                      <a:cubicBezTo>
                        <a:pt x="634" y="1002"/>
                        <a:pt x="668" y="701"/>
                        <a:pt x="668" y="635"/>
                      </a:cubicBezTo>
                      <a:cubicBezTo>
                        <a:pt x="701" y="334"/>
                        <a:pt x="568" y="1"/>
                        <a:pt x="401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8" name="Google Shape;5148;p117"/>
                <p:cNvSpPr/>
                <p:nvPr/>
              </p:nvSpPr>
              <p:spPr>
                <a:xfrm>
                  <a:off x="3946111" y="3388428"/>
                  <a:ext cx="41457" cy="260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9" h="1802" extrusionOk="0">
                      <a:moveTo>
                        <a:pt x="2502" y="1"/>
                      </a:moveTo>
                      <a:cubicBezTo>
                        <a:pt x="2202" y="34"/>
                        <a:pt x="1902" y="134"/>
                        <a:pt x="1668" y="267"/>
                      </a:cubicBezTo>
                      <a:cubicBezTo>
                        <a:pt x="1477" y="320"/>
                        <a:pt x="1330" y="333"/>
                        <a:pt x="1210" y="333"/>
                      </a:cubicBezTo>
                      <a:cubicBezTo>
                        <a:pt x="1101" y="333"/>
                        <a:pt x="1014" y="323"/>
                        <a:pt x="936" y="323"/>
                      </a:cubicBezTo>
                      <a:cubicBezTo>
                        <a:pt x="829" y="323"/>
                        <a:pt x="739" y="342"/>
                        <a:pt x="634" y="434"/>
                      </a:cubicBezTo>
                      <a:cubicBezTo>
                        <a:pt x="567" y="468"/>
                        <a:pt x="601" y="468"/>
                        <a:pt x="234" y="1001"/>
                      </a:cubicBezTo>
                      <a:cubicBezTo>
                        <a:pt x="0" y="1335"/>
                        <a:pt x="0" y="1368"/>
                        <a:pt x="0" y="1435"/>
                      </a:cubicBezTo>
                      <a:cubicBezTo>
                        <a:pt x="67" y="1702"/>
                        <a:pt x="701" y="1802"/>
                        <a:pt x="1068" y="1802"/>
                      </a:cubicBezTo>
                      <a:cubicBezTo>
                        <a:pt x="1234" y="1802"/>
                        <a:pt x="1401" y="1768"/>
                        <a:pt x="1401" y="1735"/>
                      </a:cubicBezTo>
                      <a:cubicBezTo>
                        <a:pt x="1401" y="1702"/>
                        <a:pt x="1234" y="1702"/>
                        <a:pt x="1068" y="1568"/>
                      </a:cubicBezTo>
                      <a:cubicBezTo>
                        <a:pt x="1001" y="1535"/>
                        <a:pt x="834" y="1435"/>
                        <a:pt x="801" y="1268"/>
                      </a:cubicBezTo>
                      <a:cubicBezTo>
                        <a:pt x="801" y="1101"/>
                        <a:pt x="934" y="968"/>
                        <a:pt x="1068" y="834"/>
                      </a:cubicBezTo>
                      <a:cubicBezTo>
                        <a:pt x="1234" y="734"/>
                        <a:pt x="1401" y="634"/>
                        <a:pt x="1601" y="568"/>
                      </a:cubicBezTo>
                      <a:cubicBezTo>
                        <a:pt x="1868" y="468"/>
                        <a:pt x="1968" y="434"/>
                        <a:pt x="2269" y="334"/>
                      </a:cubicBezTo>
                      <a:cubicBezTo>
                        <a:pt x="2602" y="234"/>
                        <a:pt x="2869" y="134"/>
                        <a:pt x="2869" y="67"/>
                      </a:cubicBezTo>
                      <a:cubicBezTo>
                        <a:pt x="2869" y="1"/>
                        <a:pt x="2635" y="1"/>
                        <a:pt x="250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49" name="Google Shape;5149;p117"/>
                <p:cNvSpPr/>
                <p:nvPr/>
              </p:nvSpPr>
              <p:spPr>
                <a:xfrm>
                  <a:off x="3935505" y="3415637"/>
                  <a:ext cx="9176" cy="65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5" h="453" extrusionOk="0">
                      <a:moveTo>
                        <a:pt x="326" y="1"/>
                      </a:moveTo>
                      <a:cubicBezTo>
                        <a:pt x="222" y="1"/>
                        <a:pt x="123" y="44"/>
                        <a:pt x="67" y="119"/>
                      </a:cubicBezTo>
                      <a:cubicBezTo>
                        <a:pt x="0" y="219"/>
                        <a:pt x="100" y="352"/>
                        <a:pt x="234" y="419"/>
                      </a:cubicBezTo>
                      <a:cubicBezTo>
                        <a:pt x="267" y="441"/>
                        <a:pt x="308" y="453"/>
                        <a:pt x="350" y="453"/>
                      </a:cubicBezTo>
                      <a:cubicBezTo>
                        <a:pt x="434" y="453"/>
                        <a:pt x="523" y="408"/>
                        <a:pt x="567" y="319"/>
                      </a:cubicBezTo>
                      <a:cubicBezTo>
                        <a:pt x="634" y="252"/>
                        <a:pt x="601" y="152"/>
                        <a:pt x="567" y="86"/>
                      </a:cubicBezTo>
                      <a:cubicBezTo>
                        <a:pt x="494" y="27"/>
                        <a:pt x="408" y="1"/>
                        <a:pt x="32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0" name="Google Shape;5150;p117"/>
                <p:cNvSpPr/>
                <p:nvPr/>
              </p:nvSpPr>
              <p:spPr>
                <a:xfrm>
                  <a:off x="4027566" y="3373197"/>
                  <a:ext cx="27975" cy="80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555" extrusionOk="0">
                      <a:moveTo>
                        <a:pt x="344" y="1"/>
                      </a:moveTo>
                      <a:cubicBezTo>
                        <a:pt x="277" y="1"/>
                        <a:pt x="222" y="17"/>
                        <a:pt x="167" y="54"/>
                      </a:cubicBezTo>
                      <a:cubicBezTo>
                        <a:pt x="67" y="121"/>
                        <a:pt x="1" y="221"/>
                        <a:pt x="34" y="321"/>
                      </a:cubicBezTo>
                      <a:cubicBezTo>
                        <a:pt x="34" y="387"/>
                        <a:pt x="267" y="454"/>
                        <a:pt x="701" y="521"/>
                      </a:cubicBezTo>
                      <a:cubicBezTo>
                        <a:pt x="1001" y="554"/>
                        <a:pt x="1302" y="554"/>
                        <a:pt x="1635" y="554"/>
                      </a:cubicBezTo>
                      <a:cubicBezTo>
                        <a:pt x="1902" y="554"/>
                        <a:pt x="1935" y="521"/>
                        <a:pt x="1935" y="487"/>
                      </a:cubicBezTo>
                      <a:cubicBezTo>
                        <a:pt x="1935" y="487"/>
                        <a:pt x="1735" y="421"/>
                        <a:pt x="1368" y="287"/>
                      </a:cubicBezTo>
                      <a:cubicBezTo>
                        <a:pt x="787" y="118"/>
                        <a:pt x="522" y="1"/>
                        <a:pt x="344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1" name="Google Shape;5151;p117"/>
                <p:cNvSpPr/>
                <p:nvPr/>
              </p:nvSpPr>
              <p:spPr>
                <a:xfrm>
                  <a:off x="4059861" y="3379873"/>
                  <a:ext cx="6763" cy="4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" h="326" extrusionOk="0">
                      <a:moveTo>
                        <a:pt x="235" y="1"/>
                      </a:moveTo>
                      <a:cubicBezTo>
                        <a:pt x="178" y="1"/>
                        <a:pt x="120" y="19"/>
                        <a:pt x="67" y="59"/>
                      </a:cubicBezTo>
                      <a:cubicBezTo>
                        <a:pt x="1" y="92"/>
                        <a:pt x="1" y="159"/>
                        <a:pt x="1" y="226"/>
                      </a:cubicBezTo>
                      <a:cubicBezTo>
                        <a:pt x="67" y="292"/>
                        <a:pt x="151" y="326"/>
                        <a:pt x="234" y="326"/>
                      </a:cubicBezTo>
                      <a:cubicBezTo>
                        <a:pt x="317" y="326"/>
                        <a:pt x="401" y="292"/>
                        <a:pt x="468" y="226"/>
                      </a:cubicBezTo>
                      <a:cubicBezTo>
                        <a:pt x="468" y="192"/>
                        <a:pt x="468" y="159"/>
                        <a:pt x="468" y="126"/>
                      </a:cubicBezTo>
                      <a:cubicBezTo>
                        <a:pt x="407" y="45"/>
                        <a:pt x="322" y="1"/>
                        <a:pt x="235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2" name="Google Shape;5152;p117"/>
                <p:cNvSpPr/>
                <p:nvPr/>
              </p:nvSpPr>
              <p:spPr>
                <a:xfrm>
                  <a:off x="3916228" y="3374960"/>
                  <a:ext cx="50142" cy="63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0" h="437" extrusionOk="0">
                      <a:moveTo>
                        <a:pt x="382" y="1"/>
                      </a:moveTo>
                      <a:cubicBezTo>
                        <a:pt x="334" y="1"/>
                        <a:pt x="285" y="10"/>
                        <a:pt x="234" y="32"/>
                      </a:cubicBezTo>
                      <a:cubicBezTo>
                        <a:pt x="134" y="99"/>
                        <a:pt x="0" y="232"/>
                        <a:pt x="33" y="299"/>
                      </a:cubicBezTo>
                      <a:cubicBezTo>
                        <a:pt x="51" y="406"/>
                        <a:pt x="272" y="437"/>
                        <a:pt x="513" y="437"/>
                      </a:cubicBezTo>
                      <a:cubicBezTo>
                        <a:pt x="721" y="437"/>
                        <a:pt x="944" y="414"/>
                        <a:pt x="1068" y="399"/>
                      </a:cubicBezTo>
                      <a:cubicBezTo>
                        <a:pt x="1334" y="332"/>
                        <a:pt x="1635" y="299"/>
                        <a:pt x="1901" y="265"/>
                      </a:cubicBezTo>
                      <a:cubicBezTo>
                        <a:pt x="2235" y="332"/>
                        <a:pt x="2569" y="365"/>
                        <a:pt x="2902" y="365"/>
                      </a:cubicBezTo>
                      <a:cubicBezTo>
                        <a:pt x="3136" y="365"/>
                        <a:pt x="3469" y="332"/>
                        <a:pt x="3469" y="265"/>
                      </a:cubicBezTo>
                      <a:cubicBezTo>
                        <a:pt x="3469" y="165"/>
                        <a:pt x="3136" y="99"/>
                        <a:pt x="2869" y="65"/>
                      </a:cubicBezTo>
                      <a:cubicBezTo>
                        <a:pt x="2502" y="65"/>
                        <a:pt x="2168" y="65"/>
                        <a:pt x="1835" y="132"/>
                      </a:cubicBezTo>
                      <a:cubicBezTo>
                        <a:pt x="1568" y="165"/>
                        <a:pt x="1334" y="165"/>
                        <a:pt x="1068" y="165"/>
                      </a:cubicBezTo>
                      <a:cubicBezTo>
                        <a:pt x="730" y="113"/>
                        <a:pt x="554" y="1"/>
                        <a:pt x="38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3" name="Google Shape;5153;p117"/>
                <p:cNvSpPr/>
                <p:nvPr/>
              </p:nvSpPr>
              <p:spPr>
                <a:xfrm>
                  <a:off x="3645811" y="3477570"/>
                  <a:ext cx="53046" cy="600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1" h="4159" extrusionOk="0">
                      <a:moveTo>
                        <a:pt x="3231" y="1"/>
                      </a:moveTo>
                      <a:cubicBezTo>
                        <a:pt x="3165" y="1"/>
                        <a:pt x="2648" y="376"/>
                        <a:pt x="2550" y="376"/>
                      </a:cubicBezTo>
                      <a:cubicBezTo>
                        <a:pt x="2543" y="376"/>
                        <a:pt x="2538" y="374"/>
                        <a:pt x="2536" y="370"/>
                      </a:cubicBezTo>
                      <a:cubicBezTo>
                        <a:pt x="2469" y="336"/>
                        <a:pt x="2703" y="169"/>
                        <a:pt x="2669" y="136"/>
                      </a:cubicBezTo>
                      <a:cubicBezTo>
                        <a:pt x="2668" y="134"/>
                        <a:pt x="2665" y="134"/>
                        <a:pt x="2662" y="134"/>
                      </a:cubicBezTo>
                      <a:cubicBezTo>
                        <a:pt x="2593" y="134"/>
                        <a:pt x="2160" y="446"/>
                        <a:pt x="1969" y="636"/>
                      </a:cubicBezTo>
                      <a:cubicBezTo>
                        <a:pt x="1635" y="903"/>
                        <a:pt x="1635" y="970"/>
                        <a:pt x="1635" y="1003"/>
                      </a:cubicBezTo>
                      <a:cubicBezTo>
                        <a:pt x="1635" y="1237"/>
                        <a:pt x="1969" y="1270"/>
                        <a:pt x="2069" y="1670"/>
                      </a:cubicBezTo>
                      <a:cubicBezTo>
                        <a:pt x="2136" y="1804"/>
                        <a:pt x="2136" y="1937"/>
                        <a:pt x="2069" y="2071"/>
                      </a:cubicBezTo>
                      <a:cubicBezTo>
                        <a:pt x="1969" y="2204"/>
                        <a:pt x="1869" y="2137"/>
                        <a:pt x="1569" y="2304"/>
                      </a:cubicBezTo>
                      <a:cubicBezTo>
                        <a:pt x="1435" y="2371"/>
                        <a:pt x="1368" y="2404"/>
                        <a:pt x="1335" y="2504"/>
                      </a:cubicBezTo>
                      <a:cubicBezTo>
                        <a:pt x="1268" y="2604"/>
                        <a:pt x="1335" y="2738"/>
                        <a:pt x="1268" y="2838"/>
                      </a:cubicBezTo>
                      <a:cubicBezTo>
                        <a:pt x="1202" y="2905"/>
                        <a:pt x="1001" y="2838"/>
                        <a:pt x="768" y="2971"/>
                      </a:cubicBezTo>
                      <a:cubicBezTo>
                        <a:pt x="735" y="2971"/>
                        <a:pt x="568" y="3071"/>
                        <a:pt x="601" y="3172"/>
                      </a:cubicBezTo>
                      <a:cubicBezTo>
                        <a:pt x="601" y="3305"/>
                        <a:pt x="1068" y="3338"/>
                        <a:pt x="1068" y="3438"/>
                      </a:cubicBezTo>
                      <a:cubicBezTo>
                        <a:pt x="1068" y="3538"/>
                        <a:pt x="801" y="3538"/>
                        <a:pt x="468" y="3772"/>
                      </a:cubicBezTo>
                      <a:cubicBezTo>
                        <a:pt x="268" y="3905"/>
                        <a:pt x="1" y="4106"/>
                        <a:pt x="34" y="4139"/>
                      </a:cubicBezTo>
                      <a:cubicBezTo>
                        <a:pt x="41" y="4152"/>
                        <a:pt x="57" y="4159"/>
                        <a:pt x="88" y="4159"/>
                      </a:cubicBezTo>
                      <a:cubicBezTo>
                        <a:pt x="215" y="4159"/>
                        <a:pt x="577" y="4047"/>
                        <a:pt x="1435" y="3805"/>
                      </a:cubicBezTo>
                      <a:cubicBezTo>
                        <a:pt x="1702" y="3772"/>
                        <a:pt x="2002" y="3639"/>
                        <a:pt x="2236" y="3505"/>
                      </a:cubicBezTo>
                      <a:cubicBezTo>
                        <a:pt x="2436" y="3338"/>
                        <a:pt x="2469" y="3272"/>
                        <a:pt x="2736" y="3071"/>
                      </a:cubicBezTo>
                      <a:cubicBezTo>
                        <a:pt x="3003" y="2905"/>
                        <a:pt x="3170" y="2871"/>
                        <a:pt x="3203" y="2771"/>
                      </a:cubicBezTo>
                      <a:cubicBezTo>
                        <a:pt x="3236" y="2638"/>
                        <a:pt x="3036" y="2571"/>
                        <a:pt x="2970" y="2304"/>
                      </a:cubicBezTo>
                      <a:cubicBezTo>
                        <a:pt x="2936" y="2204"/>
                        <a:pt x="2936" y="2137"/>
                        <a:pt x="3003" y="1537"/>
                      </a:cubicBezTo>
                      <a:cubicBezTo>
                        <a:pt x="3036" y="1170"/>
                        <a:pt x="3036" y="1170"/>
                        <a:pt x="3036" y="1170"/>
                      </a:cubicBezTo>
                      <a:cubicBezTo>
                        <a:pt x="3203" y="703"/>
                        <a:pt x="3670" y="570"/>
                        <a:pt x="3603" y="436"/>
                      </a:cubicBezTo>
                      <a:cubicBezTo>
                        <a:pt x="3570" y="303"/>
                        <a:pt x="3203" y="403"/>
                        <a:pt x="3136" y="269"/>
                      </a:cubicBezTo>
                      <a:cubicBezTo>
                        <a:pt x="3070" y="103"/>
                        <a:pt x="3236" y="36"/>
                        <a:pt x="3236" y="3"/>
                      </a:cubicBezTo>
                      <a:cubicBezTo>
                        <a:pt x="3235" y="1"/>
                        <a:pt x="3233" y="1"/>
                        <a:pt x="3231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4" name="Google Shape;5154;p117"/>
                <p:cNvSpPr/>
                <p:nvPr/>
              </p:nvSpPr>
              <p:spPr>
                <a:xfrm>
                  <a:off x="3636650" y="3499173"/>
                  <a:ext cx="31833" cy="267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3" h="1849" extrusionOk="0">
                      <a:moveTo>
                        <a:pt x="2035" y="1"/>
                      </a:moveTo>
                      <a:cubicBezTo>
                        <a:pt x="1974" y="1"/>
                        <a:pt x="1882" y="75"/>
                        <a:pt x="1602" y="242"/>
                      </a:cubicBezTo>
                      <a:cubicBezTo>
                        <a:pt x="1469" y="342"/>
                        <a:pt x="1435" y="376"/>
                        <a:pt x="1369" y="409"/>
                      </a:cubicBezTo>
                      <a:cubicBezTo>
                        <a:pt x="1235" y="442"/>
                        <a:pt x="1102" y="509"/>
                        <a:pt x="968" y="542"/>
                      </a:cubicBezTo>
                      <a:cubicBezTo>
                        <a:pt x="701" y="642"/>
                        <a:pt x="601" y="642"/>
                        <a:pt x="568" y="776"/>
                      </a:cubicBezTo>
                      <a:cubicBezTo>
                        <a:pt x="535" y="876"/>
                        <a:pt x="701" y="1043"/>
                        <a:pt x="701" y="1109"/>
                      </a:cubicBezTo>
                      <a:cubicBezTo>
                        <a:pt x="685" y="1126"/>
                        <a:pt x="660" y="1126"/>
                        <a:pt x="626" y="1126"/>
                      </a:cubicBezTo>
                      <a:cubicBezTo>
                        <a:pt x="593" y="1126"/>
                        <a:pt x="551" y="1126"/>
                        <a:pt x="501" y="1143"/>
                      </a:cubicBezTo>
                      <a:cubicBezTo>
                        <a:pt x="301" y="1210"/>
                        <a:pt x="134" y="1376"/>
                        <a:pt x="68" y="1576"/>
                      </a:cubicBezTo>
                      <a:cubicBezTo>
                        <a:pt x="34" y="1677"/>
                        <a:pt x="1" y="1810"/>
                        <a:pt x="68" y="1843"/>
                      </a:cubicBezTo>
                      <a:cubicBezTo>
                        <a:pt x="75" y="1847"/>
                        <a:pt x="82" y="1849"/>
                        <a:pt x="91" y="1849"/>
                      </a:cubicBezTo>
                      <a:cubicBezTo>
                        <a:pt x="163" y="1849"/>
                        <a:pt x="289" y="1729"/>
                        <a:pt x="468" y="1610"/>
                      </a:cubicBezTo>
                      <a:cubicBezTo>
                        <a:pt x="668" y="1510"/>
                        <a:pt x="668" y="1576"/>
                        <a:pt x="935" y="1443"/>
                      </a:cubicBezTo>
                      <a:cubicBezTo>
                        <a:pt x="1135" y="1376"/>
                        <a:pt x="1302" y="1276"/>
                        <a:pt x="1435" y="1143"/>
                      </a:cubicBezTo>
                      <a:cubicBezTo>
                        <a:pt x="1502" y="1076"/>
                        <a:pt x="1535" y="1009"/>
                        <a:pt x="1569" y="976"/>
                      </a:cubicBezTo>
                      <a:cubicBezTo>
                        <a:pt x="1635" y="843"/>
                        <a:pt x="1702" y="709"/>
                        <a:pt x="1736" y="609"/>
                      </a:cubicBezTo>
                      <a:cubicBezTo>
                        <a:pt x="1902" y="342"/>
                        <a:pt x="2169" y="376"/>
                        <a:pt x="2203" y="209"/>
                      </a:cubicBezTo>
                      <a:cubicBezTo>
                        <a:pt x="2203" y="109"/>
                        <a:pt x="2169" y="42"/>
                        <a:pt x="2069" y="9"/>
                      </a:cubicBezTo>
                      <a:cubicBezTo>
                        <a:pt x="2058" y="3"/>
                        <a:pt x="2047" y="1"/>
                        <a:pt x="2035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5" name="Google Shape;5155;p117"/>
                <p:cNvSpPr/>
                <p:nvPr/>
              </p:nvSpPr>
              <p:spPr>
                <a:xfrm>
                  <a:off x="3667500" y="3432558"/>
                  <a:ext cx="32801" cy="165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0" h="1145" extrusionOk="0">
                      <a:moveTo>
                        <a:pt x="726" y="0"/>
                      </a:moveTo>
                      <a:cubicBezTo>
                        <a:pt x="631" y="0"/>
                        <a:pt x="447" y="141"/>
                        <a:pt x="334" y="282"/>
                      </a:cubicBezTo>
                      <a:cubicBezTo>
                        <a:pt x="268" y="349"/>
                        <a:pt x="201" y="449"/>
                        <a:pt x="201" y="549"/>
                      </a:cubicBezTo>
                      <a:cubicBezTo>
                        <a:pt x="168" y="683"/>
                        <a:pt x="201" y="716"/>
                        <a:pt x="168" y="816"/>
                      </a:cubicBezTo>
                      <a:cubicBezTo>
                        <a:pt x="101" y="983"/>
                        <a:pt x="1" y="1016"/>
                        <a:pt x="1" y="1083"/>
                      </a:cubicBezTo>
                      <a:cubicBezTo>
                        <a:pt x="24" y="1106"/>
                        <a:pt x="221" y="1145"/>
                        <a:pt x="484" y="1145"/>
                      </a:cubicBezTo>
                      <a:cubicBezTo>
                        <a:pt x="602" y="1145"/>
                        <a:pt x="734" y="1137"/>
                        <a:pt x="868" y="1116"/>
                      </a:cubicBezTo>
                      <a:cubicBezTo>
                        <a:pt x="1335" y="1083"/>
                        <a:pt x="1769" y="883"/>
                        <a:pt x="2069" y="549"/>
                      </a:cubicBezTo>
                      <a:cubicBezTo>
                        <a:pt x="2102" y="482"/>
                        <a:pt x="2269" y="282"/>
                        <a:pt x="2202" y="149"/>
                      </a:cubicBezTo>
                      <a:cubicBezTo>
                        <a:pt x="2165" y="56"/>
                        <a:pt x="2087" y="36"/>
                        <a:pt x="1991" y="36"/>
                      </a:cubicBezTo>
                      <a:cubicBezTo>
                        <a:pt x="1913" y="36"/>
                        <a:pt x="1824" y="49"/>
                        <a:pt x="1735" y="49"/>
                      </a:cubicBezTo>
                      <a:cubicBezTo>
                        <a:pt x="1569" y="49"/>
                        <a:pt x="1402" y="82"/>
                        <a:pt x="1268" y="149"/>
                      </a:cubicBezTo>
                      <a:cubicBezTo>
                        <a:pt x="1025" y="240"/>
                        <a:pt x="920" y="387"/>
                        <a:pt x="853" y="387"/>
                      </a:cubicBezTo>
                      <a:cubicBezTo>
                        <a:pt x="847" y="387"/>
                        <a:pt x="841" y="385"/>
                        <a:pt x="835" y="382"/>
                      </a:cubicBezTo>
                      <a:cubicBezTo>
                        <a:pt x="768" y="316"/>
                        <a:pt x="868" y="82"/>
                        <a:pt x="768" y="15"/>
                      </a:cubicBezTo>
                      <a:cubicBezTo>
                        <a:pt x="758" y="5"/>
                        <a:pt x="743" y="0"/>
                        <a:pt x="72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6" name="Google Shape;5156;p117"/>
                <p:cNvSpPr/>
                <p:nvPr/>
              </p:nvSpPr>
              <p:spPr>
                <a:xfrm>
                  <a:off x="4158222" y="3392286"/>
                  <a:ext cx="36139" cy="7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01" h="541" extrusionOk="0">
                      <a:moveTo>
                        <a:pt x="599" y="0"/>
                      </a:moveTo>
                      <a:cubicBezTo>
                        <a:pt x="132" y="0"/>
                        <a:pt x="65" y="0"/>
                        <a:pt x="32" y="34"/>
                      </a:cubicBezTo>
                      <a:cubicBezTo>
                        <a:pt x="1" y="127"/>
                        <a:pt x="435" y="541"/>
                        <a:pt x="954" y="541"/>
                      </a:cubicBezTo>
                      <a:cubicBezTo>
                        <a:pt x="991" y="541"/>
                        <a:pt x="1028" y="539"/>
                        <a:pt x="1066" y="534"/>
                      </a:cubicBezTo>
                      <a:cubicBezTo>
                        <a:pt x="1399" y="534"/>
                        <a:pt x="1533" y="301"/>
                        <a:pt x="2067" y="234"/>
                      </a:cubicBezTo>
                      <a:cubicBezTo>
                        <a:pt x="2183" y="217"/>
                        <a:pt x="2292" y="217"/>
                        <a:pt x="2371" y="217"/>
                      </a:cubicBezTo>
                      <a:cubicBezTo>
                        <a:pt x="2450" y="217"/>
                        <a:pt x="2500" y="217"/>
                        <a:pt x="2500" y="201"/>
                      </a:cubicBezTo>
                      <a:cubicBezTo>
                        <a:pt x="2200" y="134"/>
                        <a:pt x="1900" y="67"/>
                        <a:pt x="1633" y="67"/>
                      </a:cubicBezTo>
                      <a:cubicBezTo>
                        <a:pt x="1366" y="34"/>
                        <a:pt x="1399" y="67"/>
                        <a:pt x="59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7" name="Google Shape;5157;p117"/>
                <p:cNvSpPr/>
                <p:nvPr/>
              </p:nvSpPr>
              <p:spPr>
                <a:xfrm>
                  <a:off x="3600987" y="3369571"/>
                  <a:ext cx="187041" cy="98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4" h="6788" extrusionOk="0">
                      <a:moveTo>
                        <a:pt x="11806" y="0"/>
                      </a:moveTo>
                      <a:cubicBezTo>
                        <a:pt x="11316" y="0"/>
                        <a:pt x="10818" y="38"/>
                        <a:pt x="10675" y="38"/>
                      </a:cubicBezTo>
                      <a:cubicBezTo>
                        <a:pt x="9741" y="105"/>
                        <a:pt x="8840" y="305"/>
                        <a:pt x="8006" y="705"/>
                      </a:cubicBezTo>
                      <a:cubicBezTo>
                        <a:pt x="7372" y="1005"/>
                        <a:pt x="6739" y="1372"/>
                        <a:pt x="6105" y="1706"/>
                      </a:cubicBezTo>
                      <a:cubicBezTo>
                        <a:pt x="5805" y="1939"/>
                        <a:pt x="5538" y="2173"/>
                        <a:pt x="5238" y="2406"/>
                      </a:cubicBezTo>
                      <a:lnTo>
                        <a:pt x="3737" y="3540"/>
                      </a:lnTo>
                      <a:cubicBezTo>
                        <a:pt x="2336" y="4641"/>
                        <a:pt x="2102" y="4641"/>
                        <a:pt x="1301" y="5375"/>
                      </a:cubicBezTo>
                      <a:cubicBezTo>
                        <a:pt x="801" y="5842"/>
                        <a:pt x="1" y="6643"/>
                        <a:pt x="67" y="6776"/>
                      </a:cubicBezTo>
                      <a:cubicBezTo>
                        <a:pt x="71" y="6784"/>
                        <a:pt x="79" y="6787"/>
                        <a:pt x="90" y="6787"/>
                      </a:cubicBezTo>
                      <a:cubicBezTo>
                        <a:pt x="286" y="6787"/>
                        <a:pt x="1600" y="5749"/>
                        <a:pt x="3837" y="4741"/>
                      </a:cubicBezTo>
                      <a:cubicBezTo>
                        <a:pt x="4270" y="4541"/>
                        <a:pt x="4103" y="4641"/>
                        <a:pt x="5838" y="3907"/>
                      </a:cubicBezTo>
                      <a:cubicBezTo>
                        <a:pt x="6772" y="3540"/>
                        <a:pt x="7639" y="3140"/>
                        <a:pt x="8507" y="2673"/>
                      </a:cubicBezTo>
                      <a:cubicBezTo>
                        <a:pt x="9641" y="2006"/>
                        <a:pt x="9441" y="1939"/>
                        <a:pt x="10074" y="1706"/>
                      </a:cubicBezTo>
                      <a:cubicBezTo>
                        <a:pt x="10875" y="1372"/>
                        <a:pt x="11509" y="1306"/>
                        <a:pt x="12409" y="738"/>
                      </a:cubicBezTo>
                      <a:cubicBezTo>
                        <a:pt x="12943" y="372"/>
                        <a:pt x="12910" y="271"/>
                        <a:pt x="12910" y="238"/>
                      </a:cubicBezTo>
                      <a:cubicBezTo>
                        <a:pt x="12875" y="46"/>
                        <a:pt x="12346" y="0"/>
                        <a:pt x="1180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8" name="Google Shape;5158;p117"/>
                <p:cNvSpPr/>
                <p:nvPr/>
              </p:nvSpPr>
              <p:spPr>
                <a:xfrm>
                  <a:off x="4251223" y="4158685"/>
                  <a:ext cx="133532" cy="1186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41" h="8208" extrusionOk="0">
                      <a:moveTo>
                        <a:pt x="9240" y="0"/>
                      </a:moveTo>
                      <a:lnTo>
                        <a:pt x="9040" y="234"/>
                      </a:lnTo>
                      <a:cubicBezTo>
                        <a:pt x="8540" y="668"/>
                        <a:pt x="8006" y="1068"/>
                        <a:pt x="7472" y="1435"/>
                      </a:cubicBezTo>
                      <a:cubicBezTo>
                        <a:pt x="6538" y="2069"/>
                        <a:pt x="6271" y="2069"/>
                        <a:pt x="5704" y="2569"/>
                      </a:cubicBezTo>
                      <a:cubicBezTo>
                        <a:pt x="5204" y="2969"/>
                        <a:pt x="5104" y="3236"/>
                        <a:pt x="4470" y="4070"/>
                      </a:cubicBezTo>
                      <a:cubicBezTo>
                        <a:pt x="3903" y="4837"/>
                        <a:pt x="3269" y="5538"/>
                        <a:pt x="2602" y="6238"/>
                      </a:cubicBezTo>
                      <a:cubicBezTo>
                        <a:pt x="1235" y="7606"/>
                        <a:pt x="0" y="8073"/>
                        <a:pt x="67" y="8173"/>
                      </a:cubicBezTo>
                      <a:cubicBezTo>
                        <a:pt x="79" y="8196"/>
                        <a:pt x="112" y="8207"/>
                        <a:pt x="164" y="8207"/>
                      </a:cubicBezTo>
                      <a:cubicBezTo>
                        <a:pt x="412" y="8207"/>
                        <a:pt x="1099" y="7958"/>
                        <a:pt x="2035" y="7572"/>
                      </a:cubicBezTo>
                      <a:cubicBezTo>
                        <a:pt x="4804" y="5404"/>
                        <a:pt x="7205" y="2869"/>
                        <a:pt x="924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59" name="Google Shape;5159;p117"/>
                <p:cNvSpPr/>
                <p:nvPr/>
              </p:nvSpPr>
              <p:spPr>
                <a:xfrm>
                  <a:off x="3491095" y="3386015"/>
                  <a:ext cx="969335" cy="8924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82" h="61760" extrusionOk="0">
                      <a:moveTo>
                        <a:pt x="53839" y="7473"/>
                      </a:moveTo>
                      <a:cubicBezTo>
                        <a:pt x="54205" y="7473"/>
                        <a:pt x="54506" y="7973"/>
                        <a:pt x="54606" y="8407"/>
                      </a:cubicBezTo>
                      <a:cubicBezTo>
                        <a:pt x="54606" y="8707"/>
                        <a:pt x="54606" y="9241"/>
                        <a:pt x="54339" y="9374"/>
                      </a:cubicBezTo>
                      <a:cubicBezTo>
                        <a:pt x="54307" y="9382"/>
                        <a:pt x="54274" y="9386"/>
                        <a:pt x="54240" y="9386"/>
                      </a:cubicBezTo>
                      <a:cubicBezTo>
                        <a:pt x="54130" y="9386"/>
                        <a:pt x="54015" y="9343"/>
                        <a:pt x="53939" y="9241"/>
                      </a:cubicBezTo>
                      <a:cubicBezTo>
                        <a:pt x="53805" y="9041"/>
                        <a:pt x="54172" y="8840"/>
                        <a:pt x="54105" y="8473"/>
                      </a:cubicBezTo>
                      <a:cubicBezTo>
                        <a:pt x="54072" y="8040"/>
                        <a:pt x="53472" y="7873"/>
                        <a:pt x="53538" y="7640"/>
                      </a:cubicBezTo>
                      <a:cubicBezTo>
                        <a:pt x="53572" y="7539"/>
                        <a:pt x="53738" y="7473"/>
                        <a:pt x="53839" y="7473"/>
                      </a:cubicBezTo>
                      <a:close/>
                      <a:moveTo>
                        <a:pt x="39535" y="12163"/>
                      </a:moveTo>
                      <a:cubicBezTo>
                        <a:pt x="39631" y="12163"/>
                        <a:pt x="39722" y="12194"/>
                        <a:pt x="39795" y="12243"/>
                      </a:cubicBezTo>
                      <a:cubicBezTo>
                        <a:pt x="39895" y="12276"/>
                        <a:pt x="40062" y="12343"/>
                        <a:pt x="40029" y="12410"/>
                      </a:cubicBezTo>
                      <a:cubicBezTo>
                        <a:pt x="40029" y="12476"/>
                        <a:pt x="39795" y="12510"/>
                        <a:pt x="39795" y="12510"/>
                      </a:cubicBezTo>
                      <a:lnTo>
                        <a:pt x="39829" y="12476"/>
                      </a:lnTo>
                      <a:cubicBezTo>
                        <a:pt x="39728" y="12476"/>
                        <a:pt x="39628" y="12476"/>
                        <a:pt x="39528" y="12443"/>
                      </a:cubicBezTo>
                      <a:cubicBezTo>
                        <a:pt x="39328" y="12376"/>
                        <a:pt x="39261" y="12376"/>
                        <a:pt x="39228" y="12310"/>
                      </a:cubicBezTo>
                      <a:cubicBezTo>
                        <a:pt x="39228" y="12243"/>
                        <a:pt x="39362" y="12209"/>
                        <a:pt x="39428" y="12176"/>
                      </a:cubicBezTo>
                      <a:cubicBezTo>
                        <a:pt x="39464" y="12167"/>
                        <a:pt x="39500" y="12163"/>
                        <a:pt x="39535" y="12163"/>
                      </a:cubicBezTo>
                      <a:close/>
                      <a:moveTo>
                        <a:pt x="46019" y="12007"/>
                      </a:moveTo>
                      <a:cubicBezTo>
                        <a:pt x="46141" y="12007"/>
                        <a:pt x="46291" y="12101"/>
                        <a:pt x="46667" y="12176"/>
                      </a:cubicBezTo>
                      <a:cubicBezTo>
                        <a:pt x="46868" y="12213"/>
                        <a:pt x="47019" y="12239"/>
                        <a:pt x="47137" y="12239"/>
                      </a:cubicBezTo>
                      <a:cubicBezTo>
                        <a:pt x="47233" y="12239"/>
                        <a:pt x="47307" y="12221"/>
                        <a:pt x="47367" y="12176"/>
                      </a:cubicBezTo>
                      <a:cubicBezTo>
                        <a:pt x="47504" y="12094"/>
                        <a:pt x="47529" y="12034"/>
                        <a:pt x="47570" y="12034"/>
                      </a:cubicBezTo>
                      <a:cubicBezTo>
                        <a:pt x="47579" y="12034"/>
                        <a:pt x="47589" y="12037"/>
                        <a:pt x="47601" y="12043"/>
                      </a:cubicBezTo>
                      <a:cubicBezTo>
                        <a:pt x="47667" y="12076"/>
                        <a:pt x="47701" y="12143"/>
                        <a:pt x="47701" y="12209"/>
                      </a:cubicBezTo>
                      <a:lnTo>
                        <a:pt x="47734" y="12209"/>
                      </a:lnTo>
                      <a:cubicBezTo>
                        <a:pt x="47734" y="12310"/>
                        <a:pt x="47501" y="12376"/>
                        <a:pt x="47434" y="12376"/>
                      </a:cubicBezTo>
                      <a:cubicBezTo>
                        <a:pt x="47371" y="12385"/>
                        <a:pt x="47306" y="12389"/>
                        <a:pt x="47240" y="12389"/>
                      </a:cubicBezTo>
                      <a:cubicBezTo>
                        <a:pt x="47060" y="12389"/>
                        <a:pt x="46871" y="12358"/>
                        <a:pt x="46700" y="12310"/>
                      </a:cubicBezTo>
                      <a:cubicBezTo>
                        <a:pt x="46498" y="12254"/>
                        <a:pt x="46377" y="12230"/>
                        <a:pt x="46292" y="12230"/>
                      </a:cubicBezTo>
                      <a:cubicBezTo>
                        <a:pt x="46223" y="12230"/>
                        <a:pt x="46178" y="12246"/>
                        <a:pt x="46133" y="12276"/>
                      </a:cubicBezTo>
                      <a:cubicBezTo>
                        <a:pt x="46033" y="12310"/>
                        <a:pt x="45966" y="12410"/>
                        <a:pt x="45933" y="12510"/>
                      </a:cubicBezTo>
                      <a:cubicBezTo>
                        <a:pt x="45866" y="12777"/>
                        <a:pt x="46200" y="13043"/>
                        <a:pt x="46133" y="13143"/>
                      </a:cubicBezTo>
                      <a:cubicBezTo>
                        <a:pt x="46100" y="13188"/>
                        <a:pt x="46066" y="13203"/>
                        <a:pt x="46035" y="13203"/>
                      </a:cubicBezTo>
                      <a:cubicBezTo>
                        <a:pt x="45974" y="13203"/>
                        <a:pt x="45922" y="13143"/>
                        <a:pt x="45900" y="13143"/>
                      </a:cubicBezTo>
                      <a:cubicBezTo>
                        <a:pt x="45633" y="13077"/>
                        <a:pt x="45599" y="12743"/>
                        <a:pt x="45599" y="12710"/>
                      </a:cubicBezTo>
                      <a:cubicBezTo>
                        <a:pt x="45566" y="12576"/>
                        <a:pt x="45599" y="12443"/>
                        <a:pt x="45633" y="12343"/>
                      </a:cubicBezTo>
                      <a:cubicBezTo>
                        <a:pt x="45699" y="12209"/>
                        <a:pt x="45799" y="12109"/>
                        <a:pt x="45900" y="12043"/>
                      </a:cubicBezTo>
                      <a:cubicBezTo>
                        <a:pt x="45941" y="12018"/>
                        <a:pt x="45979" y="12007"/>
                        <a:pt x="46019" y="12007"/>
                      </a:cubicBezTo>
                      <a:close/>
                      <a:moveTo>
                        <a:pt x="39031" y="12535"/>
                      </a:moveTo>
                      <a:cubicBezTo>
                        <a:pt x="39045" y="12535"/>
                        <a:pt x="39056" y="12537"/>
                        <a:pt x="39061" y="12543"/>
                      </a:cubicBezTo>
                      <a:cubicBezTo>
                        <a:pt x="39061" y="12543"/>
                        <a:pt x="38895" y="12676"/>
                        <a:pt x="38895" y="12877"/>
                      </a:cubicBezTo>
                      <a:cubicBezTo>
                        <a:pt x="38928" y="13043"/>
                        <a:pt x="39028" y="13010"/>
                        <a:pt x="39061" y="13177"/>
                      </a:cubicBezTo>
                      <a:cubicBezTo>
                        <a:pt x="39028" y="13277"/>
                        <a:pt x="39061" y="13444"/>
                        <a:pt x="38961" y="13510"/>
                      </a:cubicBezTo>
                      <a:lnTo>
                        <a:pt x="38861" y="13510"/>
                      </a:lnTo>
                      <a:cubicBezTo>
                        <a:pt x="38761" y="13444"/>
                        <a:pt x="38794" y="13310"/>
                        <a:pt x="38761" y="13010"/>
                      </a:cubicBezTo>
                      <a:cubicBezTo>
                        <a:pt x="38728" y="12810"/>
                        <a:pt x="38728" y="12777"/>
                        <a:pt x="38761" y="12710"/>
                      </a:cubicBezTo>
                      <a:cubicBezTo>
                        <a:pt x="38816" y="12599"/>
                        <a:pt x="38963" y="12535"/>
                        <a:pt x="39031" y="12535"/>
                      </a:cubicBezTo>
                      <a:close/>
                      <a:moveTo>
                        <a:pt x="39380" y="12703"/>
                      </a:moveTo>
                      <a:cubicBezTo>
                        <a:pt x="39385" y="12703"/>
                        <a:pt x="39390" y="12705"/>
                        <a:pt x="39395" y="12710"/>
                      </a:cubicBezTo>
                      <a:cubicBezTo>
                        <a:pt x="39428" y="12710"/>
                        <a:pt x="39428" y="12810"/>
                        <a:pt x="39462" y="12877"/>
                      </a:cubicBezTo>
                      <a:cubicBezTo>
                        <a:pt x="39528" y="13244"/>
                        <a:pt x="39895" y="13310"/>
                        <a:pt x="39862" y="13510"/>
                      </a:cubicBezTo>
                      <a:cubicBezTo>
                        <a:pt x="39829" y="13577"/>
                        <a:pt x="39762" y="13644"/>
                        <a:pt x="39662" y="13644"/>
                      </a:cubicBezTo>
                      <a:cubicBezTo>
                        <a:pt x="39528" y="13644"/>
                        <a:pt x="39428" y="13577"/>
                        <a:pt x="39395" y="13444"/>
                      </a:cubicBezTo>
                      <a:cubicBezTo>
                        <a:pt x="39395" y="13344"/>
                        <a:pt x="39495" y="13310"/>
                        <a:pt x="39495" y="13210"/>
                      </a:cubicBezTo>
                      <a:cubicBezTo>
                        <a:pt x="39495" y="13110"/>
                        <a:pt x="39261" y="12977"/>
                        <a:pt x="39295" y="12843"/>
                      </a:cubicBezTo>
                      <a:cubicBezTo>
                        <a:pt x="39295" y="12786"/>
                        <a:pt x="39345" y="12703"/>
                        <a:pt x="39380" y="12703"/>
                      </a:cubicBezTo>
                      <a:close/>
                      <a:moveTo>
                        <a:pt x="29335" y="11852"/>
                      </a:moveTo>
                      <a:cubicBezTo>
                        <a:pt x="29515" y="11852"/>
                        <a:pt x="29613" y="11930"/>
                        <a:pt x="29521" y="11976"/>
                      </a:cubicBezTo>
                      <a:cubicBezTo>
                        <a:pt x="29388" y="12043"/>
                        <a:pt x="28821" y="12276"/>
                        <a:pt x="28954" y="12410"/>
                      </a:cubicBezTo>
                      <a:cubicBezTo>
                        <a:pt x="29054" y="12543"/>
                        <a:pt x="28954" y="12443"/>
                        <a:pt x="28821" y="12576"/>
                      </a:cubicBezTo>
                      <a:cubicBezTo>
                        <a:pt x="28666" y="12669"/>
                        <a:pt x="28569" y="12847"/>
                        <a:pt x="28002" y="12847"/>
                      </a:cubicBezTo>
                      <a:cubicBezTo>
                        <a:pt x="27956" y="12847"/>
                        <a:pt x="27906" y="12846"/>
                        <a:pt x="27853" y="12843"/>
                      </a:cubicBezTo>
                      <a:cubicBezTo>
                        <a:pt x="27153" y="12843"/>
                        <a:pt x="27620" y="12777"/>
                        <a:pt x="27053" y="12610"/>
                      </a:cubicBezTo>
                      <a:cubicBezTo>
                        <a:pt x="26917" y="12567"/>
                        <a:pt x="26819" y="12549"/>
                        <a:pt x="26746" y="12549"/>
                      </a:cubicBezTo>
                      <a:cubicBezTo>
                        <a:pt x="26534" y="12549"/>
                        <a:pt x="26552" y="12711"/>
                        <a:pt x="26552" y="12910"/>
                      </a:cubicBezTo>
                      <a:cubicBezTo>
                        <a:pt x="26525" y="13130"/>
                        <a:pt x="26611" y="13419"/>
                        <a:pt x="26886" y="13419"/>
                      </a:cubicBezTo>
                      <a:cubicBezTo>
                        <a:pt x="26944" y="13419"/>
                        <a:pt x="27011" y="13406"/>
                        <a:pt x="27086" y="13377"/>
                      </a:cubicBezTo>
                      <a:cubicBezTo>
                        <a:pt x="27553" y="13244"/>
                        <a:pt x="27420" y="13344"/>
                        <a:pt x="27553" y="13110"/>
                      </a:cubicBezTo>
                      <a:cubicBezTo>
                        <a:pt x="27593" y="13030"/>
                        <a:pt x="27645" y="13004"/>
                        <a:pt x="27710" y="13004"/>
                      </a:cubicBezTo>
                      <a:cubicBezTo>
                        <a:pt x="27831" y="13004"/>
                        <a:pt x="27998" y="13096"/>
                        <a:pt x="28217" y="13096"/>
                      </a:cubicBezTo>
                      <a:cubicBezTo>
                        <a:pt x="28270" y="13096"/>
                        <a:pt x="28327" y="13091"/>
                        <a:pt x="28387" y="13077"/>
                      </a:cubicBezTo>
                      <a:cubicBezTo>
                        <a:pt x="28458" y="13060"/>
                        <a:pt x="28507" y="13053"/>
                        <a:pt x="28543" y="13053"/>
                      </a:cubicBezTo>
                      <a:cubicBezTo>
                        <a:pt x="28728" y="13053"/>
                        <a:pt x="28563" y="13248"/>
                        <a:pt x="29121" y="13444"/>
                      </a:cubicBezTo>
                      <a:cubicBezTo>
                        <a:pt x="29755" y="13677"/>
                        <a:pt x="29488" y="13711"/>
                        <a:pt x="29988" y="14078"/>
                      </a:cubicBezTo>
                      <a:cubicBezTo>
                        <a:pt x="30455" y="14478"/>
                        <a:pt x="30422" y="14178"/>
                        <a:pt x="30822" y="14444"/>
                      </a:cubicBezTo>
                      <a:cubicBezTo>
                        <a:pt x="31189" y="14711"/>
                        <a:pt x="30922" y="14911"/>
                        <a:pt x="30789" y="15045"/>
                      </a:cubicBezTo>
                      <a:cubicBezTo>
                        <a:pt x="30678" y="15156"/>
                        <a:pt x="30290" y="15336"/>
                        <a:pt x="30067" y="15336"/>
                      </a:cubicBezTo>
                      <a:cubicBezTo>
                        <a:pt x="30021" y="15336"/>
                        <a:pt x="29983" y="15329"/>
                        <a:pt x="29955" y="15312"/>
                      </a:cubicBezTo>
                      <a:cubicBezTo>
                        <a:pt x="29934" y="15296"/>
                        <a:pt x="29904" y="15289"/>
                        <a:pt x="29868" y="15289"/>
                      </a:cubicBezTo>
                      <a:cubicBezTo>
                        <a:pt x="29696" y="15289"/>
                        <a:pt x="29391" y="15448"/>
                        <a:pt x="29304" y="15448"/>
                      </a:cubicBezTo>
                      <a:cubicBezTo>
                        <a:pt x="29297" y="15448"/>
                        <a:pt x="29292" y="15447"/>
                        <a:pt x="29288" y="15445"/>
                      </a:cubicBezTo>
                      <a:cubicBezTo>
                        <a:pt x="29254" y="15412"/>
                        <a:pt x="28654" y="15412"/>
                        <a:pt x="28621" y="15245"/>
                      </a:cubicBezTo>
                      <a:cubicBezTo>
                        <a:pt x="28587" y="15112"/>
                        <a:pt x="28220" y="15178"/>
                        <a:pt x="28187" y="15045"/>
                      </a:cubicBezTo>
                      <a:cubicBezTo>
                        <a:pt x="28154" y="14911"/>
                        <a:pt x="27586" y="15078"/>
                        <a:pt x="27520" y="14845"/>
                      </a:cubicBezTo>
                      <a:cubicBezTo>
                        <a:pt x="27510" y="14773"/>
                        <a:pt x="27409" y="14743"/>
                        <a:pt x="27264" y="14743"/>
                      </a:cubicBezTo>
                      <a:cubicBezTo>
                        <a:pt x="26932" y="14743"/>
                        <a:pt x="26364" y="14903"/>
                        <a:pt x="26085" y="15112"/>
                      </a:cubicBezTo>
                      <a:cubicBezTo>
                        <a:pt x="25829" y="15275"/>
                        <a:pt x="25523" y="15357"/>
                        <a:pt x="25213" y="15357"/>
                      </a:cubicBezTo>
                      <a:cubicBezTo>
                        <a:pt x="25081" y="15357"/>
                        <a:pt x="24948" y="15342"/>
                        <a:pt x="24818" y="15312"/>
                      </a:cubicBezTo>
                      <a:cubicBezTo>
                        <a:pt x="24584" y="15245"/>
                        <a:pt x="23817" y="14645"/>
                        <a:pt x="23917" y="14578"/>
                      </a:cubicBezTo>
                      <a:cubicBezTo>
                        <a:pt x="24051" y="14511"/>
                        <a:pt x="23917" y="14178"/>
                        <a:pt x="24117" y="14144"/>
                      </a:cubicBezTo>
                      <a:cubicBezTo>
                        <a:pt x="24251" y="14078"/>
                        <a:pt x="24351" y="13911"/>
                        <a:pt x="24317" y="13777"/>
                      </a:cubicBezTo>
                      <a:cubicBezTo>
                        <a:pt x="24284" y="13644"/>
                        <a:pt x="24317" y="13611"/>
                        <a:pt x="24484" y="13510"/>
                      </a:cubicBezTo>
                      <a:cubicBezTo>
                        <a:pt x="24618" y="13444"/>
                        <a:pt x="24484" y="13310"/>
                        <a:pt x="24551" y="13177"/>
                      </a:cubicBezTo>
                      <a:cubicBezTo>
                        <a:pt x="24572" y="13123"/>
                        <a:pt x="24601" y="13108"/>
                        <a:pt x="24631" y="13108"/>
                      </a:cubicBezTo>
                      <a:cubicBezTo>
                        <a:pt x="24675" y="13108"/>
                        <a:pt x="24724" y="13140"/>
                        <a:pt x="24765" y="13140"/>
                      </a:cubicBezTo>
                      <a:cubicBezTo>
                        <a:pt x="24785" y="13140"/>
                        <a:pt x="24803" y="13132"/>
                        <a:pt x="24818" y="13110"/>
                      </a:cubicBezTo>
                      <a:cubicBezTo>
                        <a:pt x="24918" y="13010"/>
                        <a:pt x="24918" y="13077"/>
                        <a:pt x="25018" y="13010"/>
                      </a:cubicBezTo>
                      <a:cubicBezTo>
                        <a:pt x="25151" y="12943"/>
                        <a:pt x="25018" y="12843"/>
                        <a:pt x="25018" y="12643"/>
                      </a:cubicBezTo>
                      <a:cubicBezTo>
                        <a:pt x="25018" y="12493"/>
                        <a:pt x="25055" y="12362"/>
                        <a:pt x="25159" y="12362"/>
                      </a:cubicBezTo>
                      <a:cubicBezTo>
                        <a:pt x="25193" y="12362"/>
                        <a:pt x="25235" y="12376"/>
                        <a:pt x="25285" y="12410"/>
                      </a:cubicBezTo>
                      <a:cubicBezTo>
                        <a:pt x="25324" y="12436"/>
                        <a:pt x="25357" y="12446"/>
                        <a:pt x="25386" y="12446"/>
                      </a:cubicBezTo>
                      <a:cubicBezTo>
                        <a:pt x="25506" y="12446"/>
                        <a:pt x="25564" y="12263"/>
                        <a:pt x="25752" y="12209"/>
                      </a:cubicBezTo>
                      <a:cubicBezTo>
                        <a:pt x="25818" y="12181"/>
                        <a:pt x="25860" y="12169"/>
                        <a:pt x="25889" y="12169"/>
                      </a:cubicBezTo>
                      <a:cubicBezTo>
                        <a:pt x="25964" y="12169"/>
                        <a:pt x="25956" y="12247"/>
                        <a:pt x="26052" y="12343"/>
                      </a:cubicBezTo>
                      <a:cubicBezTo>
                        <a:pt x="26185" y="12476"/>
                        <a:pt x="26219" y="12476"/>
                        <a:pt x="26486" y="12476"/>
                      </a:cubicBezTo>
                      <a:cubicBezTo>
                        <a:pt x="26886" y="12476"/>
                        <a:pt x="27286" y="12443"/>
                        <a:pt x="27653" y="12310"/>
                      </a:cubicBezTo>
                      <a:cubicBezTo>
                        <a:pt x="27820" y="12209"/>
                        <a:pt x="28053" y="12143"/>
                        <a:pt x="28254" y="12076"/>
                      </a:cubicBezTo>
                      <a:cubicBezTo>
                        <a:pt x="28687" y="11943"/>
                        <a:pt x="28687" y="12009"/>
                        <a:pt x="29054" y="11909"/>
                      </a:cubicBezTo>
                      <a:cubicBezTo>
                        <a:pt x="29158" y="11868"/>
                        <a:pt x="29255" y="11852"/>
                        <a:pt x="29335" y="11852"/>
                      </a:cubicBezTo>
                      <a:close/>
                      <a:moveTo>
                        <a:pt x="35179" y="12018"/>
                      </a:moveTo>
                      <a:cubicBezTo>
                        <a:pt x="35292" y="12018"/>
                        <a:pt x="35409" y="12026"/>
                        <a:pt x="35525" y="12043"/>
                      </a:cubicBezTo>
                      <a:cubicBezTo>
                        <a:pt x="35592" y="12043"/>
                        <a:pt x="35692" y="12043"/>
                        <a:pt x="35759" y="12076"/>
                      </a:cubicBezTo>
                      <a:cubicBezTo>
                        <a:pt x="35926" y="12109"/>
                        <a:pt x="36059" y="12209"/>
                        <a:pt x="36126" y="12343"/>
                      </a:cubicBezTo>
                      <a:cubicBezTo>
                        <a:pt x="36193" y="12476"/>
                        <a:pt x="36126" y="12543"/>
                        <a:pt x="36193" y="12643"/>
                      </a:cubicBezTo>
                      <a:cubicBezTo>
                        <a:pt x="36226" y="12743"/>
                        <a:pt x="36326" y="12810"/>
                        <a:pt x="36426" y="12843"/>
                      </a:cubicBezTo>
                      <a:cubicBezTo>
                        <a:pt x="36451" y="12848"/>
                        <a:pt x="36474" y="12850"/>
                        <a:pt x="36495" y="12850"/>
                      </a:cubicBezTo>
                      <a:cubicBezTo>
                        <a:pt x="36577" y="12850"/>
                        <a:pt x="36632" y="12820"/>
                        <a:pt x="36686" y="12820"/>
                      </a:cubicBezTo>
                      <a:cubicBezTo>
                        <a:pt x="36710" y="12820"/>
                        <a:pt x="36733" y="12826"/>
                        <a:pt x="36760" y="12843"/>
                      </a:cubicBezTo>
                      <a:cubicBezTo>
                        <a:pt x="36893" y="12943"/>
                        <a:pt x="36926" y="13110"/>
                        <a:pt x="36826" y="13210"/>
                      </a:cubicBezTo>
                      <a:cubicBezTo>
                        <a:pt x="36805" y="13232"/>
                        <a:pt x="36777" y="13241"/>
                        <a:pt x="36744" y="13241"/>
                      </a:cubicBezTo>
                      <a:cubicBezTo>
                        <a:pt x="36628" y="13241"/>
                        <a:pt x="36457" y="13122"/>
                        <a:pt x="36326" y="13043"/>
                      </a:cubicBezTo>
                      <a:cubicBezTo>
                        <a:pt x="36052" y="12891"/>
                        <a:pt x="35945" y="12739"/>
                        <a:pt x="35827" y="12739"/>
                      </a:cubicBezTo>
                      <a:cubicBezTo>
                        <a:pt x="35815" y="12739"/>
                        <a:pt x="35804" y="12740"/>
                        <a:pt x="35792" y="12743"/>
                      </a:cubicBezTo>
                      <a:cubicBezTo>
                        <a:pt x="35759" y="12743"/>
                        <a:pt x="35759" y="12810"/>
                        <a:pt x="35626" y="12910"/>
                      </a:cubicBezTo>
                      <a:cubicBezTo>
                        <a:pt x="35525" y="13043"/>
                        <a:pt x="35392" y="13077"/>
                        <a:pt x="35292" y="13177"/>
                      </a:cubicBezTo>
                      <a:cubicBezTo>
                        <a:pt x="35225" y="13277"/>
                        <a:pt x="35159" y="13410"/>
                        <a:pt x="35159" y="13510"/>
                      </a:cubicBezTo>
                      <a:cubicBezTo>
                        <a:pt x="35159" y="13711"/>
                        <a:pt x="35392" y="13744"/>
                        <a:pt x="35792" y="14011"/>
                      </a:cubicBezTo>
                      <a:cubicBezTo>
                        <a:pt x="36159" y="14311"/>
                        <a:pt x="36426" y="14478"/>
                        <a:pt x="36459" y="14745"/>
                      </a:cubicBezTo>
                      <a:cubicBezTo>
                        <a:pt x="36493" y="14845"/>
                        <a:pt x="36526" y="14978"/>
                        <a:pt x="36593" y="15045"/>
                      </a:cubicBezTo>
                      <a:cubicBezTo>
                        <a:pt x="36651" y="15132"/>
                        <a:pt x="36733" y="15218"/>
                        <a:pt x="36798" y="15218"/>
                      </a:cubicBezTo>
                      <a:cubicBezTo>
                        <a:pt x="36808" y="15218"/>
                        <a:pt x="36817" y="15216"/>
                        <a:pt x="36826" y="15212"/>
                      </a:cubicBezTo>
                      <a:cubicBezTo>
                        <a:pt x="36860" y="15178"/>
                        <a:pt x="36826" y="15145"/>
                        <a:pt x="36826" y="15078"/>
                      </a:cubicBezTo>
                      <a:cubicBezTo>
                        <a:pt x="36826" y="15012"/>
                        <a:pt x="36826" y="14745"/>
                        <a:pt x="36893" y="14711"/>
                      </a:cubicBezTo>
                      <a:cubicBezTo>
                        <a:pt x="36906" y="14699"/>
                        <a:pt x="36922" y="14693"/>
                        <a:pt x="36941" y="14693"/>
                      </a:cubicBezTo>
                      <a:cubicBezTo>
                        <a:pt x="37019" y="14693"/>
                        <a:pt x="37133" y="14791"/>
                        <a:pt x="37160" y="14845"/>
                      </a:cubicBezTo>
                      <a:cubicBezTo>
                        <a:pt x="37327" y="14978"/>
                        <a:pt x="37293" y="15045"/>
                        <a:pt x="37427" y="15112"/>
                      </a:cubicBezTo>
                      <a:cubicBezTo>
                        <a:pt x="37560" y="15212"/>
                        <a:pt x="37594" y="15145"/>
                        <a:pt x="37660" y="15245"/>
                      </a:cubicBezTo>
                      <a:cubicBezTo>
                        <a:pt x="37727" y="15312"/>
                        <a:pt x="37760" y="15412"/>
                        <a:pt x="37727" y="15479"/>
                      </a:cubicBezTo>
                      <a:cubicBezTo>
                        <a:pt x="37705" y="15479"/>
                        <a:pt x="37683" y="15493"/>
                        <a:pt x="37660" y="15493"/>
                      </a:cubicBezTo>
                      <a:cubicBezTo>
                        <a:pt x="37649" y="15493"/>
                        <a:pt x="37638" y="15490"/>
                        <a:pt x="37627" y="15479"/>
                      </a:cubicBezTo>
                      <a:cubicBezTo>
                        <a:pt x="37427" y="15479"/>
                        <a:pt x="37260" y="15479"/>
                        <a:pt x="37093" y="15512"/>
                      </a:cubicBezTo>
                      <a:cubicBezTo>
                        <a:pt x="36993" y="15545"/>
                        <a:pt x="36926" y="15612"/>
                        <a:pt x="36893" y="15712"/>
                      </a:cubicBezTo>
                      <a:cubicBezTo>
                        <a:pt x="36826" y="15812"/>
                        <a:pt x="36793" y="15979"/>
                        <a:pt x="36893" y="16012"/>
                      </a:cubicBezTo>
                      <a:cubicBezTo>
                        <a:pt x="36906" y="16019"/>
                        <a:pt x="36918" y="16022"/>
                        <a:pt x="36930" y="16022"/>
                      </a:cubicBezTo>
                      <a:cubicBezTo>
                        <a:pt x="36978" y="16022"/>
                        <a:pt x="37027" y="15979"/>
                        <a:pt x="37160" y="15979"/>
                      </a:cubicBezTo>
                      <a:cubicBezTo>
                        <a:pt x="37327" y="15979"/>
                        <a:pt x="37427" y="16012"/>
                        <a:pt x="37427" y="16079"/>
                      </a:cubicBezTo>
                      <a:cubicBezTo>
                        <a:pt x="37460" y="16179"/>
                        <a:pt x="37427" y="16212"/>
                        <a:pt x="37360" y="16279"/>
                      </a:cubicBezTo>
                      <a:cubicBezTo>
                        <a:pt x="37293" y="16379"/>
                        <a:pt x="37260" y="16379"/>
                        <a:pt x="37260" y="16379"/>
                      </a:cubicBezTo>
                      <a:cubicBezTo>
                        <a:pt x="37260" y="16413"/>
                        <a:pt x="37494" y="16379"/>
                        <a:pt x="37660" y="16513"/>
                      </a:cubicBezTo>
                      <a:cubicBezTo>
                        <a:pt x="37827" y="16613"/>
                        <a:pt x="37760" y="16880"/>
                        <a:pt x="37961" y="17313"/>
                      </a:cubicBezTo>
                      <a:cubicBezTo>
                        <a:pt x="38027" y="17647"/>
                        <a:pt x="38194" y="17747"/>
                        <a:pt x="38161" y="17880"/>
                      </a:cubicBezTo>
                      <a:lnTo>
                        <a:pt x="38161" y="17847"/>
                      </a:lnTo>
                      <a:cubicBezTo>
                        <a:pt x="38127" y="17947"/>
                        <a:pt x="37961" y="17980"/>
                        <a:pt x="37594" y="18047"/>
                      </a:cubicBezTo>
                      <a:cubicBezTo>
                        <a:pt x="37465" y="18102"/>
                        <a:pt x="37326" y="18127"/>
                        <a:pt x="37183" y="18127"/>
                      </a:cubicBezTo>
                      <a:cubicBezTo>
                        <a:pt x="37066" y="18127"/>
                        <a:pt x="36946" y="18110"/>
                        <a:pt x="36826" y="18080"/>
                      </a:cubicBezTo>
                      <a:cubicBezTo>
                        <a:pt x="36726" y="18047"/>
                        <a:pt x="36626" y="18014"/>
                        <a:pt x="36560" y="17947"/>
                      </a:cubicBezTo>
                      <a:cubicBezTo>
                        <a:pt x="36359" y="17814"/>
                        <a:pt x="36359" y="17747"/>
                        <a:pt x="36259" y="17647"/>
                      </a:cubicBezTo>
                      <a:cubicBezTo>
                        <a:pt x="36136" y="17560"/>
                        <a:pt x="36007" y="17542"/>
                        <a:pt x="35885" y="17542"/>
                      </a:cubicBezTo>
                      <a:cubicBezTo>
                        <a:pt x="35799" y="17542"/>
                        <a:pt x="35717" y="17551"/>
                        <a:pt x="35640" y="17551"/>
                      </a:cubicBezTo>
                      <a:cubicBezTo>
                        <a:pt x="35530" y="17551"/>
                        <a:pt x="35433" y="17533"/>
                        <a:pt x="35359" y="17447"/>
                      </a:cubicBezTo>
                      <a:cubicBezTo>
                        <a:pt x="35325" y="17380"/>
                        <a:pt x="35292" y="17313"/>
                        <a:pt x="35259" y="17246"/>
                      </a:cubicBezTo>
                      <a:cubicBezTo>
                        <a:pt x="35225" y="17146"/>
                        <a:pt x="35225" y="17080"/>
                        <a:pt x="35225" y="17013"/>
                      </a:cubicBezTo>
                      <a:cubicBezTo>
                        <a:pt x="35192" y="16713"/>
                        <a:pt x="35092" y="16613"/>
                        <a:pt x="35159" y="16546"/>
                      </a:cubicBezTo>
                      <a:cubicBezTo>
                        <a:pt x="35225" y="16446"/>
                        <a:pt x="35292" y="16513"/>
                        <a:pt x="35325" y="16446"/>
                      </a:cubicBezTo>
                      <a:cubicBezTo>
                        <a:pt x="35359" y="16346"/>
                        <a:pt x="35325" y="16346"/>
                        <a:pt x="35325" y="16212"/>
                      </a:cubicBezTo>
                      <a:cubicBezTo>
                        <a:pt x="35325" y="16146"/>
                        <a:pt x="35325" y="16079"/>
                        <a:pt x="35325" y="16012"/>
                      </a:cubicBezTo>
                      <a:lnTo>
                        <a:pt x="35292" y="16012"/>
                      </a:lnTo>
                      <a:cubicBezTo>
                        <a:pt x="35292" y="15979"/>
                        <a:pt x="35292" y="15912"/>
                        <a:pt x="35325" y="15912"/>
                      </a:cubicBezTo>
                      <a:cubicBezTo>
                        <a:pt x="35325" y="15912"/>
                        <a:pt x="35325" y="15946"/>
                        <a:pt x="35325" y="16012"/>
                      </a:cubicBezTo>
                      <a:cubicBezTo>
                        <a:pt x="35459" y="16012"/>
                        <a:pt x="35859" y="15912"/>
                        <a:pt x="35826" y="15845"/>
                      </a:cubicBezTo>
                      <a:cubicBezTo>
                        <a:pt x="35826" y="15779"/>
                        <a:pt x="35659" y="15845"/>
                        <a:pt x="35359" y="15679"/>
                      </a:cubicBezTo>
                      <a:cubicBezTo>
                        <a:pt x="35292" y="15645"/>
                        <a:pt x="35225" y="15612"/>
                        <a:pt x="35192" y="15545"/>
                      </a:cubicBezTo>
                      <a:cubicBezTo>
                        <a:pt x="35092" y="15479"/>
                        <a:pt x="35025" y="15378"/>
                        <a:pt x="34992" y="15312"/>
                      </a:cubicBezTo>
                      <a:cubicBezTo>
                        <a:pt x="34892" y="15145"/>
                        <a:pt x="34858" y="15178"/>
                        <a:pt x="34558" y="14945"/>
                      </a:cubicBezTo>
                      <a:cubicBezTo>
                        <a:pt x="34358" y="14778"/>
                        <a:pt x="34425" y="14811"/>
                        <a:pt x="34158" y="14578"/>
                      </a:cubicBezTo>
                      <a:cubicBezTo>
                        <a:pt x="34058" y="14478"/>
                        <a:pt x="33991" y="14411"/>
                        <a:pt x="33891" y="14311"/>
                      </a:cubicBezTo>
                      <a:cubicBezTo>
                        <a:pt x="33858" y="14244"/>
                        <a:pt x="33824" y="14211"/>
                        <a:pt x="33791" y="14144"/>
                      </a:cubicBezTo>
                      <a:cubicBezTo>
                        <a:pt x="33691" y="13911"/>
                        <a:pt x="33858" y="13711"/>
                        <a:pt x="33791" y="13644"/>
                      </a:cubicBezTo>
                      <a:cubicBezTo>
                        <a:pt x="33769" y="13622"/>
                        <a:pt x="33750" y="13614"/>
                        <a:pt x="33732" y="13614"/>
                      </a:cubicBezTo>
                      <a:cubicBezTo>
                        <a:pt x="33695" y="13614"/>
                        <a:pt x="33657" y="13644"/>
                        <a:pt x="33591" y="13644"/>
                      </a:cubicBezTo>
                      <a:cubicBezTo>
                        <a:pt x="33424" y="13611"/>
                        <a:pt x="33324" y="13444"/>
                        <a:pt x="33324" y="13310"/>
                      </a:cubicBezTo>
                      <a:cubicBezTo>
                        <a:pt x="33324" y="13244"/>
                        <a:pt x="33357" y="13244"/>
                        <a:pt x="33457" y="13043"/>
                      </a:cubicBezTo>
                      <a:cubicBezTo>
                        <a:pt x="33557" y="12877"/>
                        <a:pt x="33524" y="12843"/>
                        <a:pt x="33591" y="12777"/>
                      </a:cubicBezTo>
                      <a:cubicBezTo>
                        <a:pt x="33691" y="12710"/>
                        <a:pt x="33758" y="12676"/>
                        <a:pt x="33858" y="12643"/>
                      </a:cubicBezTo>
                      <a:cubicBezTo>
                        <a:pt x="33924" y="12610"/>
                        <a:pt x="34024" y="12576"/>
                        <a:pt x="34124" y="12543"/>
                      </a:cubicBezTo>
                      <a:cubicBezTo>
                        <a:pt x="34191" y="12510"/>
                        <a:pt x="34158" y="12476"/>
                        <a:pt x="34325" y="12376"/>
                      </a:cubicBezTo>
                      <a:cubicBezTo>
                        <a:pt x="34458" y="12276"/>
                        <a:pt x="34525" y="12276"/>
                        <a:pt x="34591" y="12209"/>
                      </a:cubicBezTo>
                      <a:cubicBezTo>
                        <a:pt x="34625" y="12143"/>
                        <a:pt x="34658" y="12109"/>
                        <a:pt x="34692" y="12076"/>
                      </a:cubicBezTo>
                      <a:cubicBezTo>
                        <a:pt x="34725" y="12043"/>
                        <a:pt x="34792" y="12043"/>
                        <a:pt x="34858" y="12043"/>
                      </a:cubicBezTo>
                      <a:cubicBezTo>
                        <a:pt x="34958" y="12026"/>
                        <a:pt x="35067" y="12018"/>
                        <a:pt x="35179" y="12018"/>
                      </a:cubicBezTo>
                      <a:close/>
                      <a:moveTo>
                        <a:pt x="27119" y="42698"/>
                      </a:moveTo>
                      <a:cubicBezTo>
                        <a:pt x="27353" y="42698"/>
                        <a:pt x="27553" y="42765"/>
                        <a:pt x="27787" y="42831"/>
                      </a:cubicBezTo>
                      <a:cubicBezTo>
                        <a:pt x="27887" y="43032"/>
                        <a:pt x="28087" y="43132"/>
                        <a:pt x="28287" y="43132"/>
                      </a:cubicBezTo>
                      <a:cubicBezTo>
                        <a:pt x="28654" y="43132"/>
                        <a:pt x="27987" y="43298"/>
                        <a:pt x="27920" y="43732"/>
                      </a:cubicBezTo>
                      <a:cubicBezTo>
                        <a:pt x="27891" y="43935"/>
                        <a:pt x="27868" y="43981"/>
                        <a:pt x="27838" y="43981"/>
                      </a:cubicBezTo>
                      <a:cubicBezTo>
                        <a:pt x="27814" y="43981"/>
                        <a:pt x="27785" y="43952"/>
                        <a:pt x="27744" y="43952"/>
                      </a:cubicBezTo>
                      <a:cubicBezTo>
                        <a:pt x="27719" y="43952"/>
                        <a:pt x="27689" y="43963"/>
                        <a:pt x="27653" y="43999"/>
                      </a:cubicBezTo>
                      <a:cubicBezTo>
                        <a:pt x="27520" y="44166"/>
                        <a:pt x="27620" y="44132"/>
                        <a:pt x="27687" y="44299"/>
                      </a:cubicBezTo>
                      <a:cubicBezTo>
                        <a:pt x="27753" y="44433"/>
                        <a:pt x="27687" y="44433"/>
                        <a:pt x="27620" y="44599"/>
                      </a:cubicBezTo>
                      <a:cubicBezTo>
                        <a:pt x="27574" y="44660"/>
                        <a:pt x="27536" y="44679"/>
                        <a:pt x="27470" y="44679"/>
                      </a:cubicBezTo>
                      <a:cubicBezTo>
                        <a:pt x="27391" y="44679"/>
                        <a:pt x="27272" y="44651"/>
                        <a:pt x="27053" y="44633"/>
                      </a:cubicBezTo>
                      <a:cubicBezTo>
                        <a:pt x="27016" y="44630"/>
                        <a:pt x="26984" y="44628"/>
                        <a:pt x="26955" y="44628"/>
                      </a:cubicBezTo>
                      <a:cubicBezTo>
                        <a:pt x="26664" y="44628"/>
                        <a:pt x="26719" y="44766"/>
                        <a:pt x="26719" y="44766"/>
                      </a:cubicBezTo>
                      <a:lnTo>
                        <a:pt x="26452" y="44132"/>
                      </a:lnTo>
                      <a:lnTo>
                        <a:pt x="26352" y="43565"/>
                      </a:lnTo>
                      <a:lnTo>
                        <a:pt x="26719" y="43065"/>
                      </a:lnTo>
                      <a:lnTo>
                        <a:pt x="27119" y="42698"/>
                      </a:lnTo>
                      <a:close/>
                      <a:moveTo>
                        <a:pt x="25018" y="45166"/>
                      </a:moveTo>
                      <a:lnTo>
                        <a:pt x="25018" y="45166"/>
                      </a:lnTo>
                      <a:cubicBezTo>
                        <a:pt x="25118" y="45300"/>
                        <a:pt x="25218" y="45467"/>
                        <a:pt x="25285" y="45633"/>
                      </a:cubicBezTo>
                      <a:cubicBezTo>
                        <a:pt x="25352" y="45967"/>
                        <a:pt x="25352" y="46267"/>
                        <a:pt x="25318" y="46601"/>
                      </a:cubicBezTo>
                      <a:cubicBezTo>
                        <a:pt x="25318" y="46901"/>
                        <a:pt x="25285" y="46968"/>
                        <a:pt x="25718" y="47068"/>
                      </a:cubicBezTo>
                      <a:cubicBezTo>
                        <a:pt x="26152" y="47168"/>
                        <a:pt x="25885" y="47201"/>
                        <a:pt x="26019" y="47601"/>
                      </a:cubicBezTo>
                      <a:cubicBezTo>
                        <a:pt x="26152" y="48002"/>
                        <a:pt x="26219" y="47835"/>
                        <a:pt x="26286" y="48469"/>
                      </a:cubicBezTo>
                      <a:cubicBezTo>
                        <a:pt x="26295" y="48648"/>
                        <a:pt x="26275" y="48715"/>
                        <a:pt x="26240" y="48715"/>
                      </a:cubicBezTo>
                      <a:cubicBezTo>
                        <a:pt x="26149" y="48715"/>
                        <a:pt x="25957" y="48279"/>
                        <a:pt x="25885" y="48135"/>
                      </a:cubicBezTo>
                      <a:cubicBezTo>
                        <a:pt x="25785" y="47935"/>
                        <a:pt x="25718" y="47768"/>
                        <a:pt x="25652" y="47568"/>
                      </a:cubicBezTo>
                      <a:lnTo>
                        <a:pt x="25285" y="46968"/>
                      </a:lnTo>
                      <a:lnTo>
                        <a:pt x="25151" y="46401"/>
                      </a:lnTo>
                      <a:lnTo>
                        <a:pt x="25018" y="45800"/>
                      </a:lnTo>
                      <a:cubicBezTo>
                        <a:pt x="25051" y="45600"/>
                        <a:pt x="25051" y="45367"/>
                        <a:pt x="25018" y="45166"/>
                      </a:cubicBezTo>
                      <a:close/>
                      <a:moveTo>
                        <a:pt x="27987" y="49036"/>
                      </a:moveTo>
                      <a:cubicBezTo>
                        <a:pt x="28187" y="49036"/>
                        <a:pt x="28387" y="49103"/>
                        <a:pt x="28487" y="49303"/>
                      </a:cubicBezTo>
                      <a:lnTo>
                        <a:pt x="28487" y="50003"/>
                      </a:lnTo>
                      <a:cubicBezTo>
                        <a:pt x="28487" y="50003"/>
                        <a:pt x="28821" y="50303"/>
                        <a:pt x="28721" y="50504"/>
                      </a:cubicBezTo>
                      <a:cubicBezTo>
                        <a:pt x="28621" y="50737"/>
                        <a:pt x="28354" y="50470"/>
                        <a:pt x="28587" y="50837"/>
                      </a:cubicBezTo>
                      <a:cubicBezTo>
                        <a:pt x="28821" y="51204"/>
                        <a:pt x="28954" y="51137"/>
                        <a:pt x="28954" y="51371"/>
                      </a:cubicBezTo>
                      <a:cubicBezTo>
                        <a:pt x="28954" y="51535"/>
                        <a:pt x="28921" y="51830"/>
                        <a:pt x="28821" y="51830"/>
                      </a:cubicBezTo>
                      <a:cubicBezTo>
                        <a:pt x="28778" y="51830"/>
                        <a:pt x="28723" y="51777"/>
                        <a:pt x="28654" y="51638"/>
                      </a:cubicBezTo>
                      <a:cubicBezTo>
                        <a:pt x="28420" y="51204"/>
                        <a:pt x="28654" y="51504"/>
                        <a:pt x="28420" y="50937"/>
                      </a:cubicBezTo>
                      <a:cubicBezTo>
                        <a:pt x="28220" y="50337"/>
                        <a:pt x="28220" y="50804"/>
                        <a:pt x="28220" y="50103"/>
                      </a:cubicBezTo>
                      <a:cubicBezTo>
                        <a:pt x="28220" y="49403"/>
                        <a:pt x="28220" y="49536"/>
                        <a:pt x="28120" y="49303"/>
                      </a:cubicBezTo>
                      <a:cubicBezTo>
                        <a:pt x="28087" y="49203"/>
                        <a:pt x="28053" y="49136"/>
                        <a:pt x="27987" y="49036"/>
                      </a:cubicBezTo>
                      <a:close/>
                      <a:moveTo>
                        <a:pt x="40462" y="1"/>
                      </a:moveTo>
                      <a:cubicBezTo>
                        <a:pt x="40095" y="1"/>
                        <a:pt x="40362" y="101"/>
                        <a:pt x="40362" y="101"/>
                      </a:cubicBezTo>
                      <a:cubicBezTo>
                        <a:pt x="40362" y="134"/>
                        <a:pt x="40362" y="168"/>
                        <a:pt x="39795" y="368"/>
                      </a:cubicBezTo>
                      <a:cubicBezTo>
                        <a:pt x="39595" y="446"/>
                        <a:pt x="39502" y="471"/>
                        <a:pt x="39458" y="471"/>
                      </a:cubicBezTo>
                      <a:cubicBezTo>
                        <a:pt x="39369" y="471"/>
                        <a:pt x="39473" y="368"/>
                        <a:pt x="39295" y="368"/>
                      </a:cubicBezTo>
                      <a:cubicBezTo>
                        <a:pt x="39061" y="401"/>
                        <a:pt x="38794" y="468"/>
                        <a:pt x="38561" y="534"/>
                      </a:cubicBezTo>
                      <a:cubicBezTo>
                        <a:pt x="38661" y="701"/>
                        <a:pt x="38794" y="835"/>
                        <a:pt x="38961" y="935"/>
                      </a:cubicBezTo>
                      <a:cubicBezTo>
                        <a:pt x="39041" y="988"/>
                        <a:pt x="39036" y="1004"/>
                        <a:pt x="38982" y="1004"/>
                      </a:cubicBezTo>
                      <a:cubicBezTo>
                        <a:pt x="38900" y="1004"/>
                        <a:pt x="38708" y="968"/>
                        <a:pt x="38528" y="968"/>
                      </a:cubicBezTo>
                      <a:cubicBezTo>
                        <a:pt x="38294" y="968"/>
                        <a:pt x="38094" y="1001"/>
                        <a:pt x="37894" y="1102"/>
                      </a:cubicBezTo>
                      <a:cubicBezTo>
                        <a:pt x="37494" y="1235"/>
                        <a:pt x="38327" y="1202"/>
                        <a:pt x="38794" y="1502"/>
                      </a:cubicBezTo>
                      <a:cubicBezTo>
                        <a:pt x="38941" y="1603"/>
                        <a:pt x="38954" y="1644"/>
                        <a:pt x="38890" y="1644"/>
                      </a:cubicBezTo>
                      <a:cubicBezTo>
                        <a:pt x="38766" y="1644"/>
                        <a:pt x="38347" y="1489"/>
                        <a:pt x="38061" y="1335"/>
                      </a:cubicBezTo>
                      <a:cubicBezTo>
                        <a:pt x="37901" y="1249"/>
                        <a:pt x="37791" y="1222"/>
                        <a:pt x="37716" y="1222"/>
                      </a:cubicBezTo>
                      <a:cubicBezTo>
                        <a:pt x="37587" y="1222"/>
                        <a:pt x="37560" y="1302"/>
                        <a:pt x="37560" y="1302"/>
                      </a:cubicBezTo>
                      <a:lnTo>
                        <a:pt x="37260" y="1402"/>
                      </a:lnTo>
                      <a:lnTo>
                        <a:pt x="37794" y="1669"/>
                      </a:lnTo>
                      <a:lnTo>
                        <a:pt x="37827" y="1835"/>
                      </a:lnTo>
                      <a:lnTo>
                        <a:pt x="37827" y="1835"/>
                      </a:lnTo>
                      <a:lnTo>
                        <a:pt x="37393" y="1702"/>
                      </a:lnTo>
                      <a:lnTo>
                        <a:pt x="36826" y="1435"/>
                      </a:lnTo>
                      <a:cubicBezTo>
                        <a:pt x="36776" y="1410"/>
                        <a:pt x="36747" y="1399"/>
                        <a:pt x="36734" y="1399"/>
                      </a:cubicBezTo>
                      <a:cubicBezTo>
                        <a:pt x="36661" y="1399"/>
                        <a:pt x="37093" y="1735"/>
                        <a:pt x="37093" y="1735"/>
                      </a:cubicBezTo>
                      <a:lnTo>
                        <a:pt x="37393" y="2102"/>
                      </a:lnTo>
                      <a:lnTo>
                        <a:pt x="37727" y="2302"/>
                      </a:lnTo>
                      <a:lnTo>
                        <a:pt x="38161" y="2336"/>
                      </a:lnTo>
                      <a:lnTo>
                        <a:pt x="38861" y="2536"/>
                      </a:lnTo>
                      <a:lnTo>
                        <a:pt x="39328" y="3003"/>
                      </a:lnTo>
                      <a:cubicBezTo>
                        <a:pt x="39061" y="2936"/>
                        <a:pt x="38794" y="2836"/>
                        <a:pt x="38561" y="2703"/>
                      </a:cubicBezTo>
                      <a:cubicBezTo>
                        <a:pt x="38396" y="2620"/>
                        <a:pt x="38322" y="2561"/>
                        <a:pt x="38226" y="2561"/>
                      </a:cubicBezTo>
                      <a:cubicBezTo>
                        <a:pt x="38206" y="2561"/>
                        <a:pt x="38184" y="2563"/>
                        <a:pt x="38161" y="2569"/>
                      </a:cubicBezTo>
                      <a:cubicBezTo>
                        <a:pt x="38061" y="2569"/>
                        <a:pt x="38027" y="2603"/>
                        <a:pt x="38027" y="2703"/>
                      </a:cubicBezTo>
                      <a:cubicBezTo>
                        <a:pt x="38061" y="2803"/>
                        <a:pt x="38161" y="2903"/>
                        <a:pt x="38161" y="3070"/>
                      </a:cubicBezTo>
                      <a:cubicBezTo>
                        <a:pt x="38194" y="3203"/>
                        <a:pt x="37961" y="3270"/>
                        <a:pt x="37961" y="3270"/>
                      </a:cubicBezTo>
                      <a:lnTo>
                        <a:pt x="37527" y="3270"/>
                      </a:lnTo>
                      <a:cubicBezTo>
                        <a:pt x="37527" y="3270"/>
                        <a:pt x="37360" y="3103"/>
                        <a:pt x="37427" y="3003"/>
                      </a:cubicBezTo>
                      <a:cubicBezTo>
                        <a:pt x="37494" y="2903"/>
                        <a:pt x="37760" y="2836"/>
                        <a:pt x="37760" y="2836"/>
                      </a:cubicBezTo>
                      <a:cubicBezTo>
                        <a:pt x="37760" y="2736"/>
                        <a:pt x="37727" y="2603"/>
                        <a:pt x="37694" y="2503"/>
                      </a:cubicBezTo>
                      <a:cubicBezTo>
                        <a:pt x="37627" y="2236"/>
                        <a:pt x="37627" y="2436"/>
                        <a:pt x="37193" y="2136"/>
                      </a:cubicBezTo>
                      <a:cubicBezTo>
                        <a:pt x="36760" y="1835"/>
                        <a:pt x="36760" y="1769"/>
                        <a:pt x="36760" y="1769"/>
                      </a:cubicBezTo>
                      <a:lnTo>
                        <a:pt x="36493" y="1468"/>
                      </a:lnTo>
                      <a:cubicBezTo>
                        <a:pt x="36259" y="1135"/>
                        <a:pt x="36259" y="1402"/>
                        <a:pt x="35792" y="1168"/>
                      </a:cubicBezTo>
                      <a:cubicBezTo>
                        <a:pt x="35659" y="1115"/>
                        <a:pt x="35580" y="1092"/>
                        <a:pt x="35536" y="1092"/>
                      </a:cubicBezTo>
                      <a:cubicBezTo>
                        <a:pt x="35413" y="1092"/>
                        <a:pt x="35550" y="1264"/>
                        <a:pt x="35525" y="1435"/>
                      </a:cubicBezTo>
                      <a:cubicBezTo>
                        <a:pt x="35492" y="1669"/>
                        <a:pt x="35292" y="1669"/>
                        <a:pt x="35492" y="1902"/>
                      </a:cubicBezTo>
                      <a:cubicBezTo>
                        <a:pt x="35659" y="2102"/>
                        <a:pt x="35525" y="2002"/>
                        <a:pt x="35592" y="2102"/>
                      </a:cubicBezTo>
                      <a:cubicBezTo>
                        <a:pt x="35859" y="2202"/>
                        <a:pt x="36093" y="2269"/>
                        <a:pt x="36359" y="2336"/>
                      </a:cubicBezTo>
                      <a:cubicBezTo>
                        <a:pt x="36693" y="2469"/>
                        <a:pt x="36359" y="2503"/>
                        <a:pt x="36293" y="2536"/>
                      </a:cubicBezTo>
                      <a:cubicBezTo>
                        <a:pt x="35992" y="2469"/>
                        <a:pt x="35726" y="2402"/>
                        <a:pt x="35459" y="2302"/>
                      </a:cubicBezTo>
                      <a:cubicBezTo>
                        <a:pt x="35159" y="2202"/>
                        <a:pt x="34825" y="2102"/>
                        <a:pt x="34525" y="2069"/>
                      </a:cubicBezTo>
                      <a:cubicBezTo>
                        <a:pt x="34325" y="2002"/>
                        <a:pt x="34158" y="2002"/>
                        <a:pt x="33958" y="2002"/>
                      </a:cubicBezTo>
                      <a:cubicBezTo>
                        <a:pt x="33791" y="1969"/>
                        <a:pt x="33624" y="1969"/>
                        <a:pt x="33457" y="1902"/>
                      </a:cubicBezTo>
                      <a:cubicBezTo>
                        <a:pt x="33432" y="1900"/>
                        <a:pt x="33411" y="1898"/>
                        <a:pt x="33394" y="1898"/>
                      </a:cubicBezTo>
                      <a:cubicBezTo>
                        <a:pt x="33183" y="1898"/>
                        <a:pt x="33539" y="2074"/>
                        <a:pt x="33724" y="2136"/>
                      </a:cubicBezTo>
                      <a:cubicBezTo>
                        <a:pt x="33924" y="2169"/>
                        <a:pt x="34258" y="2236"/>
                        <a:pt x="34258" y="2236"/>
                      </a:cubicBezTo>
                      <a:lnTo>
                        <a:pt x="34291" y="2402"/>
                      </a:lnTo>
                      <a:lnTo>
                        <a:pt x="33991" y="2569"/>
                      </a:lnTo>
                      <a:cubicBezTo>
                        <a:pt x="33916" y="2616"/>
                        <a:pt x="33870" y="2637"/>
                        <a:pt x="33840" y="2637"/>
                      </a:cubicBezTo>
                      <a:cubicBezTo>
                        <a:pt x="33765" y="2637"/>
                        <a:pt x="33796" y="2503"/>
                        <a:pt x="33724" y="2336"/>
                      </a:cubicBezTo>
                      <a:cubicBezTo>
                        <a:pt x="33703" y="2286"/>
                        <a:pt x="33671" y="2267"/>
                        <a:pt x="33634" y="2267"/>
                      </a:cubicBezTo>
                      <a:cubicBezTo>
                        <a:pt x="33498" y="2267"/>
                        <a:pt x="33291" y="2536"/>
                        <a:pt x="33291" y="2536"/>
                      </a:cubicBezTo>
                      <a:cubicBezTo>
                        <a:pt x="33291" y="2536"/>
                        <a:pt x="33224" y="2536"/>
                        <a:pt x="32757" y="2603"/>
                      </a:cubicBezTo>
                      <a:cubicBezTo>
                        <a:pt x="32660" y="2610"/>
                        <a:pt x="32596" y="2614"/>
                        <a:pt x="32555" y="2614"/>
                      </a:cubicBezTo>
                      <a:cubicBezTo>
                        <a:pt x="32398" y="2614"/>
                        <a:pt x="32576" y="2554"/>
                        <a:pt x="32523" y="2369"/>
                      </a:cubicBezTo>
                      <a:cubicBezTo>
                        <a:pt x="32500" y="2288"/>
                        <a:pt x="32485" y="2259"/>
                        <a:pt x="32472" y="2259"/>
                      </a:cubicBezTo>
                      <a:cubicBezTo>
                        <a:pt x="32448" y="2259"/>
                        <a:pt x="32433" y="2359"/>
                        <a:pt x="32390" y="2402"/>
                      </a:cubicBezTo>
                      <a:cubicBezTo>
                        <a:pt x="32190" y="2469"/>
                        <a:pt x="32023" y="2503"/>
                        <a:pt x="31823" y="2503"/>
                      </a:cubicBezTo>
                      <a:cubicBezTo>
                        <a:pt x="31556" y="2503"/>
                        <a:pt x="31756" y="2503"/>
                        <a:pt x="31256" y="2736"/>
                      </a:cubicBezTo>
                      <a:cubicBezTo>
                        <a:pt x="30867" y="2918"/>
                        <a:pt x="30982" y="2938"/>
                        <a:pt x="31052" y="2938"/>
                      </a:cubicBezTo>
                      <a:cubicBezTo>
                        <a:pt x="31072" y="2938"/>
                        <a:pt x="31089" y="2936"/>
                        <a:pt x="31089" y="2936"/>
                      </a:cubicBezTo>
                      <a:lnTo>
                        <a:pt x="31089" y="2936"/>
                      </a:lnTo>
                      <a:cubicBezTo>
                        <a:pt x="31056" y="3003"/>
                        <a:pt x="31022" y="3070"/>
                        <a:pt x="30989" y="3136"/>
                      </a:cubicBezTo>
                      <a:cubicBezTo>
                        <a:pt x="30956" y="3170"/>
                        <a:pt x="30922" y="3185"/>
                        <a:pt x="30873" y="3185"/>
                      </a:cubicBezTo>
                      <a:cubicBezTo>
                        <a:pt x="30774" y="3185"/>
                        <a:pt x="30611" y="3125"/>
                        <a:pt x="30255" y="3036"/>
                      </a:cubicBezTo>
                      <a:cubicBezTo>
                        <a:pt x="29721" y="2903"/>
                        <a:pt x="30355" y="2903"/>
                        <a:pt x="30355" y="2903"/>
                      </a:cubicBezTo>
                      <a:cubicBezTo>
                        <a:pt x="30455" y="2836"/>
                        <a:pt x="30522" y="2736"/>
                        <a:pt x="30589" y="2636"/>
                      </a:cubicBezTo>
                      <a:cubicBezTo>
                        <a:pt x="30622" y="2569"/>
                        <a:pt x="30489" y="2553"/>
                        <a:pt x="30347" y="2553"/>
                      </a:cubicBezTo>
                      <a:cubicBezTo>
                        <a:pt x="30205" y="2553"/>
                        <a:pt x="30055" y="2569"/>
                        <a:pt x="30055" y="2569"/>
                      </a:cubicBezTo>
                      <a:lnTo>
                        <a:pt x="29688" y="2769"/>
                      </a:lnTo>
                      <a:cubicBezTo>
                        <a:pt x="29688" y="2769"/>
                        <a:pt x="29788" y="3070"/>
                        <a:pt x="29821" y="3236"/>
                      </a:cubicBezTo>
                      <a:cubicBezTo>
                        <a:pt x="29840" y="3312"/>
                        <a:pt x="29848" y="3376"/>
                        <a:pt x="29774" y="3376"/>
                      </a:cubicBezTo>
                      <a:cubicBezTo>
                        <a:pt x="29716" y="3376"/>
                        <a:pt x="29610" y="3338"/>
                        <a:pt x="29421" y="3236"/>
                      </a:cubicBezTo>
                      <a:cubicBezTo>
                        <a:pt x="29291" y="3162"/>
                        <a:pt x="29208" y="3134"/>
                        <a:pt x="29154" y="3134"/>
                      </a:cubicBezTo>
                      <a:cubicBezTo>
                        <a:pt x="29013" y="3134"/>
                        <a:pt x="29069" y="3322"/>
                        <a:pt x="29021" y="3370"/>
                      </a:cubicBezTo>
                      <a:cubicBezTo>
                        <a:pt x="28954" y="3470"/>
                        <a:pt x="28754" y="3537"/>
                        <a:pt x="28687" y="3637"/>
                      </a:cubicBezTo>
                      <a:cubicBezTo>
                        <a:pt x="28621" y="3737"/>
                        <a:pt x="28887" y="4004"/>
                        <a:pt x="28887" y="4004"/>
                      </a:cubicBezTo>
                      <a:cubicBezTo>
                        <a:pt x="28804" y="4020"/>
                        <a:pt x="28729" y="4029"/>
                        <a:pt x="28654" y="4029"/>
                      </a:cubicBezTo>
                      <a:cubicBezTo>
                        <a:pt x="28579" y="4029"/>
                        <a:pt x="28504" y="4020"/>
                        <a:pt x="28420" y="4004"/>
                      </a:cubicBezTo>
                      <a:cubicBezTo>
                        <a:pt x="28220" y="3970"/>
                        <a:pt x="28187" y="3837"/>
                        <a:pt x="27887" y="3703"/>
                      </a:cubicBezTo>
                      <a:cubicBezTo>
                        <a:pt x="27822" y="3682"/>
                        <a:pt x="27775" y="3673"/>
                        <a:pt x="27743" y="3673"/>
                      </a:cubicBezTo>
                      <a:cubicBezTo>
                        <a:pt x="27628" y="3673"/>
                        <a:pt x="27701" y="3792"/>
                        <a:pt x="27753" y="3870"/>
                      </a:cubicBezTo>
                      <a:cubicBezTo>
                        <a:pt x="27820" y="3970"/>
                        <a:pt x="28020" y="4070"/>
                        <a:pt x="28154" y="4137"/>
                      </a:cubicBezTo>
                      <a:cubicBezTo>
                        <a:pt x="28287" y="4204"/>
                        <a:pt x="28120" y="4237"/>
                        <a:pt x="27820" y="4237"/>
                      </a:cubicBezTo>
                      <a:cubicBezTo>
                        <a:pt x="27553" y="4237"/>
                        <a:pt x="27620" y="4170"/>
                        <a:pt x="27453" y="4104"/>
                      </a:cubicBezTo>
                      <a:cubicBezTo>
                        <a:pt x="27320" y="4070"/>
                        <a:pt x="27253" y="4004"/>
                        <a:pt x="27220" y="3904"/>
                      </a:cubicBezTo>
                      <a:cubicBezTo>
                        <a:pt x="27186" y="3837"/>
                        <a:pt x="27086" y="3803"/>
                        <a:pt x="27086" y="3637"/>
                      </a:cubicBezTo>
                      <a:cubicBezTo>
                        <a:pt x="27086" y="3470"/>
                        <a:pt x="27186" y="3603"/>
                        <a:pt x="27053" y="3403"/>
                      </a:cubicBezTo>
                      <a:cubicBezTo>
                        <a:pt x="26886" y="3203"/>
                        <a:pt x="26853" y="3303"/>
                        <a:pt x="26586" y="3203"/>
                      </a:cubicBezTo>
                      <a:cubicBezTo>
                        <a:pt x="26352" y="3136"/>
                        <a:pt x="26519" y="3136"/>
                        <a:pt x="26586" y="3003"/>
                      </a:cubicBezTo>
                      <a:cubicBezTo>
                        <a:pt x="26598" y="2991"/>
                        <a:pt x="26614" y="2986"/>
                        <a:pt x="26633" y="2986"/>
                      </a:cubicBezTo>
                      <a:cubicBezTo>
                        <a:pt x="26779" y="2986"/>
                        <a:pt x="27118" y="3278"/>
                        <a:pt x="27353" y="3336"/>
                      </a:cubicBezTo>
                      <a:cubicBezTo>
                        <a:pt x="27520" y="3403"/>
                        <a:pt x="27720" y="3403"/>
                        <a:pt x="27920" y="3403"/>
                      </a:cubicBezTo>
                      <a:cubicBezTo>
                        <a:pt x="28120" y="3403"/>
                        <a:pt x="28287" y="3403"/>
                        <a:pt x="28487" y="3370"/>
                      </a:cubicBezTo>
                      <a:cubicBezTo>
                        <a:pt x="28754" y="3370"/>
                        <a:pt x="28721" y="3336"/>
                        <a:pt x="28887" y="3170"/>
                      </a:cubicBezTo>
                      <a:cubicBezTo>
                        <a:pt x="29088" y="3036"/>
                        <a:pt x="28987" y="3036"/>
                        <a:pt x="28987" y="3003"/>
                      </a:cubicBezTo>
                      <a:cubicBezTo>
                        <a:pt x="29021" y="2970"/>
                        <a:pt x="28787" y="2769"/>
                        <a:pt x="28787" y="2769"/>
                      </a:cubicBezTo>
                      <a:cubicBezTo>
                        <a:pt x="28587" y="2669"/>
                        <a:pt x="28354" y="2603"/>
                        <a:pt x="28120" y="2536"/>
                      </a:cubicBezTo>
                      <a:cubicBezTo>
                        <a:pt x="27820" y="2402"/>
                        <a:pt x="27520" y="2302"/>
                        <a:pt x="27220" y="2269"/>
                      </a:cubicBezTo>
                      <a:cubicBezTo>
                        <a:pt x="27053" y="2236"/>
                        <a:pt x="26886" y="2236"/>
                        <a:pt x="26686" y="2169"/>
                      </a:cubicBezTo>
                      <a:cubicBezTo>
                        <a:pt x="26452" y="2169"/>
                        <a:pt x="26552" y="2136"/>
                        <a:pt x="26386" y="2069"/>
                      </a:cubicBezTo>
                      <a:cubicBezTo>
                        <a:pt x="26219" y="2002"/>
                        <a:pt x="26386" y="1935"/>
                        <a:pt x="26286" y="1902"/>
                      </a:cubicBezTo>
                      <a:cubicBezTo>
                        <a:pt x="26267" y="1890"/>
                        <a:pt x="26237" y="1885"/>
                        <a:pt x="26202" y="1885"/>
                      </a:cubicBezTo>
                      <a:cubicBezTo>
                        <a:pt x="26128" y="1885"/>
                        <a:pt x="26028" y="1905"/>
                        <a:pt x="25953" y="1905"/>
                      </a:cubicBezTo>
                      <a:cubicBezTo>
                        <a:pt x="25876" y="1905"/>
                        <a:pt x="25824" y="1884"/>
                        <a:pt x="25852" y="1802"/>
                      </a:cubicBezTo>
                      <a:cubicBezTo>
                        <a:pt x="25869" y="1758"/>
                        <a:pt x="25869" y="1742"/>
                        <a:pt x="25856" y="1742"/>
                      </a:cubicBezTo>
                      <a:cubicBezTo>
                        <a:pt x="25820" y="1742"/>
                        <a:pt x="25692" y="1869"/>
                        <a:pt x="25618" y="1869"/>
                      </a:cubicBezTo>
                      <a:cubicBezTo>
                        <a:pt x="25485" y="1802"/>
                        <a:pt x="25318" y="1769"/>
                        <a:pt x="25185" y="1735"/>
                      </a:cubicBezTo>
                      <a:cubicBezTo>
                        <a:pt x="25125" y="1729"/>
                        <a:pt x="25083" y="1726"/>
                        <a:pt x="25054" y="1726"/>
                      </a:cubicBezTo>
                      <a:cubicBezTo>
                        <a:pt x="24937" y="1726"/>
                        <a:pt x="25011" y="1769"/>
                        <a:pt x="24851" y="1769"/>
                      </a:cubicBezTo>
                      <a:cubicBezTo>
                        <a:pt x="24684" y="1802"/>
                        <a:pt x="24518" y="1835"/>
                        <a:pt x="24351" y="1902"/>
                      </a:cubicBezTo>
                      <a:cubicBezTo>
                        <a:pt x="24278" y="1951"/>
                        <a:pt x="24186" y="1982"/>
                        <a:pt x="24090" y="1982"/>
                      </a:cubicBezTo>
                      <a:cubicBezTo>
                        <a:pt x="24055" y="1982"/>
                        <a:pt x="24020" y="1978"/>
                        <a:pt x="23984" y="1969"/>
                      </a:cubicBezTo>
                      <a:cubicBezTo>
                        <a:pt x="23850" y="1969"/>
                        <a:pt x="23850" y="2202"/>
                        <a:pt x="23650" y="2202"/>
                      </a:cubicBezTo>
                      <a:cubicBezTo>
                        <a:pt x="23484" y="2169"/>
                        <a:pt x="23617" y="2102"/>
                        <a:pt x="23484" y="2036"/>
                      </a:cubicBezTo>
                      <a:cubicBezTo>
                        <a:pt x="23439" y="2024"/>
                        <a:pt x="23409" y="2021"/>
                        <a:pt x="23388" y="2021"/>
                      </a:cubicBezTo>
                      <a:cubicBezTo>
                        <a:pt x="23346" y="2021"/>
                        <a:pt x="23339" y="2036"/>
                        <a:pt x="23317" y="2036"/>
                      </a:cubicBezTo>
                      <a:cubicBezTo>
                        <a:pt x="23283" y="2036"/>
                        <a:pt x="23183" y="2236"/>
                        <a:pt x="23017" y="2269"/>
                      </a:cubicBezTo>
                      <a:cubicBezTo>
                        <a:pt x="22972" y="2280"/>
                        <a:pt x="22954" y="2284"/>
                        <a:pt x="22942" y="2284"/>
                      </a:cubicBezTo>
                      <a:cubicBezTo>
                        <a:pt x="22920" y="2284"/>
                        <a:pt x="22928" y="2269"/>
                        <a:pt x="22816" y="2269"/>
                      </a:cubicBezTo>
                      <a:cubicBezTo>
                        <a:pt x="22683" y="2269"/>
                        <a:pt x="22783" y="2336"/>
                        <a:pt x="22716" y="2402"/>
                      </a:cubicBezTo>
                      <a:cubicBezTo>
                        <a:pt x="22685" y="2434"/>
                        <a:pt x="22656" y="2446"/>
                        <a:pt x="22631" y="2446"/>
                      </a:cubicBezTo>
                      <a:cubicBezTo>
                        <a:pt x="22577" y="2446"/>
                        <a:pt x="22539" y="2392"/>
                        <a:pt x="22516" y="2369"/>
                      </a:cubicBezTo>
                      <a:lnTo>
                        <a:pt x="22283" y="2369"/>
                      </a:lnTo>
                      <a:cubicBezTo>
                        <a:pt x="22216" y="2402"/>
                        <a:pt x="22083" y="2436"/>
                        <a:pt x="21949" y="2469"/>
                      </a:cubicBezTo>
                      <a:cubicBezTo>
                        <a:pt x="21849" y="2503"/>
                        <a:pt x="21816" y="2536"/>
                        <a:pt x="21315" y="2703"/>
                      </a:cubicBezTo>
                      <a:cubicBezTo>
                        <a:pt x="21119" y="2781"/>
                        <a:pt x="21082" y="2808"/>
                        <a:pt x="21119" y="2808"/>
                      </a:cubicBezTo>
                      <a:cubicBezTo>
                        <a:pt x="21177" y="2808"/>
                        <a:pt x="21414" y="2743"/>
                        <a:pt x="21515" y="2703"/>
                      </a:cubicBezTo>
                      <a:cubicBezTo>
                        <a:pt x="21616" y="2703"/>
                        <a:pt x="21716" y="2669"/>
                        <a:pt x="21816" y="2669"/>
                      </a:cubicBezTo>
                      <a:cubicBezTo>
                        <a:pt x="22016" y="2603"/>
                        <a:pt x="22183" y="2569"/>
                        <a:pt x="22383" y="2536"/>
                      </a:cubicBezTo>
                      <a:cubicBezTo>
                        <a:pt x="22449" y="2536"/>
                        <a:pt x="22316" y="2636"/>
                        <a:pt x="22149" y="2703"/>
                      </a:cubicBezTo>
                      <a:cubicBezTo>
                        <a:pt x="21982" y="2736"/>
                        <a:pt x="22083" y="2703"/>
                        <a:pt x="21916" y="2803"/>
                      </a:cubicBezTo>
                      <a:cubicBezTo>
                        <a:pt x="21849" y="2869"/>
                        <a:pt x="21749" y="2903"/>
                        <a:pt x="21682" y="2936"/>
                      </a:cubicBezTo>
                      <a:cubicBezTo>
                        <a:pt x="21415" y="3070"/>
                        <a:pt x="21149" y="3236"/>
                        <a:pt x="20915" y="3470"/>
                      </a:cubicBezTo>
                      <a:cubicBezTo>
                        <a:pt x="20581" y="3770"/>
                        <a:pt x="20615" y="3603"/>
                        <a:pt x="20548" y="3703"/>
                      </a:cubicBezTo>
                      <a:cubicBezTo>
                        <a:pt x="20448" y="3770"/>
                        <a:pt x="20114" y="3870"/>
                        <a:pt x="19714" y="4137"/>
                      </a:cubicBezTo>
                      <a:cubicBezTo>
                        <a:pt x="19570" y="4237"/>
                        <a:pt x="19533" y="4270"/>
                        <a:pt x="19555" y="4270"/>
                      </a:cubicBezTo>
                      <a:cubicBezTo>
                        <a:pt x="19599" y="4270"/>
                        <a:pt x="19881" y="4137"/>
                        <a:pt x="20014" y="4137"/>
                      </a:cubicBezTo>
                      <a:cubicBezTo>
                        <a:pt x="20215" y="4137"/>
                        <a:pt x="19614" y="4304"/>
                        <a:pt x="19647" y="4371"/>
                      </a:cubicBezTo>
                      <a:cubicBezTo>
                        <a:pt x="19678" y="4401"/>
                        <a:pt x="19652" y="4425"/>
                        <a:pt x="19608" y="4425"/>
                      </a:cubicBezTo>
                      <a:cubicBezTo>
                        <a:pt x="19557" y="4425"/>
                        <a:pt x="19483" y="4393"/>
                        <a:pt x="19447" y="4304"/>
                      </a:cubicBezTo>
                      <a:cubicBezTo>
                        <a:pt x="19437" y="4252"/>
                        <a:pt x="19423" y="4236"/>
                        <a:pt x="19407" y="4236"/>
                      </a:cubicBezTo>
                      <a:cubicBezTo>
                        <a:pt x="19378" y="4236"/>
                        <a:pt x="19339" y="4285"/>
                        <a:pt x="19291" y="4285"/>
                      </a:cubicBezTo>
                      <a:cubicBezTo>
                        <a:pt x="19277" y="4285"/>
                        <a:pt x="19262" y="4281"/>
                        <a:pt x="19247" y="4270"/>
                      </a:cubicBezTo>
                      <a:cubicBezTo>
                        <a:pt x="19233" y="4249"/>
                        <a:pt x="19215" y="4240"/>
                        <a:pt x="19196" y="4240"/>
                      </a:cubicBezTo>
                      <a:cubicBezTo>
                        <a:pt x="19129" y="4240"/>
                        <a:pt x="19047" y="4359"/>
                        <a:pt x="19047" y="4437"/>
                      </a:cubicBezTo>
                      <a:cubicBezTo>
                        <a:pt x="19047" y="4457"/>
                        <a:pt x="19035" y="4462"/>
                        <a:pt x="19014" y="4462"/>
                      </a:cubicBezTo>
                      <a:cubicBezTo>
                        <a:pt x="18992" y="4462"/>
                        <a:pt x="18960" y="4456"/>
                        <a:pt x="18920" y="4456"/>
                      </a:cubicBezTo>
                      <a:cubicBezTo>
                        <a:pt x="18871" y="4456"/>
                        <a:pt x="18812" y="4465"/>
                        <a:pt x="18747" y="4504"/>
                      </a:cubicBezTo>
                      <a:cubicBezTo>
                        <a:pt x="18613" y="4604"/>
                        <a:pt x="18580" y="4537"/>
                        <a:pt x="18547" y="4671"/>
                      </a:cubicBezTo>
                      <a:cubicBezTo>
                        <a:pt x="18524" y="4715"/>
                        <a:pt x="18487" y="4726"/>
                        <a:pt x="18448" y="4726"/>
                      </a:cubicBezTo>
                      <a:cubicBezTo>
                        <a:pt x="18408" y="4726"/>
                        <a:pt x="18366" y="4715"/>
                        <a:pt x="18334" y="4715"/>
                      </a:cubicBezTo>
                      <a:cubicBezTo>
                        <a:pt x="18302" y="4715"/>
                        <a:pt x="18280" y="4726"/>
                        <a:pt x="18280" y="4771"/>
                      </a:cubicBezTo>
                      <a:cubicBezTo>
                        <a:pt x="18280" y="4863"/>
                        <a:pt x="18187" y="4884"/>
                        <a:pt x="18105" y="4884"/>
                      </a:cubicBezTo>
                      <a:cubicBezTo>
                        <a:pt x="18039" y="4884"/>
                        <a:pt x="17980" y="4871"/>
                        <a:pt x="17980" y="4871"/>
                      </a:cubicBezTo>
                      <a:cubicBezTo>
                        <a:pt x="17980" y="4871"/>
                        <a:pt x="17746" y="5004"/>
                        <a:pt x="17646" y="5071"/>
                      </a:cubicBezTo>
                      <a:cubicBezTo>
                        <a:pt x="17513" y="5171"/>
                        <a:pt x="17546" y="5371"/>
                        <a:pt x="17546" y="5371"/>
                      </a:cubicBezTo>
                      <a:cubicBezTo>
                        <a:pt x="17479" y="5471"/>
                        <a:pt x="17413" y="5505"/>
                        <a:pt x="17312" y="5538"/>
                      </a:cubicBezTo>
                      <a:cubicBezTo>
                        <a:pt x="17146" y="5605"/>
                        <a:pt x="17279" y="5605"/>
                        <a:pt x="17346" y="5671"/>
                      </a:cubicBezTo>
                      <a:cubicBezTo>
                        <a:pt x="17413" y="5705"/>
                        <a:pt x="17413" y="5738"/>
                        <a:pt x="17413" y="5772"/>
                      </a:cubicBezTo>
                      <a:cubicBezTo>
                        <a:pt x="17379" y="5838"/>
                        <a:pt x="17279" y="5838"/>
                        <a:pt x="17146" y="5872"/>
                      </a:cubicBezTo>
                      <a:cubicBezTo>
                        <a:pt x="16979" y="5872"/>
                        <a:pt x="17079" y="5972"/>
                        <a:pt x="17246" y="6005"/>
                      </a:cubicBezTo>
                      <a:cubicBezTo>
                        <a:pt x="17379" y="6038"/>
                        <a:pt x="17312" y="6038"/>
                        <a:pt x="17246" y="6138"/>
                      </a:cubicBezTo>
                      <a:cubicBezTo>
                        <a:pt x="17146" y="6239"/>
                        <a:pt x="17112" y="6172"/>
                        <a:pt x="17012" y="6305"/>
                      </a:cubicBezTo>
                      <a:cubicBezTo>
                        <a:pt x="16879" y="6439"/>
                        <a:pt x="17212" y="6505"/>
                        <a:pt x="17212" y="6505"/>
                      </a:cubicBezTo>
                      <a:cubicBezTo>
                        <a:pt x="17346" y="6605"/>
                        <a:pt x="17513" y="6639"/>
                        <a:pt x="17679" y="6639"/>
                      </a:cubicBezTo>
                      <a:cubicBezTo>
                        <a:pt x="18046" y="6639"/>
                        <a:pt x="18013" y="6439"/>
                        <a:pt x="18146" y="6272"/>
                      </a:cubicBezTo>
                      <a:cubicBezTo>
                        <a:pt x="18204" y="6214"/>
                        <a:pt x="18249" y="6200"/>
                        <a:pt x="18296" y="6200"/>
                      </a:cubicBezTo>
                      <a:cubicBezTo>
                        <a:pt x="18339" y="6200"/>
                        <a:pt x="18384" y="6212"/>
                        <a:pt x="18440" y="6212"/>
                      </a:cubicBezTo>
                      <a:cubicBezTo>
                        <a:pt x="18462" y="6212"/>
                        <a:pt x="18487" y="6211"/>
                        <a:pt x="18513" y="6205"/>
                      </a:cubicBezTo>
                      <a:cubicBezTo>
                        <a:pt x="18647" y="6138"/>
                        <a:pt x="18613" y="6072"/>
                        <a:pt x="18713" y="5938"/>
                      </a:cubicBezTo>
                      <a:cubicBezTo>
                        <a:pt x="18732" y="5919"/>
                        <a:pt x="18746" y="5911"/>
                        <a:pt x="18757" y="5911"/>
                      </a:cubicBezTo>
                      <a:cubicBezTo>
                        <a:pt x="18805" y="5911"/>
                        <a:pt x="18793" y="6064"/>
                        <a:pt x="18847" y="6172"/>
                      </a:cubicBezTo>
                      <a:cubicBezTo>
                        <a:pt x="18947" y="6272"/>
                        <a:pt x="18880" y="6239"/>
                        <a:pt x="18814" y="6372"/>
                      </a:cubicBezTo>
                      <a:cubicBezTo>
                        <a:pt x="18780" y="6439"/>
                        <a:pt x="18747" y="6539"/>
                        <a:pt x="18747" y="6639"/>
                      </a:cubicBezTo>
                      <a:cubicBezTo>
                        <a:pt x="18780" y="6772"/>
                        <a:pt x="18814" y="6906"/>
                        <a:pt x="18847" y="7039"/>
                      </a:cubicBezTo>
                      <a:cubicBezTo>
                        <a:pt x="18880" y="7239"/>
                        <a:pt x="18880" y="7206"/>
                        <a:pt x="18880" y="7306"/>
                      </a:cubicBezTo>
                      <a:cubicBezTo>
                        <a:pt x="18880" y="7373"/>
                        <a:pt x="18855" y="7389"/>
                        <a:pt x="18818" y="7389"/>
                      </a:cubicBezTo>
                      <a:cubicBezTo>
                        <a:pt x="18780" y="7389"/>
                        <a:pt x="18730" y="7373"/>
                        <a:pt x="18680" y="7373"/>
                      </a:cubicBezTo>
                      <a:cubicBezTo>
                        <a:pt x="18547" y="7406"/>
                        <a:pt x="18680" y="7539"/>
                        <a:pt x="18680" y="7806"/>
                      </a:cubicBezTo>
                      <a:cubicBezTo>
                        <a:pt x="18680" y="7895"/>
                        <a:pt x="18695" y="7925"/>
                        <a:pt x="18725" y="7925"/>
                      </a:cubicBezTo>
                      <a:cubicBezTo>
                        <a:pt x="18784" y="7925"/>
                        <a:pt x="18902" y="7806"/>
                        <a:pt x="19080" y="7806"/>
                      </a:cubicBezTo>
                      <a:cubicBezTo>
                        <a:pt x="19314" y="7806"/>
                        <a:pt x="19180" y="7806"/>
                        <a:pt x="19281" y="7706"/>
                      </a:cubicBezTo>
                      <a:cubicBezTo>
                        <a:pt x="19381" y="7606"/>
                        <a:pt x="19281" y="7640"/>
                        <a:pt x="19347" y="7473"/>
                      </a:cubicBezTo>
                      <a:cubicBezTo>
                        <a:pt x="19358" y="7417"/>
                        <a:pt x="19395" y="7399"/>
                        <a:pt x="19440" y="7399"/>
                      </a:cubicBezTo>
                      <a:cubicBezTo>
                        <a:pt x="19529" y="7399"/>
                        <a:pt x="19647" y="7473"/>
                        <a:pt x="19647" y="7473"/>
                      </a:cubicBezTo>
                      <a:lnTo>
                        <a:pt x="20148" y="7473"/>
                      </a:lnTo>
                      <a:cubicBezTo>
                        <a:pt x="20415" y="7473"/>
                        <a:pt x="20381" y="7173"/>
                        <a:pt x="20381" y="7039"/>
                      </a:cubicBezTo>
                      <a:cubicBezTo>
                        <a:pt x="20348" y="6906"/>
                        <a:pt x="20481" y="6839"/>
                        <a:pt x="20548" y="6672"/>
                      </a:cubicBezTo>
                      <a:cubicBezTo>
                        <a:pt x="20581" y="6505"/>
                        <a:pt x="20581" y="6605"/>
                        <a:pt x="20715" y="6439"/>
                      </a:cubicBezTo>
                      <a:cubicBezTo>
                        <a:pt x="20755" y="6385"/>
                        <a:pt x="20768" y="6369"/>
                        <a:pt x="20776" y="6369"/>
                      </a:cubicBezTo>
                      <a:cubicBezTo>
                        <a:pt x="20788" y="6369"/>
                        <a:pt x="20788" y="6405"/>
                        <a:pt x="20848" y="6405"/>
                      </a:cubicBezTo>
                      <a:cubicBezTo>
                        <a:pt x="20915" y="6372"/>
                        <a:pt x="21082" y="6205"/>
                        <a:pt x="21149" y="6172"/>
                      </a:cubicBezTo>
                      <a:cubicBezTo>
                        <a:pt x="21182" y="6138"/>
                        <a:pt x="21282" y="6105"/>
                        <a:pt x="21349" y="6105"/>
                      </a:cubicBezTo>
                      <a:cubicBezTo>
                        <a:pt x="21482" y="6072"/>
                        <a:pt x="21349" y="5938"/>
                        <a:pt x="21349" y="5938"/>
                      </a:cubicBezTo>
                      <a:lnTo>
                        <a:pt x="21449" y="5872"/>
                      </a:lnTo>
                      <a:cubicBezTo>
                        <a:pt x="21515" y="5838"/>
                        <a:pt x="21549" y="5772"/>
                        <a:pt x="21549" y="5705"/>
                      </a:cubicBezTo>
                      <a:cubicBezTo>
                        <a:pt x="21582" y="5638"/>
                        <a:pt x="21482" y="5538"/>
                        <a:pt x="21482" y="5538"/>
                      </a:cubicBezTo>
                      <a:lnTo>
                        <a:pt x="21249" y="5405"/>
                      </a:lnTo>
                      <a:lnTo>
                        <a:pt x="21315" y="5071"/>
                      </a:lnTo>
                      <a:cubicBezTo>
                        <a:pt x="21415" y="4971"/>
                        <a:pt x="21515" y="4838"/>
                        <a:pt x="21616" y="4737"/>
                      </a:cubicBezTo>
                      <a:cubicBezTo>
                        <a:pt x="21749" y="4671"/>
                        <a:pt x="21882" y="4571"/>
                        <a:pt x="22016" y="4504"/>
                      </a:cubicBezTo>
                      <a:cubicBezTo>
                        <a:pt x="22116" y="4371"/>
                        <a:pt x="22283" y="4304"/>
                        <a:pt x="22449" y="4304"/>
                      </a:cubicBezTo>
                      <a:cubicBezTo>
                        <a:pt x="22583" y="4270"/>
                        <a:pt x="22716" y="4204"/>
                        <a:pt x="22850" y="4137"/>
                      </a:cubicBezTo>
                      <a:cubicBezTo>
                        <a:pt x="22983" y="4104"/>
                        <a:pt x="23083" y="4070"/>
                        <a:pt x="23217" y="4004"/>
                      </a:cubicBezTo>
                      <a:cubicBezTo>
                        <a:pt x="23283" y="3970"/>
                        <a:pt x="23183" y="3837"/>
                        <a:pt x="23150" y="3770"/>
                      </a:cubicBezTo>
                      <a:cubicBezTo>
                        <a:pt x="23150" y="3703"/>
                        <a:pt x="23283" y="3703"/>
                        <a:pt x="23317" y="3637"/>
                      </a:cubicBezTo>
                      <a:cubicBezTo>
                        <a:pt x="23339" y="3626"/>
                        <a:pt x="23358" y="3626"/>
                        <a:pt x="23377" y="3626"/>
                      </a:cubicBezTo>
                      <a:cubicBezTo>
                        <a:pt x="23417" y="3626"/>
                        <a:pt x="23461" y="3626"/>
                        <a:pt x="23550" y="3537"/>
                      </a:cubicBezTo>
                      <a:cubicBezTo>
                        <a:pt x="23565" y="3522"/>
                        <a:pt x="23578" y="3516"/>
                        <a:pt x="23591" y="3516"/>
                      </a:cubicBezTo>
                      <a:cubicBezTo>
                        <a:pt x="23668" y="3516"/>
                        <a:pt x="23717" y="3737"/>
                        <a:pt x="23717" y="3737"/>
                      </a:cubicBezTo>
                      <a:lnTo>
                        <a:pt x="24384" y="3737"/>
                      </a:lnTo>
                      <a:cubicBezTo>
                        <a:pt x="24384" y="3737"/>
                        <a:pt x="24418" y="3870"/>
                        <a:pt x="24351" y="3904"/>
                      </a:cubicBezTo>
                      <a:cubicBezTo>
                        <a:pt x="24151" y="3970"/>
                        <a:pt x="23984" y="4037"/>
                        <a:pt x="23784" y="4070"/>
                      </a:cubicBezTo>
                      <a:cubicBezTo>
                        <a:pt x="23584" y="4237"/>
                        <a:pt x="23383" y="4371"/>
                        <a:pt x="23117" y="4471"/>
                      </a:cubicBezTo>
                      <a:cubicBezTo>
                        <a:pt x="22883" y="4537"/>
                        <a:pt x="22883" y="4604"/>
                        <a:pt x="22783" y="4704"/>
                      </a:cubicBezTo>
                      <a:cubicBezTo>
                        <a:pt x="22650" y="4804"/>
                        <a:pt x="22783" y="5038"/>
                        <a:pt x="22783" y="5038"/>
                      </a:cubicBezTo>
                      <a:cubicBezTo>
                        <a:pt x="22783" y="5038"/>
                        <a:pt x="22683" y="5171"/>
                        <a:pt x="22583" y="5371"/>
                      </a:cubicBezTo>
                      <a:cubicBezTo>
                        <a:pt x="22483" y="5538"/>
                        <a:pt x="22716" y="5605"/>
                        <a:pt x="22783" y="5638"/>
                      </a:cubicBezTo>
                      <a:cubicBezTo>
                        <a:pt x="22983" y="5705"/>
                        <a:pt x="23150" y="5705"/>
                        <a:pt x="23350" y="5738"/>
                      </a:cubicBezTo>
                      <a:lnTo>
                        <a:pt x="23817" y="5738"/>
                      </a:lnTo>
                      <a:cubicBezTo>
                        <a:pt x="24084" y="5738"/>
                        <a:pt x="23951" y="5705"/>
                        <a:pt x="24217" y="5605"/>
                      </a:cubicBezTo>
                      <a:cubicBezTo>
                        <a:pt x="24451" y="5538"/>
                        <a:pt x="24684" y="5505"/>
                        <a:pt x="24918" y="5471"/>
                      </a:cubicBezTo>
                      <a:cubicBezTo>
                        <a:pt x="25118" y="5505"/>
                        <a:pt x="25285" y="5571"/>
                        <a:pt x="25452" y="5671"/>
                      </a:cubicBezTo>
                      <a:cubicBezTo>
                        <a:pt x="25652" y="5772"/>
                        <a:pt x="25151" y="5805"/>
                        <a:pt x="25085" y="5805"/>
                      </a:cubicBezTo>
                      <a:cubicBezTo>
                        <a:pt x="24985" y="5838"/>
                        <a:pt x="24851" y="5872"/>
                        <a:pt x="24751" y="5938"/>
                      </a:cubicBezTo>
                      <a:lnTo>
                        <a:pt x="24451" y="5938"/>
                      </a:lnTo>
                      <a:cubicBezTo>
                        <a:pt x="24284" y="5938"/>
                        <a:pt x="24184" y="5872"/>
                        <a:pt x="23917" y="5872"/>
                      </a:cubicBezTo>
                      <a:cubicBezTo>
                        <a:pt x="23784" y="5872"/>
                        <a:pt x="23617" y="5905"/>
                        <a:pt x="23450" y="5972"/>
                      </a:cubicBezTo>
                      <a:cubicBezTo>
                        <a:pt x="23350" y="6005"/>
                        <a:pt x="23250" y="6072"/>
                        <a:pt x="23183" y="6172"/>
                      </a:cubicBezTo>
                      <a:cubicBezTo>
                        <a:pt x="23083" y="6305"/>
                        <a:pt x="23250" y="6472"/>
                        <a:pt x="23383" y="6539"/>
                      </a:cubicBezTo>
                      <a:cubicBezTo>
                        <a:pt x="23517" y="6639"/>
                        <a:pt x="23383" y="6605"/>
                        <a:pt x="23350" y="6706"/>
                      </a:cubicBezTo>
                      <a:cubicBezTo>
                        <a:pt x="23283" y="6806"/>
                        <a:pt x="23217" y="6906"/>
                        <a:pt x="23117" y="7006"/>
                      </a:cubicBezTo>
                      <a:cubicBezTo>
                        <a:pt x="23057" y="7056"/>
                        <a:pt x="23024" y="7076"/>
                        <a:pt x="23003" y="7076"/>
                      </a:cubicBezTo>
                      <a:cubicBezTo>
                        <a:pt x="22955" y="7076"/>
                        <a:pt x="22977" y="6966"/>
                        <a:pt x="22883" y="6872"/>
                      </a:cubicBezTo>
                      <a:cubicBezTo>
                        <a:pt x="22783" y="6772"/>
                        <a:pt x="22650" y="6706"/>
                        <a:pt x="22483" y="6706"/>
                      </a:cubicBezTo>
                      <a:cubicBezTo>
                        <a:pt x="22283" y="6706"/>
                        <a:pt x="22116" y="7072"/>
                        <a:pt x="22049" y="7106"/>
                      </a:cubicBezTo>
                      <a:cubicBezTo>
                        <a:pt x="22016" y="7139"/>
                        <a:pt x="21982" y="7273"/>
                        <a:pt x="21982" y="7273"/>
                      </a:cubicBezTo>
                      <a:cubicBezTo>
                        <a:pt x="21916" y="7406"/>
                        <a:pt x="21849" y="7506"/>
                        <a:pt x="21849" y="7640"/>
                      </a:cubicBezTo>
                      <a:cubicBezTo>
                        <a:pt x="21849" y="7740"/>
                        <a:pt x="21849" y="7806"/>
                        <a:pt x="21849" y="7873"/>
                      </a:cubicBezTo>
                      <a:cubicBezTo>
                        <a:pt x="21816" y="7940"/>
                        <a:pt x="21749" y="7973"/>
                        <a:pt x="21682" y="7973"/>
                      </a:cubicBezTo>
                      <a:cubicBezTo>
                        <a:pt x="21616" y="7973"/>
                        <a:pt x="21515" y="8006"/>
                        <a:pt x="21449" y="8006"/>
                      </a:cubicBezTo>
                      <a:cubicBezTo>
                        <a:pt x="21415" y="8073"/>
                        <a:pt x="21382" y="8140"/>
                        <a:pt x="21349" y="8207"/>
                      </a:cubicBezTo>
                      <a:cubicBezTo>
                        <a:pt x="21349" y="8231"/>
                        <a:pt x="21340" y="8238"/>
                        <a:pt x="21321" y="8238"/>
                      </a:cubicBezTo>
                      <a:cubicBezTo>
                        <a:pt x="21301" y="8238"/>
                        <a:pt x="21271" y="8230"/>
                        <a:pt x="21229" y="8230"/>
                      </a:cubicBezTo>
                      <a:cubicBezTo>
                        <a:pt x="21206" y="8230"/>
                        <a:pt x="21179" y="8232"/>
                        <a:pt x="21149" y="8240"/>
                      </a:cubicBezTo>
                      <a:cubicBezTo>
                        <a:pt x="21048" y="8240"/>
                        <a:pt x="20948" y="8240"/>
                        <a:pt x="20815" y="8207"/>
                      </a:cubicBezTo>
                      <a:cubicBezTo>
                        <a:pt x="20782" y="8173"/>
                        <a:pt x="20882" y="8006"/>
                        <a:pt x="20615" y="7973"/>
                      </a:cubicBezTo>
                      <a:cubicBezTo>
                        <a:pt x="20599" y="7971"/>
                        <a:pt x="20584" y="7970"/>
                        <a:pt x="20569" y="7970"/>
                      </a:cubicBezTo>
                      <a:cubicBezTo>
                        <a:pt x="20328" y="7970"/>
                        <a:pt x="20162" y="8211"/>
                        <a:pt x="19848" y="8273"/>
                      </a:cubicBezTo>
                      <a:cubicBezTo>
                        <a:pt x="19514" y="8340"/>
                        <a:pt x="19047" y="8473"/>
                        <a:pt x="19014" y="8473"/>
                      </a:cubicBezTo>
                      <a:cubicBezTo>
                        <a:pt x="18947" y="8473"/>
                        <a:pt x="18914" y="8407"/>
                        <a:pt x="18847" y="8273"/>
                      </a:cubicBezTo>
                      <a:cubicBezTo>
                        <a:pt x="18802" y="8184"/>
                        <a:pt x="18758" y="8170"/>
                        <a:pt x="18723" y="8170"/>
                      </a:cubicBezTo>
                      <a:cubicBezTo>
                        <a:pt x="18706" y="8170"/>
                        <a:pt x="18691" y="8173"/>
                        <a:pt x="18680" y="8173"/>
                      </a:cubicBezTo>
                      <a:cubicBezTo>
                        <a:pt x="18580" y="8173"/>
                        <a:pt x="18480" y="8207"/>
                        <a:pt x="18380" y="8240"/>
                      </a:cubicBezTo>
                      <a:cubicBezTo>
                        <a:pt x="18213" y="8273"/>
                        <a:pt x="18313" y="8240"/>
                        <a:pt x="18046" y="8373"/>
                      </a:cubicBezTo>
                      <a:cubicBezTo>
                        <a:pt x="17940" y="8427"/>
                        <a:pt x="17902" y="8443"/>
                        <a:pt x="17892" y="8443"/>
                      </a:cubicBezTo>
                      <a:cubicBezTo>
                        <a:pt x="17876" y="8443"/>
                        <a:pt x="17920" y="8407"/>
                        <a:pt x="17880" y="8407"/>
                      </a:cubicBezTo>
                      <a:cubicBezTo>
                        <a:pt x="17813" y="8407"/>
                        <a:pt x="17813" y="8407"/>
                        <a:pt x="17613" y="8307"/>
                      </a:cubicBezTo>
                      <a:cubicBezTo>
                        <a:pt x="17413" y="8207"/>
                        <a:pt x="17546" y="8273"/>
                        <a:pt x="17513" y="8207"/>
                      </a:cubicBezTo>
                      <a:cubicBezTo>
                        <a:pt x="17479" y="8140"/>
                        <a:pt x="17446" y="8107"/>
                        <a:pt x="17379" y="8040"/>
                      </a:cubicBezTo>
                      <a:lnTo>
                        <a:pt x="17146" y="8040"/>
                      </a:lnTo>
                      <a:cubicBezTo>
                        <a:pt x="17046" y="8040"/>
                        <a:pt x="17112" y="8107"/>
                        <a:pt x="17079" y="8207"/>
                      </a:cubicBezTo>
                      <a:cubicBezTo>
                        <a:pt x="17046" y="8340"/>
                        <a:pt x="16979" y="8340"/>
                        <a:pt x="16845" y="8440"/>
                      </a:cubicBezTo>
                      <a:cubicBezTo>
                        <a:pt x="16679" y="8540"/>
                        <a:pt x="16679" y="8507"/>
                        <a:pt x="16378" y="8607"/>
                      </a:cubicBezTo>
                      <a:cubicBezTo>
                        <a:pt x="16078" y="8674"/>
                        <a:pt x="16145" y="8740"/>
                        <a:pt x="16145" y="8740"/>
                      </a:cubicBezTo>
                      <a:cubicBezTo>
                        <a:pt x="16112" y="8707"/>
                        <a:pt x="16045" y="8674"/>
                        <a:pt x="15945" y="8674"/>
                      </a:cubicBezTo>
                      <a:cubicBezTo>
                        <a:pt x="15903" y="8653"/>
                        <a:pt x="15872" y="8645"/>
                        <a:pt x="15844" y="8645"/>
                      </a:cubicBezTo>
                      <a:cubicBezTo>
                        <a:pt x="15781" y="8645"/>
                        <a:pt x="15737" y="8684"/>
                        <a:pt x="15645" y="8707"/>
                      </a:cubicBezTo>
                      <a:cubicBezTo>
                        <a:pt x="15478" y="8740"/>
                        <a:pt x="15344" y="8807"/>
                        <a:pt x="15178" y="8907"/>
                      </a:cubicBezTo>
                      <a:cubicBezTo>
                        <a:pt x="14977" y="9041"/>
                        <a:pt x="15144" y="9007"/>
                        <a:pt x="15044" y="9174"/>
                      </a:cubicBezTo>
                      <a:cubicBezTo>
                        <a:pt x="14944" y="9374"/>
                        <a:pt x="14844" y="9307"/>
                        <a:pt x="14611" y="9441"/>
                      </a:cubicBezTo>
                      <a:cubicBezTo>
                        <a:pt x="14410" y="9608"/>
                        <a:pt x="14177" y="9741"/>
                        <a:pt x="13910" y="9841"/>
                      </a:cubicBezTo>
                      <a:cubicBezTo>
                        <a:pt x="13710" y="9874"/>
                        <a:pt x="13743" y="9874"/>
                        <a:pt x="13543" y="9908"/>
                      </a:cubicBezTo>
                      <a:cubicBezTo>
                        <a:pt x="13343" y="9908"/>
                        <a:pt x="13310" y="10241"/>
                        <a:pt x="13310" y="10241"/>
                      </a:cubicBezTo>
                      <a:cubicBezTo>
                        <a:pt x="13243" y="10341"/>
                        <a:pt x="13176" y="10408"/>
                        <a:pt x="13109" y="10508"/>
                      </a:cubicBezTo>
                      <a:cubicBezTo>
                        <a:pt x="13076" y="10531"/>
                        <a:pt x="13039" y="10538"/>
                        <a:pt x="13002" y="10538"/>
                      </a:cubicBezTo>
                      <a:cubicBezTo>
                        <a:pt x="12928" y="10538"/>
                        <a:pt x="12854" y="10508"/>
                        <a:pt x="12809" y="10508"/>
                      </a:cubicBezTo>
                      <a:cubicBezTo>
                        <a:pt x="12743" y="10508"/>
                        <a:pt x="12642" y="10542"/>
                        <a:pt x="12609" y="10608"/>
                      </a:cubicBezTo>
                      <a:cubicBezTo>
                        <a:pt x="12576" y="10708"/>
                        <a:pt x="12576" y="10775"/>
                        <a:pt x="12542" y="10875"/>
                      </a:cubicBezTo>
                      <a:cubicBezTo>
                        <a:pt x="12510" y="10929"/>
                        <a:pt x="12492" y="10948"/>
                        <a:pt x="12478" y="10948"/>
                      </a:cubicBezTo>
                      <a:cubicBezTo>
                        <a:pt x="12450" y="10948"/>
                        <a:pt x="12443" y="10864"/>
                        <a:pt x="12376" y="10842"/>
                      </a:cubicBezTo>
                      <a:cubicBezTo>
                        <a:pt x="12276" y="10808"/>
                        <a:pt x="12175" y="10842"/>
                        <a:pt x="12142" y="10775"/>
                      </a:cubicBezTo>
                      <a:cubicBezTo>
                        <a:pt x="12109" y="10675"/>
                        <a:pt x="12175" y="10708"/>
                        <a:pt x="12175" y="10608"/>
                      </a:cubicBezTo>
                      <a:cubicBezTo>
                        <a:pt x="12175" y="10589"/>
                        <a:pt x="12170" y="10581"/>
                        <a:pt x="12157" y="10581"/>
                      </a:cubicBezTo>
                      <a:cubicBezTo>
                        <a:pt x="12128" y="10581"/>
                        <a:pt x="12060" y="10628"/>
                        <a:pt x="11942" y="10675"/>
                      </a:cubicBezTo>
                      <a:cubicBezTo>
                        <a:pt x="11809" y="10708"/>
                        <a:pt x="11875" y="10875"/>
                        <a:pt x="11842" y="11042"/>
                      </a:cubicBezTo>
                      <a:cubicBezTo>
                        <a:pt x="11809" y="11175"/>
                        <a:pt x="11775" y="11209"/>
                        <a:pt x="11475" y="11209"/>
                      </a:cubicBezTo>
                      <a:cubicBezTo>
                        <a:pt x="11208" y="11209"/>
                        <a:pt x="11342" y="11175"/>
                        <a:pt x="11342" y="11075"/>
                      </a:cubicBezTo>
                      <a:cubicBezTo>
                        <a:pt x="11342" y="11042"/>
                        <a:pt x="11325" y="11034"/>
                        <a:pt x="11296" y="11034"/>
                      </a:cubicBezTo>
                      <a:cubicBezTo>
                        <a:pt x="11266" y="11034"/>
                        <a:pt x="11225" y="11042"/>
                        <a:pt x="11175" y="11042"/>
                      </a:cubicBezTo>
                      <a:cubicBezTo>
                        <a:pt x="11041" y="11075"/>
                        <a:pt x="10908" y="11109"/>
                        <a:pt x="10774" y="11142"/>
                      </a:cubicBezTo>
                      <a:cubicBezTo>
                        <a:pt x="10674" y="11175"/>
                        <a:pt x="10508" y="11409"/>
                        <a:pt x="10508" y="11409"/>
                      </a:cubicBezTo>
                      <a:cubicBezTo>
                        <a:pt x="10641" y="11476"/>
                        <a:pt x="10741" y="11509"/>
                        <a:pt x="10875" y="11542"/>
                      </a:cubicBezTo>
                      <a:cubicBezTo>
                        <a:pt x="11041" y="11542"/>
                        <a:pt x="11008" y="11709"/>
                        <a:pt x="11041" y="11742"/>
                      </a:cubicBezTo>
                      <a:cubicBezTo>
                        <a:pt x="11075" y="11809"/>
                        <a:pt x="11075" y="11909"/>
                        <a:pt x="11075" y="11976"/>
                      </a:cubicBezTo>
                      <a:cubicBezTo>
                        <a:pt x="11041" y="12076"/>
                        <a:pt x="11041" y="12176"/>
                        <a:pt x="11075" y="12276"/>
                      </a:cubicBezTo>
                      <a:cubicBezTo>
                        <a:pt x="11108" y="12376"/>
                        <a:pt x="11308" y="12476"/>
                        <a:pt x="11175" y="12543"/>
                      </a:cubicBezTo>
                      <a:cubicBezTo>
                        <a:pt x="11041" y="12643"/>
                        <a:pt x="11141" y="12676"/>
                        <a:pt x="11141" y="12843"/>
                      </a:cubicBezTo>
                      <a:cubicBezTo>
                        <a:pt x="11141" y="12888"/>
                        <a:pt x="11138" y="12904"/>
                        <a:pt x="11132" y="12904"/>
                      </a:cubicBezTo>
                      <a:cubicBezTo>
                        <a:pt x="11114" y="12904"/>
                        <a:pt x="11070" y="12759"/>
                        <a:pt x="11010" y="12759"/>
                      </a:cubicBezTo>
                      <a:cubicBezTo>
                        <a:pt x="10999" y="12759"/>
                        <a:pt x="10987" y="12764"/>
                        <a:pt x="10975" y="12777"/>
                      </a:cubicBezTo>
                      <a:cubicBezTo>
                        <a:pt x="10875" y="12877"/>
                        <a:pt x="10975" y="12877"/>
                        <a:pt x="10908" y="13143"/>
                      </a:cubicBezTo>
                      <a:cubicBezTo>
                        <a:pt x="10875" y="13377"/>
                        <a:pt x="10875" y="13310"/>
                        <a:pt x="10841" y="13544"/>
                      </a:cubicBezTo>
                      <a:cubicBezTo>
                        <a:pt x="10808" y="13777"/>
                        <a:pt x="10307" y="14178"/>
                        <a:pt x="10307" y="14178"/>
                      </a:cubicBezTo>
                      <a:lnTo>
                        <a:pt x="10041" y="14178"/>
                      </a:lnTo>
                      <a:cubicBezTo>
                        <a:pt x="9840" y="14111"/>
                        <a:pt x="9674" y="14078"/>
                        <a:pt x="9507" y="14044"/>
                      </a:cubicBezTo>
                      <a:cubicBezTo>
                        <a:pt x="9240" y="14011"/>
                        <a:pt x="9507" y="14011"/>
                        <a:pt x="8940" y="13911"/>
                      </a:cubicBezTo>
                      <a:cubicBezTo>
                        <a:pt x="8806" y="13877"/>
                        <a:pt x="8681" y="13861"/>
                        <a:pt x="8556" y="13861"/>
                      </a:cubicBezTo>
                      <a:cubicBezTo>
                        <a:pt x="8431" y="13861"/>
                        <a:pt x="8306" y="13877"/>
                        <a:pt x="8173" y="13911"/>
                      </a:cubicBezTo>
                      <a:lnTo>
                        <a:pt x="7772" y="14178"/>
                      </a:lnTo>
                      <a:cubicBezTo>
                        <a:pt x="7672" y="14344"/>
                        <a:pt x="7505" y="14511"/>
                        <a:pt x="7372" y="14678"/>
                      </a:cubicBezTo>
                      <a:cubicBezTo>
                        <a:pt x="7239" y="14811"/>
                        <a:pt x="7272" y="15012"/>
                        <a:pt x="7172" y="15312"/>
                      </a:cubicBezTo>
                      <a:cubicBezTo>
                        <a:pt x="7105" y="15479"/>
                        <a:pt x="7038" y="15679"/>
                        <a:pt x="6938" y="15845"/>
                      </a:cubicBezTo>
                      <a:cubicBezTo>
                        <a:pt x="6838" y="16079"/>
                        <a:pt x="6838" y="16046"/>
                        <a:pt x="6405" y="16546"/>
                      </a:cubicBezTo>
                      <a:cubicBezTo>
                        <a:pt x="5938" y="17013"/>
                        <a:pt x="6405" y="16946"/>
                        <a:pt x="6171" y="17213"/>
                      </a:cubicBezTo>
                      <a:cubicBezTo>
                        <a:pt x="5904" y="17480"/>
                        <a:pt x="6305" y="17647"/>
                        <a:pt x="6638" y="17680"/>
                      </a:cubicBezTo>
                      <a:cubicBezTo>
                        <a:pt x="6972" y="17680"/>
                        <a:pt x="6872" y="17880"/>
                        <a:pt x="6905" y="18180"/>
                      </a:cubicBezTo>
                      <a:cubicBezTo>
                        <a:pt x="6918" y="18298"/>
                        <a:pt x="6957" y="18339"/>
                        <a:pt x="7009" y="18339"/>
                      </a:cubicBezTo>
                      <a:cubicBezTo>
                        <a:pt x="7090" y="18339"/>
                        <a:pt x="7204" y="18241"/>
                        <a:pt x="7305" y="18180"/>
                      </a:cubicBezTo>
                      <a:cubicBezTo>
                        <a:pt x="7439" y="18091"/>
                        <a:pt x="7468" y="18077"/>
                        <a:pt x="7503" y="18077"/>
                      </a:cubicBezTo>
                      <a:cubicBezTo>
                        <a:pt x="7520" y="18077"/>
                        <a:pt x="7539" y="18080"/>
                        <a:pt x="7572" y="18080"/>
                      </a:cubicBezTo>
                      <a:cubicBezTo>
                        <a:pt x="7706" y="18147"/>
                        <a:pt x="7806" y="18180"/>
                        <a:pt x="7939" y="18214"/>
                      </a:cubicBezTo>
                      <a:cubicBezTo>
                        <a:pt x="7991" y="18231"/>
                        <a:pt x="8036" y="18239"/>
                        <a:pt x="8075" y="18239"/>
                      </a:cubicBezTo>
                      <a:cubicBezTo>
                        <a:pt x="8186" y="18239"/>
                        <a:pt x="8248" y="18171"/>
                        <a:pt x="8273" y="18047"/>
                      </a:cubicBezTo>
                      <a:cubicBezTo>
                        <a:pt x="8299" y="17994"/>
                        <a:pt x="8337" y="17978"/>
                        <a:pt x="8372" y="17978"/>
                      </a:cubicBezTo>
                      <a:cubicBezTo>
                        <a:pt x="8425" y="17978"/>
                        <a:pt x="8473" y="18014"/>
                        <a:pt x="8473" y="18014"/>
                      </a:cubicBezTo>
                      <a:cubicBezTo>
                        <a:pt x="8473" y="18014"/>
                        <a:pt x="8773" y="18014"/>
                        <a:pt x="8806" y="17780"/>
                      </a:cubicBezTo>
                      <a:cubicBezTo>
                        <a:pt x="8840" y="17580"/>
                        <a:pt x="8873" y="17680"/>
                        <a:pt x="8906" y="17613"/>
                      </a:cubicBezTo>
                      <a:cubicBezTo>
                        <a:pt x="9040" y="17580"/>
                        <a:pt x="9207" y="17547"/>
                        <a:pt x="9373" y="17513"/>
                      </a:cubicBezTo>
                      <a:cubicBezTo>
                        <a:pt x="9474" y="17447"/>
                        <a:pt x="9507" y="17313"/>
                        <a:pt x="9540" y="17180"/>
                      </a:cubicBezTo>
                      <a:cubicBezTo>
                        <a:pt x="9540" y="16980"/>
                        <a:pt x="9607" y="17080"/>
                        <a:pt x="9840" y="16946"/>
                      </a:cubicBezTo>
                      <a:cubicBezTo>
                        <a:pt x="10041" y="16813"/>
                        <a:pt x="9840" y="16546"/>
                        <a:pt x="9840" y="16379"/>
                      </a:cubicBezTo>
                      <a:cubicBezTo>
                        <a:pt x="9840" y="16321"/>
                        <a:pt x="9853" y="16307"/>
                        <a:pt x="9878" y="16307"/>
                      </a:cubicBezTo>
                      <a:cubicBezTo>
                        <a:pt x="9901" y="16307"/>
                        <a:pt x="9936" y="16320"/>
                        <a:pt x="9982" y="16320"/>
                      </a:cubicBezTo>
                      <a:cubicBezTo>
                        <a:pt x="10000" y="16320"/>
                        <a:pt x="10019" y="16318"/>
                        <a:pt x="10041" y="16312"/>
                      </a:cubicBezTo>
                      <a:cubicBezTo>
                        <a:pt x="10074" y="16296"/>
                        <a:pt x="10095" y="16285"/>
                        <a:pt x="10107" y="16279"/>
                      </a:cubicBezTo>
                      <a:lnTo>
                        <a:pt x="10474" y="16279"/>
                      </a:lnTo>
                      <a:cubicBezTo>
                        <a:pt x="10808" y="16279"/>
                        <a:pt x="10608" y="15812"/>
                        <a:pt x="10608" y="15812"/>
                      </a:cubicBezTo>
                      <a:cubicBezTo>
                        <a:pt x="10608" y="15712"/>
                        <a:pt x="10608" y="15645"/>
                        <a:pt x="10641" y="15579"/>
                      </a:cubicBezTo>
                      <a:cubicBezTo>
                        <a:pt x="10674" y="15445"/>
                        <a:pt x="10841" y="15479"/>
                        <a:pt x="10875" y="15445"/>
                      </a:cubicBezTo>
                      <a:cubicBezTo>
                        <a:pt x="10941" y="15412"/>
                        <a:pt x="11008" y="15412"/>
                        <a:pt x="11208" y="15412"/>
                      </a:cubicBezTo>
                      <a:cubicBezTo>
                        <a:pt x="11308" y="15412"/>
                        <a:pt x="11408" y="15345"/>
                        <a:pt x="11442" y="15278"/>
                      </a:cubicBezTo>
                      <a:cubicBezTo>
                        <a:pt x="11442" y="15278"/>
                        <a:pt x="11575" y="15078"/>
                        <a:pt x="11608" y="15012"/>
                      </a:cubicBezTo>
                      <a:cubicBezTo>
                        <a:pt x="11708" y="14945"/>
                        <a:pt x="11775" y="14911"/>
                        <a:pt x="11875" y="14878"/>
                      </a:cubicBezTo>
                      <a:cubicBezTo>
                        <a:pt x="11909" y="14778"/>
                        <a:pt x="11942" y="14711"/>
                        <a:pt x="11975" y="14645"/>
                      </a:cubicBezTo>
                      <a:cubicBezTo>
                        <a:pt x="12042" y="14545"/>
                        <a:pt x="11975" y="14511"/>
                        <a:pt x="12042" y="14311"/>
                      </a:cubicBezTo>
                      <a:cubicBezTo>
                        <a:pt x="12075" y="14111"/>
                        <a:pt x="12042" y="14211"/>
                        <a:pt x="12142" y="14144"/>
                      </a:cubicBezTo>
                      <a:cubicBezTo>
                        <a:pt x="12242" y="14078"/>
                        <a:pt x="12342" y="14011"/>
                        <a:pt x="12442" y="13944"/>
                      </a:cubicBezTo>
                      <a:cubicBezTo>
                        <a:pt x="12509" y="13888"/>
                        <a:pt x="12531" y="13870"/>
                        <a:pt x="12537" y="13870"/>
                      </a:cubicBezTo>
                      <a:cubicBezTo>
                        <a:pt x="12550" y="13870"/>
                        <a:pt x="12498" y="13944"/>
                        <a:pt x="12609" y="13944"/>
                      </a:cubicBezTo>
                      <a:cubicBezTo>
                        <a:pt x="12633" y="13938"/>
                        <a:pt x="12655" y="13935"/>
                        <a:pt x="12677" y="13935"/>
                      </a:cubicBezTo>
                      <a:cubicBezTo>
                        <a:pt x="12777" y="13935"/>
                        <a:pt x="12854" y="13995"/>
                        <a:pt x="12909" y="14078"/>
                      </a:cubicBezTo>
                      <a:lnTo>
                        <a:pt x="13376" y="14178"/>
                      </a:lnTo>
                      <a:cubicBezTo>
                        <a:pt x="13516" y="14224"/>
                        <a:pt x="13569" y="14249"/>
                        <a:pt x="13596" y="14249"/>
                      </a:cubicBezTo>
                      <a:cubicBezTo>
                        <a:pt x="13627" y="14249"/>
                        <a:pt x="13623" y="14216"/>
                        <a:pt x="13677" y="14144"/>
                      </a:cubicBezTo>
                      <a:cubicBezTo>
                        <a:pt x="13777" y="14044"/>
                        <a:pt x="13943" y="13977"/>
                        <a:pt x="14043" y="13877"/>
                      </a:cubicBezTo>
                      <a:cubicBezTo>
                        <a:pt x="14110" y="13777"/>
                        <a:pt x="14110" y="13844"/>
                        <a:pt x="14277" y="13744"/>
                      </a:cubicBezTo>
                      <a:cubicBezTo>
                        <a:pt x="14444" y="13644"/>
                        <a:pt x="14344" y="13711"/>
                        <a:pt x="14410" y="13611"/>
                      </a:cubicBezTo>
                      <a:cubicBezTo>
                        <a:pt x="14510" y="13510"/>
                        <a:pt x="14477" y="13544"/>
                        <a:pt x="14744" y="13510"/>
                      </a:cubicBezTo>
                      <a:cubicBezTo>
                        <a:pt x="14922" y="13510"/>
                        <a:pt x="14966" y="13451"/>
                        <a:pt x="15006" y="13451"/>
                      </a:cubicBezTo>
                      <a:cubicBezTo>
                        <a:pt x="15026" y="13451"/>
                        <a:pt x="15044" y="13466"/>
                        <a:pt x="15078" y="13510"/>
                      </a:cubicBezTo>
                      <a:cubicBezTo>
                        <a:pt x="15144" y="13611"/>
                        <a:pt x="15278" y="13677"/>
                        <a:pt x="15378" y="13677"/>
                      </a:cubicBezTo>
                      <a:cubicBezTo>
                        <a:pt x="15545" y="13711"/>
                        <a:pt x="15411" y="13844"/>
                        <a:pt x="15411" y="13944"/>
                      </a:cubicBezTo>
                      <a:cubicBezTo>
                        <a:pt x="15411" y="14111"/>
                        <a:pt x="15444" y="14244"/>
                        <a:pt x="15511" y="14378"/>
                      </a:cubicBezTo>
                      <a:cubicBezTo>
                        <a:pt x="15611" y="14611"/>
                        <a:pt x="15678" y="14645"/>
                        <a:pt x="15878" y="14745"/>
                      </a:cubicBezTo>
                      <a:cubicBezTo>
                        <a:pt x="16078" y="14811"/>
                        <a:pt x="16012" y="14845"/>
                        <a:pt x="16178" y="15145"/>
                      </a:cubicBezTo>
                      <a:cubicBezTo>
                        <a:pt x="16250" y="15288"/>
                        <a:pt x="16303" y="15327"/>
                        <a:pt x="16362" y="15327"/>
                      </a:cubicBezTo>
                      <a:cubicBezTo>
                        <a:pt x="16430" y="15327"/>
                        <a:pt x="16505" y="15275"/>
                        <a:pt x="16625" y="15275"/>
                      </a:cubicBezTo>
                      <a:cubicBezTo>
                        <a:pt x="16642" y="15275"/>
                        <a:pt x="16660" y="15276"/>
                        <a:pt x="16679" y="15278"/>
                      </a:cubicBezTo>
                      <a:cubicBezTo>
                        <a:pt x="16979" y="15312"/>
                        <a:pt x="16845" y="15579"/>
                        <a:pt x="17046" y="15612"/>
                      </a:cubicBezTo>
                      <a:cubicBezTo>
                        <a:pt x="17212" y="15679"/>
                        <a:pt x="17179" y="15712"/>
                        <a:pt x="17179" y="15812"/>
                      </a:cubicBezTo>
                      <a:cubicBezTo>
                        <a:pt x="17179" y="15946"/>
                        <a:pt x="17179" y="16012"/>
                        <a:pt x="17413" y="16012"/>
                      </a:cubicBezTo>
                      <a:cubicBezTo>
                        <a:pt x="17421" y="16011"/>
                        <a:pt x="17429" y="16010"/>
                        <a:pt x="17437" y="16010"/>
                      </a:cubicBezTo>
                      <a:cubicBezTo>
                        <a:pt x="17646" y="16010"/>
                        <a:pt x="17646" y="16414"/>
                        <a:pt x="17646" y="16446"/>
                      </a:cubicBezTo>
                      <a:cubicBezTo>
                        <a:pt x="17646" y="16513"/>
                        <a:pt x="17713" y="16713"/>
                        <a:pt x="17579" y="16813"/>
                      </a:cubicBezTo>
                      <a:cubicBezTo>
                        <a:pt x="17413" y="16913"/>
                        <a:pt x="17413" y="16913"/>
                        <a:pt x="17346" y="17013"/>
                      </a:cubicBezTo>
                      <a:cubicBezTo>
                        <a:pt x="17312" y="17113"/>
                        <a:pt x="17279" y="17080"/>
                        <a:pt x="17246" y="17146"/>
                      </a:cubicBezTo>
                      <a:cubicBezTo>
                        <a:pt x="17246" y="17213"/>
                        <a:pt x="17312" y="17246"/>
                        <a:pt x="17379" y="17246"/>
                      </a:cubicBezTo>
                      <a:cubicBezTo>
                        <a:pt x="17479" y="17213"/>
                        <a:pt x="17513" y="17113"/>
                        <a:pt x="17679" y="17080"/>
                      </a:cubicBezTo>
                      <a:cubicBezTo>
                        <a:pt x="17746" y="17046"/>
                        <a:pt x="17813" y="16980"/>
                        <a:pt x="17846" y="16913"/>
                      </a:cubicBezTo>
                      <a:cubicBezTo>
                        <a:pt x="17913" y="16813"/>
                        <a:pt x="18013" y="16746"/>
                        <a:pt x="18113" y="16713"/>
                      </a:cubicBezTo>
                      <a:cubicBezTo>
                        <a:pt x="18347" y="16613"/>
                        <a:pt x="18246" y="16579"/>
                        <a:pt x="18246" y="16579"/>
                      </a:cubicBezTo>
                      <a:lnTo>
                        <a:pt x="18146" y="16279"/>
                      </a:lnTo>
                      <a:cubicBezTo>
                        <a:pt x="18146" y="16279"/>
                        <a:pt x="18046" y="16146"/>
                        <a:pt x="17946" y="16012"/>
                      </a:cubicBezTo>
                      <a:cubicBezTo>
                        <a:pt x="17880" y="15912"/>
                        <a:pt x="18080" y="15779"/>
                        <a:pt x="18080" y="15779"/>
                      </a:cubicBezTo>
                      <a:lnTo>
                        <a:pt x="18480" y="15812"/>
                      </a:lnTo>
                      <a:cubicBezTo>
                        <a:pt x="18547" y="15912"/>
                        <a:pt x="18613" y="15979"/>
                        <a:pt x="18713" y="16046"/>
                      </a:cubicBezTo>
                      <a:cubicBezTo>
                        <a:pt x="18814" y="16146"/>
                        <a:pt x="18847" y="16179"/>
                        <a:pt x="18914" y="16179"/>
                      </a:cubicBezTo>
                      <a:cubicBezTo>
                        <a:pt x="18980" y="16179"/>
                        <a:pt x="19080" y="16046"/>
                        <a:pt x="19080" y="16046"/>
                      </a:cubicBezTo>
                      <a:cubicBezTo>
                        <a:pt x="19080" y="16046"/>
                        <a:pt x="19080" y="15979"/>
                        <a:pt x="18713" y="15579"/>
                      </a:cubicBezTo>
                      <a:cubicBezTo>
                        <a:pt x="18524" y="15389"/>
                        <a:pt x="18469" y="15349"/>
                        <a:pt x="18446" y="15349"/>
                      </a:cubicBezTo>
                      <a:cubicBezTo>
                        <a:pt x="18429" y="15349"/>
                        <a:pt x="18429" y="15369"/>
                        <a:pt x="18407" y="15369"/>
                      </a:cubicBezTo>
                      <a:cubicBezTo>
                        <a:pt x="18396" y="15369"/>
                        <a:pt x="18377" y="15364"/>
                        <a:pt x="18347" y="15345"/>
                      </a:cubicBezTo>
                      <a:lnTo>
                        <a:pt x="17980" y="15145"/>
                      </a:lnTo>
                      <a:cubicBezTo>
                        <a:pt x="17946" y="15045"/>
                        <a:pt x="17946" y="14978"/>
                        <a:pt x="17980" y="14878"/>
                      </a:cubicBezTo>
                      <a:cubicBezTo>
                        <a:pt x="17980" y="14834"/>
                        <a:pt x="17950" y="14819"/>
                        <a:pt x="17910" y="14819"/>
                      </a:cubicBezTo>
                      <a:cubicBezTo>
                        <a:pt x="17831" y="14819"/>
                        <a:pt x="17713" y="14878"/>
                        <a:pt x="17713" y="14878"/>
                      </a:cubicBezTo>
                      <a:cubicBezTo>
                        <a:pt x="17646" y="14878"/>
                        <a:pt x="17579" y="14878"/>
                        <a:pt x="17479" y="14845"/>
                      </a:cubicBezTo>
                      <a:cubicBezTo>
                        <a:pt x="17413" y="14778"/>
                        <a:pt x="17346" y="14711"/>
                        <a:pt x="17279" y="14645"/>
                      </a:cubicBezTo>
                      <a:cubicBezTo>
                        <a:pt x="17212" y="14578"/>
                        <a:pt x="17112" y="14511"/>
                        <a:pt x="17046" y="14444"/>
                      </a:cubicBezTo>
                      <a:cubicBezTo>
                        <a:pt x="16879" y="14311"/>
                        <a:pt x="17046" y="14344"/>
                        <a:pt x="17046" y="14278"/>
                      </a:cubicBezTo>
                      <a:lnTo>
                        <a:pt x="17046" y="14011"/>
                      </a:lnTo>
                      <a:cubicBezTo>
                        <a:pt x="17046" y="13877"/>
                        <a:pt x="16946" y="13877"/>
                        <a:pt x="16779" y="13811"/>
                      </a:cubicBezTo>
                      <a:cubicBezTo>
                        <a:pt x="16612" y="13711"/>
                        <a:pt x="16512" y="13544"/>
                        <a:pt x="16579" y="13344"/>
                      </a:cubicBezTo>
                      <a:cubicBezTo>
                        <a:pt x="16645" y="13177"/>
                        <a:pt x="16745" y="13177"/>
                        <a:pt x="16579" y="12977"/>
                      </a:cubicBezTo>
                      <a:cubicBezTo>
                        <a:pt x="16485" y="12883"/>
                        <a:pt x="16515" y="12855"/>
                        <a:pt x="16611" y="12855"/>
                      </a:cubicBezTo>
                      <a:cubicBezTo>
                        <a:pt x="16720" y="12855"/>
                        <a:pt x="16916" y="12892"/>
                        <a:pt x="17112" y="12910"/>
                      </a:cubicBezTo>
                      <a:cubicBezTo>
                        <a:pt x="17513" y="12943"/>
                        <a:pt x="17146" y="13110"/>
                        <a:pt x="17246" y="13277"/>
                      </a:cubicBezTo>
                      <a:cubicBezTo>
                        <a:pt x="17274" y="13312"/>
                        <a:pt x="17296" y="13326"/>
                        <a:pt x="17315" y="13326"/>
                      </a:cubicBezTo>
                      <a:cubicBezTo>
                        <a:pt x="17388" y="13326"/>
                        <a:pt x="17421" y="13122"/>
                        <a:pt x="17579" y="13043"/>
                      </a:cubicBezTo>
                      <a:cubicBezTo>
                        <a:pt x="17663" y="13008"/>
                        <a:pt x="17700" y="12989"/>
                        <a:pt x="17714" y="12989"/>
                      </a:cubicBezTo>
                      <a:cubicBezTo>
                        <a:pt x="17739" y="12989"/>
                        <a:pt x="17691" y="13049"/>
                        <a:pt x="17713" y="13177"/>
                      </a:cubicBezTo>
                      <a:cubicBezTo>
                        <a:pt x="17746" y="13344"/>
                        <a:pt x="17779" y="13377"/>
                        <a:pt x="17813" y="13644"/>
                      </a:cubicBezTo>
                      <a:cubicBezTo>
                        <a:pt x="17846" y="13911"/>
                        <a:pt x="17980" y="13877"/>
                        <a:pt x="18313" y="13944"/>
                      </a:cubicBezTo>
                      <a:cubicBezTo>
                        <a:pt x="18647" y="14011"/>
                        <a:pt x="18513" y="14078"/>
                        <a:pt x="18680" y="14244"/>
                      </a:cubicBezTo>
                      <a:cubicBezTo>
                        <a:pt x="18847" y="14444"/>
                        <a:pt x="18947" y="14378"/>
                        <a:pt x="19080" y="14511"/>
                      </a:cubicBezTo>
                      <a:cubicBezTo>
                        <a:pt x="19214" y="14645"/>
                        <a:pt x="19180" y="14611"/>
                        <a:pt x="19447" y="14778"/>
                      </a:cubicBezTo>
                      <a:cubicBezTo>
                        <a:pt x="19714" y="14911"/>
                        <a:pt x="19547" y="14911"/>
                        <a:pt x="19647" y="15012"/>
                      </a:cubicBezTo>
                      <a:cubicBezTo>
                        <a:pt x="19748" y="15078"/>
                        <a:pt x="19647" y="15145"/>
                        <a:pt x="19547" y="15245"/>
                      </a:cubicBezTo>
                      <a:cubicBezTo>
                        <a:pt x="19481" y="15378"/>
                        <a:pt x="19581" y="15378"/>
                        <a:pt x="19381" y="15479"/>
                      </a:cubicBezTo>
                      <a:cubicBezTo>
                        <a:pt x="19179" y="15594"/>
                        <a:pt x="19251" y="15759"/>
                        <a:pt x="19296" y="15759"/>
                      </a:cubicBezTo>
                      <a:cubicBezTo>
                        <a:pt x="19303" y="15759"/>
                        <a:pt x="19309" y="15754"/>
                        <a:pt x="19314" y="15745"/>
                      </a:cubicBezTo>
                      <a:cubicBezTo>
                        <a:pt x="19344" y="15715"/>
                        <a:pt x="19394" y="15699"/>
                        <a:pt x="19431" y="15699"/>
                      </a:cubicBezTo>
                      <a:cubicBezTo>
                        <a:pt x="19477" y="15699"/>
                        <a:pt x="19502" y="15724"/>
                        <a:pt x="19447" y="15779"/>
                      </a:cubicBezTo>
                      <a:cubicBezTo>
                        <a:pt x="19381" y="15912"/>
                        <a:pt x="19514" y="15912"/>
                        <a:pt x="19647" y="16079"/>
                      </a:cubicBezTo>
                      <a:cubicBezTo>
                        <a:pt x="19748" y="16246"/>
                        <a:pt x="19647" y="16146"/>
                        <a:pt x="19781" y="16312"/>
                      </a:cubicBezTo>
                      <a:cubicBezTo>
                        <a:pt x="19881" y="16446"/>
                        <a:pt x="19848" y="16446"/>
                        <a:pt x="19881" y="16546"/>
                      </a:cubicBezTo>
                      <a:cubicBezTo>
                        <a:pt x="19914" y="16646"/>
                        <a:pt x="19914" y="16646"/>
                        <a:pt x="20048" y="16846"/>
                      </a:cubicBezTo>
                      <a:cubicBezTo>
                        <a:pt x="20122" y="16958"/>
                        <a:pt x="20176" y="16976"/>
                        <a:pt x="20221" y="16976"/>
                      </a:cubicBezTo>
                      <a:cubicBezTo>
                        <a:pt x="20242" y="16976"/>
                        <a:pt x="20261" y="16972"/>
                        <a:pt x="20279" y="16972"/>
                      </a:cubicBezTo>
                      <a:cubicBezTo>
                        <a:pt x="20291" y="16972"/>
                        <a:pt x="20303" y="16974"/>
                        <a:pt x="20315" y="16980"/>
                      </a:cubicBezTo>
                      <a:cubicBezTo>
                        <a:pt x="20415" y="16980"/>
                        <a:pt x="20515" y="16980"/>
                        <a:pt x="20615" y="16946"/>
                      </a:cubicBezTo>
                      <a:cubicBezTo>
                        <a:pt x="20651" y="16937"/>
                        <a:pt x="20684" y="16933"/>
                        <a:pt x="20716" y="16933"/>
                      </a:cubicBezTo>
                      <a:cubicBezTo>
                        <a:pt x="20802" y="16933"/>
                        <a:pt x="20875" y="16964"/>
                        <a:pt x="20948" y="17013"/>
                      </a:cubicBezTo>
                      <a:cubicBezTo>
                        <a:pt x="21048" y="17013"/>
                        <a:pt x="21149" y="17013"/>
                        <a:pt x="21249" y="17080"/>
                      </a:cubicBezTo>
                      <a:cubicBezTo>
                        <a:pt x="21349" y="17180"/>
                        <a:pt x="21415" y="17313"/>
                        <a:pt x="21515" y="17447"/>
                      </a:cubicBezTo>
                      <a:cubicBezTo>
                        <a:pt x="21515" y="17447"/>
                        <a:pt x="21549" y="17463"/>
                        <a:pt x="21582" y="17463"/>
                      </a:cubicBezTo>
                      <a:cubicBezTo>
                        <a:pt x="21616" y="17463"/>
                        <a:pt x="21649" y="17447"/>
                        <a:pt x="21649" y="17380"/>
                      </a:cubicBezTo>
                      <a:cubicBezTo>
                        <a:pt x="21649" y="17246"/>
                        <a:pt x="21616" y="17246"/>
                        <a:pt x="21649" y="17146"/>
                      </a:cubicBezTo>
                      <a:cubicBezTo>
                        <a:pt x="21682" y="17080"/>
                        <a:pt x="21816" y="17080"/>
                        <a:pt x="21816" y="16980"/>
                      </a:cubicBezTo>
                      <a:cubicBezTo>
                        <a:pt x="21782" y="16880"/>
                        <a:pt x="21749" y="16813"/>
                        <a:pt x="21682" y="16746"/>
                      </a:cubicBezTo>
                      <a:cubicBezTo>
                        <a:pt x="21582" y="16613"/>
                        <a:pt x="21515" y="16446"/>
                        <a:pt x="21415" y="16312"/>
                      </a:cubicBezTo>
                      <a:cubicBezTo>
                        <a:pt x="21315" y="16112"/>
                        <a:pt x="21115" y="16079"/>
                        <a:pt x="21048" y="15845"/>
                      </a:cubicBezTo>
                      <a:cubicBezTo>
                        <a:pt x="21012" y="15698"/>
                        <a:pt x="21077" y="15652"/>
                        <a:pt x="21137" y="15652"/>
                      </a:cubicBezTo>
                      <a:cubicBezTo>
                        <a:pt x="21185" y="15652"/>
                        <a:pt x="21230" y="15682"/>
                        <a:pt x="21215" y="15712"/>
                      </a:cubicBezTo>
                      <a:cubicBezTo>
                        <a:pt x="21215" y="15768"/>
                        <a:pt x="21286" y="15894"/>
                        <a:pt x="21446" y="15894"/>
                      </a:cubicBezTo>
                      <a:cubicBezTo>
                        <a:pt x="21477" y="15894"/>
                        <a:pt x="21511" y="15890"/>
                        <a:pt x="21549" y="15879"/>
                      </a:cubicBezTo>
                      <a:cubicBezTo>
                        <a:pt x="21749" y="15845"/>
                        <a:pt x="21682" y="15779"/>
                        <a:pt x="21582" y="15645"/>
                      </a:cubicBezTo>
                      <a:cubicBezTo>
                        <a:pt x="21560" y="15590"/>
                        <a:pt x="21571" y="15575"/>
                        <a:pt x="21601" y="15575"/>
                      </a:cubicBezTo>
                      <a:cubicBezTo>
                        <a:pt x="21635" y="15575"/>
                        <a:pt x="21693" y="15594"/>
                        <a:pt x="21753" y="15594"/>
                      </a:cubicBezTo>
                      <a:cubicBezTo>
                        <a:pt x="21798" y="15594"/>
                        <a:pt x="21844" y="15583"/>
                        <a:pt x="21882" y="15545"/>
                      </a:cubicBezTo>
                      <a:cubicBezTo>
                        <a:pt x="21920" y="15495"/>
                        <a:pt x="21944" y="15478"/>
                        <a:pt x="21965" y="15478"/>
                      </a:cubicBezTo>
                      <a:cubicBezTo>
                        <a:pt x="22001" y="15478"/>
                        <a:pt x="22033" y="15524"/>
                        <a:pt x="22116" y="15545"/>
                      </a:cubicBezTo>
                      <a:cubicBezTo>
                        <a:pt x="22134" y="15550"/>
                        <a:pt x="22150" y="15552"/>
                        <a:pt x="22164" y="15552"/>
                      </a:cubicBezTo>
                      <a:cubicBezTo>
                        <a:pt x="22251" y="15552"/>
                        <a:pt x="22263" y="15469"/>
                        <a:pt x="22349" y="15412"/>
                      </a:cubicBezTo>
                      <a:cubicBezTo>
                        <a:pt x="22357" y="15408"/>
                        <a:pt x="22366" y="15406"/>
                        <a:pt x="22377" y="15406"/>
                      </a:cubicBezTo>
                      <a:cubicBezTo>
                        <a:pt x="22465" y="15406"/>
                        <a:pt x="22650" y="15512"/>
                        <a:pt x="22650" y="15512"/>
                      </a:cubicBezTo>
                      <a:cubicBezTo>
                        <a:pt x="22750" y="15545"/>
                        <a:pt x="22850" y="15579"/>
                        <a:pt x="22950" y="15645"/>
                      </a:cubicBezTo>
                      <a:cubicBezTo>
                        <a:pt x="23017" y="15712"/>
                        <a:pt x="23117" y="15712"/>
                        <a:pt x="23217" y="15712"/>
                      </a:cubicBezTo>
                      <a:cubicBezTo>
                        <a:pt x="23383" y="15679"/>
                        <a:pt x="23550" y="15612"/>
                        <a:pt x="23684" y="15512"/>
                      </a:cubicBezTo>
                      <a:cubicBezTo>
                        <a:pt x="23761" y="15456"/>
                        <a:pt x="23795" y="15438"/>
                        <a:pt x="23815" y="15438"/>
                      </a:cubicBezTo>
                      <a:cubicBezTo>
                        <a:pt x="23854" y="15438"/>
                        <a:pt x="23839" y="15512"/>
                        <a:pt x="24017" y="15512"/>
                      </a:cubicBezTo>
                      <a:lnTo>
                        <a:pt x="24618" y="15512"/>
                      </a:lnTo>
                      <a:cubicBezTo>
                        <a:pt x="24951" y="15512"/>
                        <a:pt x="24818" y="15612"/>
                        <a:pt x="24784" y="15645"/>
                      </a:cubicBezTo>
                      <a:lnTo>
                        <a:pt x="24518" y="15645"/>
                      </a:lnTo>
                      <a:cubicBezTo>
                        <a:pt x="24317" y="15645"/>
                        <a:pt x="24484" y="15912"/>
                        <a:pt x="24451" y="16046"/>
                      </a:cubicBezTo>
                      <a:cubicBezTo>
                        <a:pt x="24451" y="16146"/>
                        <a:pt x="24051" y="16279"/>
                        <a:pt x="24051" y="16279"/>
                      </a:cubicBezTo>
                      <a:lnTo>
                        <a:pt x="23417" y="16279"/>
                      </a:lnTo>
                      <a:cubicBezTo>
                        <a:pt x="23061" y="16279"/>
                        <a:pt x="23180" y="16068"/>
                        <a:pt x="23117" y="16068"/>
                      </a:cubicBezTo>
                      <a:cubicBezTo>
                        <a:pt x="23109" y="16068"/>
                        <a:pt x="23098" y="16072"/>
                        <a:pt x="23083" y="16079"/>
                      </a:cubicBezTo>
                      <a:cubicBezTo>
                        <a:pt x="22983" y="16112"/>
                        <a:pt x="22950" y="16046"/>
                        <a:pt x="22750" y="16246"/>
                      </a:cubicBezTo>
                      <a:cubicBezTo>
                        <a:pt x="22678" y="16331"/>
                        <a:pt x="22674" y="16356"/>
                        <a:pt x="22711" y="16356"/>
                      </a:cubicBezTo>
                      <a:cubicBezTo>
                        <a:pt x="22761" y="16356"/>
                        <a:pt x="22883" y="16312"/>
                        <a:pt x="23017" y="16312"/>
                      </a:cubicBezTo>
                      <a:cubicBezTo>
                        <a:pt x="23217" y="16346"/>
                        <a:pt x="23150" y="16312"/>
                        <a:pt x="23150" y="16446"/>
                      </a:cubicBezTo>
                      <a:cubicBezTo>
                        <a:pt x="23117" y="16546"/>
                        <a:pt x="23150" y="16513"/>
                        <a:pt x="23217" y="16613"/>
                      </a:cubicBezTo>
                      <a:cubicBezTo>
                        <a:pt x="23317" y="16713"/>
                        <a:pt x="23283" y="16679"/>
                        <a:pt x="23217" y="16779"/>
                      </a:cubicBezTo>
                      <a:cubicBezTo>
                        <a:pt x="23200" y="16846"/>
                        <a:pt x="23125" y="16863"/>
                        <a:pt x="23054" y="16863"/>
                      </a:cubicBezTo>
                      <a:cubicBezTo>
                        <a:pt x="22983" y="16863"/>
                        <a:pt x="22916" y="16846"/>
                        <a:pt x="22916" y="16846"/>
                      </a:cubicBezTo>
                      <a:cubicBezTo>
                        <a:pt x="22916" y="16846"/>
                        <a:pt x="22716" y="16946"/>
                        <a:pt x="22783" y="17080"/>
                      </a:cubicBezTo>
                      <a:cubicBezTo>
                        <a:pt x="22809" y="17118"/>
                        <a:pt x="22855" y="17127"/>
                        <a:pt x="22917" y="17127"/>
                      </a:cubicBezTo>
                      <a:cubicBezTo>
                        <a:pt x="22967" y="17127"/>
                        <a:pt x="23029" y="17121"/>
                        <a:pt x="23098" y="17121"/>
                      </a:cubicBezTo>
                      <a:cubicBezTo>
                        <a:pt x="23164" y="17121"/>
                        <a:pt x="23237" y="17127"/>
                        <a:pt x="23317" y="17146"/>
                      </a:cubicBezTo>
                      <a:cubicBezTo>
                        <a:pt x="23617" y="17246"/>
                        <a:pt x="23417" y="17547"/>
                        <a:pt x="23383" y="17680"/>
                      </a:cubicBezTo>
                      <a:cubicBezTo>
                        <a:pt x="23350" y="17814"/>
                        <a:pt x="23450" y="17847"/>
                        <a:pt x="23717" y="17847"/>
                      </a:cubicBezTo>
                      <a:cubicBezTo>
                        <a:pt x="24017" y="17847"/>
                        <a:pt x="23917" y="17880"/>
                        <a:pt x="24017" y="18014"/>
                      </a:cubicBezTo>
                      <a:cubicBezTo>
                        <a:pt x="24049" y="18056"/>
                        <a:pt x="24074" y="18068"/>
                        <a:pt x="24099" y="18068"/>
                      </a:cubicBezTo>
                      <a:cubicBezTo>
                        <a:pt x="24132" y="18068"/>
                        <a:pt x="24164" y="18046"/>
                        <a:pt x="24211" y="18046"/>
                      </a:cubicBezTo>
                      <a:cubicBezTo>
                        <a:pt x="24240" y="18046"/>
                        <a:pt x="24274" y="18054"/>
                        <a:pt x="24317" y="18080"/>
                      </a:cubicBezTo>
                      <a:cubicBezTo>
                        <a:pt x="24484" y="18147"/>
                        <a:pt x="24317" y="18314"/>
                        <a:pt x="24518" y="18314"/>
                      </a:cubicBezTo>
                      <a:cubicBezTo>
                        <a:pt x="24684" y="18314"/>
                        <a:pt x="24851" y="18314"/>
                        <a:pt x="25051" y="18347"/>
                      </a:cubicBezTo>
                      <a:cubicBezTo>
                        <a:pt x="25085" y="18351"/>
                        <a:pt x="25111" y="18353"/>
                        <a:pt x="25131" y="18353"/>
                      </a:cubicBezTo>
                      <a:cubicBezTo>
                        <a:pt x="25272" y="18353"/>
                        <a:pt x="25122" y="18251"/>
                        <a:pt x="25151" y="18047"/>
                      </a:cubicBezTo>
                      <a:cubicBezTo>
                        <a:pt x="25167" y="17951"/>
                        <a:pt x="25221" y="17909"/>
                        <a:pt x="25310" y="17909"/>
                      </a:cubicBezTo>
                      <a:cubicBezTo>
                        <a:pt x="25406" y="17909"/>
                        <a:pt x="25544" y="17960"/>
                        <a:pt x="25718" y="18047"/>
                      </a:cubicBezTo>
                      <a:cubicBezTo>
                        <a:pt x="26019" y="18247"/>
                        <a:pt x="26119" y="18381"/>
                        <a:pt x="26219" y="18414"/>
                      </a:cubicBezTo>
                      <a:lnTo>
                        <a:pt x="26719" y="18414"/>
                      </a:lnTo>
                      <a:cubicBezTo>
                        <a:pt x="26986" y="18314"/>
                        <a:pt x="27220" y="18180"/>
                        <a:pt x="27453" y="18047"/>
                      </a:cubicBezTo>
                      <a:cubicBezTo>
                        <a:pt x="27547" y="17995"/>
                        <a:pt x="27599" y="17975"/>
                        <a:pt x="27633" y="17975"/>
                      </a:cubicBezTo>
                      <a:cubicBezTo>
                        <a:pt x="27709" y="17975"/>
                        <a:pt x="27704" y="18068"/>
                        <a:pt x="27887" y="18114"/>
                      </a:cubicBezTo>
                      <a:cubicBezTo>
                        <a:pt x="27952" y="18135"/>
                        <a:pt x="27995" y="18145"/>
                        <a:pt x="28024" y="18145"/>
                      </a:cubicBezTo>
                      <a:cubicBezTo>
                        <a:pt x="28130" y="18145"/>
                        <a:pt x="28056" y="18025"/>
                        <a:pt x="28187" y="17947"/>
                      </a:cubicBezTo>
                      <a:cubicBezTo>
                        <a:pt x="28205" y="17940"/>
                        <a:pt x="28219" y="17936"/>
                        <a:pt x="28230" y="17936"/>
                      </a:cubicBezTo>
                      <a:cubicBezTo>
                        <a:pt x="28320" y="17936"/>
                        <a:pt x="28187" y="18165"/>
                        <a:pt x="28187" y="18314"/>
                      </a:cubicBezTo>
                      <a:cubicBezTo>
                        <a:pt x="28187" y="18481"/>
                        <a:pt x="28187" y="18447"/>
                        <a:pt x="28120" y="18581"/>
                      </a:cubicBezTo>
                      <a:cubicBezTo>
                        <a:pt x="28053" y="18748"/>
                        <a:pt x="28053" y="18781"/>
                        <a:pt x="28187" y="18781"/>
                      </a:cubicBezTo>
                      <a:cubicBezTo>
                        <a:pt x="28320" y="18814"/>
                        <a:pt x="28120" y="19014"/>
                        <a:pt x="28187" y="19248"/>
                      </a:cubicBezTo>
                      <a:cubicBezTo>
                        <a:pt x="28287" y="19481"/>
                        <a:pt x="28154" y="19448"/>
                        <a:pt x="28087" y="19615"/>
                      </a:cubicBezTo>
                      <a:cubicBezTo>
                        <a:pt x="27920" y="19915"/>
                        <a:pt x="27820" y="20215"/>
                        <a:pt x="27753" y="20549"/>
                      </a:cubicBezTo>
                      <a:cubicBezTo>
                        <a:pt x="27720" y="20882"/>
                        <a:pt x="27586" y="21183"/>
                        <a:pt x="27386" y="21449"/>
                      </a:cubicBezTo>
                      <a:cubicBezTo>
                        <a:pt x="27297" y="21538"/>
                        <a:pt x="27238" y="21538"/>
                        <a:pt x="27070" y="21538"/>
                      </a:cubicBezTo>
                      <a:cubicBezTo>
                        <a:pt x="26986" y="21538"/>
                        <a:pt x="26875" y="21538"/>
                        <a:pt x="26719" y="21550"/>
                      </a:cubicBezTo>
                      <a:cubicBezTo>
                        <a:pt x="26620" y="21557"/>
                        <a:pt x="26543" y="21559"/>
                        <a:pt x="26480" y="21559"/>
                      </a:cubicBezTo>
                      <a:cubicBezTo>
                        <a:pt x="26310" y="21559"/>
                        <a:pt x="26255" y="21540"/>
                        <a:pt x="26207" y="21540"/>
                      </a:cubicBezTo>
                      <a:cubicBezTo>
                        <a:pt x="26190" y="21540"/>
                        <a:pt x="26173" y="21542"/>
                        <a:pt x="26152" y="21550"/>
                      </a:cubicBezTo>
                      <a:cubicBezTo>
                        <a:pt x="26129" y="21555"/>
                        <a:pt x="26108" y="21558"/>
                        <a:pt x="26089" y="21558"/>
                      </a:cubicBezTo>
                      <a:cubicBezTo>
                        <a:pt x="25998" y="21558"/>
                        <a:pt x="25952" y="21493"/>
                        <a:pt x="25952" y="21383"/>
                      </a:cubicBezTo>
                      <a:cubicBezTo>
                        <a:pt x="25952" y="21329"/>
                        <a:pt x="25935" y="21313"/>
                        <a:pt x="25905" y="21313"/>
                      </a:cubicBezTo>
                      <a:cubicBezTo>
                        <a:pt x="25862" y="21313"/>
                        <a:pt x="25793" y="21346"/>
                        <a:pt x="25711" y="21346"/>
                      </a:cubicBezTo>
                      <a:cubicBezTo>
                        <a:pt x="25672" y="21346"/>
                        <a:pt x="25629" y="21338"/>
                        <a:pt x="25585" y="21316"/>
                      </a:cubicBezTo>
                      <a:cubicBezTo>
                        <a:pt x="25530" y="21289"/>
                        <a:pt x="25496" y="21279"/>
                        <a:pt x="25468" y="21279"/>
                      </a:cubicBezTo>
                      <a:cubicBezTo>
                        <a:pt x="25394" y="21279"/>
                        <a:pt x="25370" y="21349"/>
                        <a:pt x="25151" y="21349"/>
                      </a:cubicBezTo>
                      <a:cubicBezTo>
                        <a:pt x="24885" y="21349"/>
                        <a:pt x="25118" y="21483"/>
                        <a:pt x="24985" y="21483"/>
                      </a:cubicBezTo>
                      <a:cubicBezTo>
                        <a:pt x="24818" y="21483"/>
                        <a:pt x="24885" y="21483"/>
                        <a:pt x="24618" y="21683"/>
                      </a:cubicBezTo>
                      <a:cubicBezTo>
                        <a:pt x="24523" y="21746"/>
                        <a:pt x="24471" y="21770"/>
                        <a:pt x="24426" y="21770"/>
                      </a:cubicBezTo>
                      <a:cubicBezTo>
                        <a:pt x="24328" y="21770"/>
                        <a:pt x="24261" y="21662"/>
                        <a:pt x="23850" y="21616"/>
                      </a:cubicBezTo>
                      <a:cubicBezTo>
                        <a:pt x="23217" y="21550"/>
                        <a:pt x="23617" y="21650"/>
                        <a:pt x="23050" y="21449"/>
                      </a:cubicBezTo>
                      <a:cubicBezTo>
                        <a:pt x="22855" y="21352"/>
                        <a:pt x="22623" y="21290"/>
                        <a:pt x="22383" y="21290"/>
                      </a:cubicBezTo>
                      <a:cubicBezTo>
                        <a:pt x="22295" y="21290"/>
                        <a:pt x="22205" y="21298"/>
                        <a:pt x="22116" y="21316"/>
                      </a:cubicBezTo>
                      <a:cubicBezTo>
                        <a:pt x="21582" y="21316"/>
                        <a:pt x="22049" y="21316"/>
                        <a:pt x="21982" y="21016"/>
                      </a:cubicBezTo>
                      <a:cubicBezTo>
                        <a:pt x="21971" y="20909"/>
                        <a:pt x="21967" y="20878"/>
                        <a:pt x="21957" y="20878"/>
                      </a:cubicBezTo>
                      <a:cubicBezTo>
                        <a:pt x="21943" y="20878"/>
                        <a:pt x="21917" y="20937"/>
                        <a:pt x="21840" y="20937"/>
                      </a:cubicBezTo>
                      <a:cubicBezTo>
                        <a:pt x="21815" y="20937"/>
                        <a:pt x="21785" y="20931"/>
                        <a:pt x="21749" y="20916"/>
                      </a:cubicBezTo>
                      <a:cubicBezTo>
                        <a:pt x="21666" y="20880"/>
                        <a:pt x="21604" y="20870"/>
                        <a:pt x="21536" y="20870"/>
                      </a:cubicBezTo>
                      <a:cubicBezTo>
                        <a:pt x="21443" y="20870"/>
                        <a:pt x="21338" y="20890"/>
                        <a:pt x="21152" y="20890"/>
                      </a:cubicBezTo>
                      <a:cubicBezTo>
                        <a:pt x="21093" y="20890"/>
                        <a:pt x="21026" y="20888"/>
                        <a:pt x="20948" y="20882"/>
                      </a:cubicBezTo>
                      <a:cubicBezTo>
                        <a:pt x="20448" y="20849"/>
                        <a:pt x="20882" y="20816"/>
                        <a:pt x="20848" y="20716"/>
                      </a:cubicBezTo>
                      <a:cubicBezTo>
                        <a:pt x="20815" y="20649"/>
                        <a:pt x="20782" y="20616"/>
                        <a:pt x="20615" y="20515"/>
                      </a:cubicBezTo>
                      <a:cubicBezTo>
                        <a:pt x="20559" y="20482"/>
                        <a:pt x="20515" y="20471"/>
                        <a:pt x="20467" y="20471"/>
                      </a:cubicBezTo>
                      <a:cubicBezTo>
                        <a:pt x="20370" y="20471"/>
                        <a:pt x="20259" y="20515"/>
                        <a:pt x="20014" y="20515"/>
                      </a:cubicBezTo>
                      <a:cubicBezTo>
                        <a:pt x="19614" y="20515"/>
                        <a:pt x="19681" y="20582"/>
                        <a:pt x="19347" y="20716"/>
                      </a:cubicBezTo>
                      <a:cubicBezTo>
                        <a:pt x="19080" y="20816"/>
                        <a:pt x="18947" y="21083"/>
                        <a:pt x="19047" y="21316"/>
                      </a:cubicBezTo>
                      <a:cubicBezTo>
                        <a:pt x="19080" y="21483"/>
                        <a:pt x="19114" y="21683"/>
                        <a:pt x="19080" y="21850"/>
                      </a:cubicBezTo>
                      <a:cubicBezTo>
                        <a:pt x="19080" y="21999"/>
                        <a:pt x="18876" y="22135"/>
                        <a:pt x="18589" y="22135"/>
                      </a:cubicBezTo>
                      <a:cubicBezTo>
                        <a:pt x="18427" y="22135"/>
                        <a:pt x="18239" y="22091"/>
                        <a:pt x="18046" y="21983"/>
                      </a:cubicBezTo>
                      <a:cubicBezTo>
                        <a:pt x="17513" y="21716"/>
                        <a:pt x="17479" y="21583"/>
                        <a:pt x="17179" y="21583"/>
                      </a:cubicBezTo>
                      <a:cubicBezTo>
                        <a:pt x="16912" y="21516"/>
                        <a:pt x="16645" y="21316"/>
                        <a:pt x="16512" y="21049"/>
                      </a:cubicBezTo>
                      <a:cubicBezTo>
                        <a:pt x="16445" y="20849"/>
                        <a:pt x="16278" y="20749"/>
                        <a:pt x="16245" y="20682"/>
                      </a:cubicBezTo>
                      <a:cubicBezTo>
                        <a:pt x="16012" y="20616"/>
                        <a:pt x="15745" y="20582"/>
                        <a:pt x="15478" y="20549"/>
                      </a:cubicBezTo>
                      <a:lnTo>
                        <a:pt x="14644" y="20415"/>
                      </a:lnTo>
                      <a:cubicBezTo>
                        <a:pt x="14644" y="20415"/>
                        <a:pt x="14510" y="20349"/>
                        <a:pt x="14277" y="20282"/>
                      </a:cubicBezTo>
                      <a:cubicBezTo>
                        <a:pt x="14077" y="20182"/>
                        <a:pt x="14043" y="20115"/>
                        <a:pt x="13810" y="19715"/>
                      </a:cubicBezTo>
                      <a:cubicBezTo>
                        <a:pt x="13576" y="19315"/>
                        <a:pt x="14077" y="19281"/>
                        <a:pt x="14077" y="19281"/>
                      </a:cubicBezTo>
                      <a:cubicBezTo>
                        <a:pt x="14210" y="19114"/>
                        <a:pt x="14377" y="18948"/>
                        <a:pt x="14544" y="18814"/>
                      </a:cubicBezTo>
                      <a:cubicBezTo>
                        <a:pt x="14944" y="18447"/>
                        <a:pt x="14444" y="18614"/>
                        <a:pt x="14310" y="18347"/>
                      </a:cubicBezTo>
                      <a:cubicBezTo>
                        <a:pt x="14177" y="18047"/>
                        <a:pt x="14477" y="18147"/>
                        <a:pt x="14711" y="17914"/>
                      </a:cubicBezTo>
                      <a:cubicBezTo>
                        <a:pt x="14827" y="17797"/>
                        <a:pt x="14802" y="17755"/>
                        <a:pt x="14719" y="17755"/>
                      </a:cubicBezTo>
                      <a:cubicBezTo>
                        <a:pt x="14636" y="17755"/>
                        <a:pt x="14494" y="17797"/>
                        <a:pt x="14377" y="17847"/>
                      </a:cubicBezTo>
                      <a:cubicBezTo>
                        <a:pt x="14298" y="17886"/>
                        <a:pt x="14260" y="17910"/>
                        <a:pt x="14240" y="17910"/>
                      </a:cubicBezTo>
                      <a:cubicBezTo>
                        <a:pt x="14209" y="17910"/>
                        <a:pt x="14217" y="17855"/>
                        <a:pt x="14177" y="17713"/>
                      </a:cubicBezTo>
                      <a:cubicBezTo>
                        <a:pt x="14157" y="17673"/>
                        <a:pt x="14128" y="17657"/>
                        <a:pt x="14093" y="17657"/>
                      </a:cubicBezTo>
                      <a:cubicBezTo>
                        <a:pt x="13957" y="17657"/>
                        <a:pt x="13743" y="17914"/>
                        <a:pt x="13743" y="17914"/>
                      </a:cubicBezTo>
                      <a:lnTo>
                        <a:pt x="13176" y="17914"/>
                      </a:lnTo>
                      <a:cubicBezTo>
                        <a:pt x="13105" y="17906"/>
                        <a:pt x="13034" y="17902"/>
                        <a:pt x="12964" y="17902"/>
                      </a:cubicBezTo>
                      <a:cubicBezTo>
                        <a:pt x="12736" y="17902"/>
                        <a:pt x="12513" y="17945"/>
                        <a:pt x="12309" y="18047"/>
                      </a:cubicBezTo>
                      <a:cubicBezTo>
                        <a:pt x="12174" y="18109"/>
                        <a:pt x="12088" y="18133"/>
                        <a:pt x="12027" y="18133"/>
                      </a:cubicBezTo>
                      <a:cubicBezTo>
                        <a:pt x="11891" y="18133"/>
                        <a:pt x="11880" y="18016"/>
                        <a:pt x="11742" y="17947"/>
                      </a:cubicBezTo>
                      <a:cubicBezTo>
                        <a:pt x="11705" y="17918"/>
                        <a:pt x="11656" y="17906"/>
                        <a:pt x="11592" y="17906"/>
                      </a:cubicBezTo>
                      <a:cubicBezTo>
                        <a:pt x="11363" y="17906"/>
                        <a:pt x="10944" y="18054"/>
                        <a:pt x="10241" y="18080"/>
                      </a:cubicBezTo>
                      <a:cubicBezTo>
                        <a:pt x="9307" y="18080"/>
                        <a:pt x="8840" y="18814"/>
                        <a:pt x="8506" y="18914"/>
                      </a:cubicBezTo>
                      <a:cubicBezTo>
                        <a:pt x="8390" y="18949"/>
                        <a:pt x="8302" y="18964"/>
                        <a:pt x="8233" y="18964"/>
                      </a:cubicBezTo>
                      <a:cubicBezTo>
                        <a:pt x="8103" y="18964"/>
                        <a:pt x="8038" y="18913"/>
                        <a:pt x="7972" y="18848"/>
                      </a:cubicBezTo>
                      <a:cubicBezTo>
                        <a:pt x="7934" y="18809"/>
                        <a:pt x="7874" y="18796"/>
                        <a:pt x="7808" y="18796"/>
                      </a:cubicBezTo>
                      <a:cubicBezTo>
                        <a:pt x="7643" y="18796"/>
                        <a:pt x="7439" y="18881"/>
                        <a:pt x="7439" y="18881"/>
                      </a:cubicBezTo>
                      <a:cubicBezTo>
                        <a:pt x="7439" y="18881"/>
                        <a:pt x="7038" y="18881"/>
                        <a:pt x="7038" y="18514"/>
                      </a:cubicBezTo>
                      <a:cubicBezTo>
                        <a:pt x="7038" y="18423"/>
                        <a:pt x="7012" y="18383"/>
                        <a:pt x="6970" y="18383"/>
                      </a:cubicBezTo>
                      <a:cubicBezTo>
                        <a:pt x="6846" y="18383"/>
                        <a:pt x="6588" y="18747"/>
                        <a:pt x="6538" y="19148"/>
                      </a:cubicBezTo>
                      <a:cubicBezTo>
                        <a:pt x="6438" y="19682"/>
                        <a:pt x="5771" y="19915"/>
                        <a:pt x="5237" y="20182"/>
                      </a:cubicBezTo>
                      <a:cubicBezTo>
                        <a:pt x="4703" y="20449"/>
                        <a:pt x="4303" y="21750"/>
                        <a:pt x="4170" y="22283"/>
                      </a:cubicBezTo>
                      <a:cubicBezTo>
                        <a:pt x="4003" y="22850"/>
                        <a:pt x="3603" y="23317"/>
                        <a:pt x="3036" y="23518"/>
                      </a:cubicBezTo>
                      <a:cubicBezTo>
                        <a:pt x="2669" y="23584"/>
                        <a:pt x="2402" y="24018"/>
                        <a:pt x="2302" y="24352"/>
                      </a:cubicBezTo>
                      <a:cubicBezTo>
                        <a:pt x="2235" y="24652"/>
                        <a:pt x="2068" y="24585"/>
                        <a:pt x="1901" y="24919"/>
                      </a:cubicBezTo>
                      <a:cubicBezTo>
                        <a:pt x="1735" y="25252"/>
                        <a:pt x="1434" y="25853"/>
                        <a:pt x="1301" y="26019"/>
                      </a:cubicBezTo>
                      <a:cubicBezTo>
                        <a:pt x="1168" y="26153"/>
                        <a:pt x="1168" y="26119"/>
                        <a:pt x="1134" y="26320"/>
                      </a:cubicBezTo>
                      <a:cubicBezTo>
                        <a:pt x="1034" y="26720"/>
                        <a:pt x="901" y="27087"/>
                        <a:pt x="701" y="27487"/>
                      </a:cubicBezTo>
                      <a:cubicBezTo>
                        <a:pt x="500" y="27854"/>
                        <a:pt x="434" y="28254"/>
                        <a:pt x="500" y="28688"/>
                      </a:cubicBezTo>
                      <a:cubicBezTo>
                        <a:pt x="500" y="28888"/>
                        <a:pt x="634" y="29222"/>
                        <a:pt x="500" y="29255"/>
                      </a:cubicBezTo>
                      <a:cubicBezTo>
                        <a:pt x="334" y="29288"/>
                        <a:pt x="467" y="29489"/>
                        <a:pt x="534" y="29989"/>
                      </a:cubicBezTo>
                      <a:cubicBezTo>
                        <a:pt x="567" y="30523"/>
                        <a:pt x="534" y="31056"/>
                        <a:pt x="467" y="31623"/>
                      </a:cubicBezTo>
                      <a:cubicBezTo>
                        <a:pt x="434" y="31824"/>
                        <a:pt x="400" y="32057"/>
                        <a:pt x="400" y="32291"/>
                      </a:cubicBezTo>
                      <a:cubicBezTo>
                        <a:pt x="400" y="32524"/>
                        <a:pt x="0" y="32724"/>
                        <a:pt x="134" y="33058"/>
                      </a:cubicBezTo>
                      <a:cubicBezTo>
                        <a:pt x="300" y="33358"/>
                        <a:pt x="434" y="33558"/>
                        <a:pt x="334" y="33725"/>
                      </a:cubicBezTo>
                      <a:cubicBezTo>
                        <a:pt x="234" y="33925"/>
                        <a:pt x="334" y="34292"/>
                        <a:pt x="334" y="34292"/>
                      </a:cubicBezTo>
                      <a:cubicBezTo>
                        <a:pt x="334" y="34292"/>
                        <a:pt x="367" y="34459"/>
                        <a:pt x="434" y="34659"/>
                      </a:cubicBezTo>
                      <a:cubicBezTo>
                        <a:pt x="460" y="34817"/>
                        <a:pt x="528" y="34913"/>
                        <a:pt x="605" y="34913"/>
                      </a:cubicBezTo>
                      <a:cubicBezTo>
                        <a:pt x="625" y="34913"/>
                        <a:pt x="646" y="34906"/>
                        <a:pt x="667" y="34892"/>
                      </a:cubicBezTo>
                      <a:cubicBezTo>
                        <a:pt x="686" y="34880"/>
                        <a:pt x="702" y="34875"/>
                        <a:pt x="716" y="34875"/>
                      </a:cubicBezTo>
                      <a:cubicBezTo>
                        <a:pt x="777" y="34875"/>
                        <a:pt x="795" y="34984"/>
                        <a:pt x="767" y="35093"/>
                      </a:cubicBezTo>
                      <a:cubicBezTo>
                        <a:pt x="734" y="35193"/>
                        <a:pt x="734" y="35326"/>
                        <a:pt x="801" y="35426"/>
                      </a:cubicBezTo>
                      <a:cubicBezTo>
                        <a:pt x="901" y="35593"/>
                        <a:pt x="934" y="35493"/>
                        <a:pt x="1034" y="35593"/>
                      </a:cubicBezTo>
                      <a:cubicBezTo>
                        <a:pt x="1101" y="35660"/>
                        <a:pt x="1034" y="35726"/>
                        <a:pt x="1201" y="35926"/>
                      </a:cubicBezTo>
                      <a:cubicBezTo>
                        <a:pt x="1368" y="36127"/>
                        <a:pt x="1334" y="36293"/>
                        <a:pt x="1501" y="36360"/>
                      </a:cubicBezTo>
                      <a:cubicBezTo>
                        <a:pt x="1668" y="36427"/>
                        <a:pt x="1668" y="36694"/>
                        <a:pt x="1735" y="36860"/>
                      </a:cubicBezTo>
                      <a:cubicBezTo>
                        <a:pt x="1801" y="37027"/>
                        <a:pt x="1768" y="36994"/>
                        <a:pt x="1735" y="37161"/>
                      </a:cubicBezTo>
                      <a:cubicBezTo>
                        <a:pt x="1701" y="37361"/>
                        <a:pt x="1735" y="37294"/>
                        <a:pt x="1768" y="37461"/>
                      </a:cubicBezTo>
                      <a:cubicBezTo>
                        <a:pt x="1835" y="37661"/>
                        <a:pt x="1901" y="37694"/>
                        <a:pt x="2035" y="37828"/>
                      </a:cubicBezTo>
                      <a:cubicBezTo>
                        <a:pt x="2202" y="37961"/>
                        <a:pt x="2002" y="38028"/>
                        <a:pt x="2235" y="38128"/>
                      </a:cubicBezTo>
                      <a:cubicBezTo>
                        <a:pt x="2469" y="38228"/>
                        <a:pt x="2368" y="38195"/>
                        <a:pt x="2469" y="38395"/>
                      </a:cubicBezTo>
                      <a:cubicBezTo>
                        <a:pt x="2569" y="38562"/>
                        <a:pt x="2569" y="38528"/>
                        <a:pt x="2869" y="38728"/>
                      </a:cubicBezTo>
                      <a:cubicBezTo>
                        <a:pt x="3169" y="38962"/>
                        <a:pt x="3169" y="39062"/>
                        <a:pt x="3369" y="39462"/>
                      </a:cubicBezTo>
                      <a:cubicBezTo>
                        <a:pt x="3536" y="39863"/>
                        <a:pt x="4036" y="39963"/>
                        <a:pt x="4236" y="40096"/>
                      </a:cubicBezTo>
                      <a:cubicBezTo>
                        <a:pt x="4282" y="40116"/>
                        <a:pt x="4316" y="40124"/>
                        <a:pt x="4341" y="40124"/>
                      </a:cubicBezTo>
                      <a:cubicBezTo>
                        <a:pt x="4448" y="40124"/>
                        <a:pt x="4410" y="39983"/>
                        <a:pt x="4437" y="39929"/>
                      </a:cubicBezTo>
                      <a:cubicBezTo>
                        <a:pt x="4470" y="39863"/>
                        <a:pt x="4637" y="39796"/>
                        <a:pt x="4637" y="39796"/>
                      </a:cubicBezTo>
                      <a:cubicBezTo>
                        <a:pt x="4637" y="39796"/>
                        <a:pt x="4703" y="39629"/>
                        <a:pt x="4870" y="39596"/>
                      </a:cubicBezTo>
                      <a:cubicBezTo>
                        <a:pt x="5004" y="39562"/>
                        <a:pt x="5170" y="39529"/>
                        <a:pt x="5304" y="39496"/>
                      </a:cubicBezTo>
                      <a:cubicBezTo>
                        <a:pt x="5358" y="39487"/>
                        <a:pt x="5414" y="39483"/>
                        <a:pt x="5471" y="39483"/>
                      </a:cubicBezTo>
                      <a:cubicBezTo>
                        <a:pt x="5627" y="39483"/>
                        <a:pt x="5791" y="39514"/>
                        <a:pt x="5938" y="39562"/>
                      </a:cubicBezTo>
                      <a:cubicBezTo>
                        <a:pt x="6038" y="39596"/>
                        <a:pt x="6171" y="39596"/>
                        <a:pt x="6271" y="39596"/>
                      </a:cubicBezTo>
                      <a:cubicBezTo>
                        <a:pt x="6405" y="39596"/>
                        <a:pt x="6338" y="39596"/>
                        <a:pt x="6605" y="39729"/>
                      </a:cubicBezTo>
                      <a:cubicBezTo>
                        <a:pt x="6696" y="39768"/>
                        <a:pt x="6732" y="39782"/>
                        <a:pt x="6748" y="39782"/>
                      </a:cubicBezTo>
                      <a:cubicBezTo>
                        <a:pt x="6775" y="39782"/>
                        <a:pt x="6757" y="39749"/>
                        <a:pt x="6838" y="39729"/>
                      </a:cubicBezTo>
                      <a:cubicBezTo>
                        <a:pt x="6972" y="39729"/>
                        <a:pt x="6938" y="39662"/>
                        <a:pt x="7005" y="39529"/>
                      </a:cubicBezTo>
                      <a:cubicBezTo>
                        <a:pt x="7072" y="39429"/>
                        <a:pt x="7139" y="39496"/>
                        <a:pt x="7272" y="39396"/>
                      </a:cubicBezTo>
                      <a:cubicBezTo>
                        <a:pt x="7372" y="39362"/>
                        <a:pt x="7472" y="39296"/>
                        <a:pt x="7572" y="39195"/>
                      </a:cubicBezTo>
                      <a:cubicBezTo>
                        <a:pt x="7645" y="39147"/>
                        <a:pt x="7754" y="39116"/>
                        <a:pt x="7860" y="39116"/>
                      </a:cubicBezTo>
                      <a:cubicBezTo>
                        <a:pt x="7899" y="39116"/>
                        <a:pt x="7937" y="39120"/>
                        <a:pt x="7972" y="39129"/>
                      </a:cubicBezTo>
                      <a:cubicBezTo>
                        <a:pt x="8139" y="39129"/>
                        <a:pt x="8206" y="39095"/>
                        <a:pt x="8239" y="38962"/>
                      </a:cubicBezTo>
                      <a:cubicBezTo>
                        <a:pt x="8239" y="38829"/>
                        <a:pt x="8339" y="38895"/>
                        <a:pt x="8406" y="38829"/>
                      </a:cubicBezTo>
                      <a:cubicBezTo>
                        <a:pt x="8473" y="38762"/>
                        <a:pt x="8506" y="38762"/>
                        <a:pt x="8640" y="38762"/>
                      </a:cubicBezTo>
                      <a:cubicBezTo>
                        <a:pt x="8706" y="38762"/>
                        <a:pt x="8806" y="38762"/>
                        <a:pt x="8873" y="38728"/>
                      </a:cubicBezTo>
                      <a:lnTo>
                        <a:pt x="9073" y="38728"/>
                      </a:lnTo>
                      <a:cubicBezTo>
                        <a:pt x="9140" y="38728"/>
                        <a:pt x="9198" y="38745"/>
                        <a:pt x="9240" y="38745"/>
                      </a:cubicBezTo>
                      <a:cubicBezTo>
                        <a:pt x="9282" y="38745"/>
                        <a:pt x="9307" y="38728"/>
                        <a:pt x="9307" y="38662"/>
                      </a:cubicBezTo>
                      <a:cubicBezTo>
                        <a:pt x="9307" y="38588"/>
                        <a:pt x="9339" y="38560"/>
                        <a:pt x="9370" y="38560"/>
                      </a:cubicBezTo>
                      <a:cubicBezTo>
                        <a:pt x="9408" y="38560"/>
                        <a:pt x="9444" y="38606"/>
                        <a:pt x="9407" y="38662"/>
                      </a:cubicBezTo>
                      <a:cubicBezTo>
                        <a:pt x="9385" y="38684"/>
                        <a:pt x="9392" y="38691"/>
                        <a:pt x="9415" y="38691"/>
                      </a:cubicBezTo>
                      <a:cubicBezTo>
                        <a:pt x="9462" y="38691"/>
                        <a:pt x="9574" y="38662"/>
                        <a:pt x="9640" y="38662"/>
                      </a:cubicBezTo>
                      <a:cubicBezTo>
                        <a:pt x="9707" y="38662"/>
                        <a:pt x="9707" y="38662"/>
                        <a:pt x="10041" y="38895"/>
                      </a:cubicBezTo>
                      <a:cubicBezTo>
                        <a:pt x="10374" y="39162"/>
                        <a:pt x="10241" y="39162"/>
                        <a:pt x="10274" y="39229"/>
                      </a:cubicBezTo>
                      <a:cubicBezTo>
                        <a:pt x="10298" y="39301"/>
                        <a:pt x="10340" y="39356"/>
                        <a:pt x="10398" y="39356"/>
                      </a:cubicBezTo>
                      <a:cubicBezTo>
                        <a:pt x="10421" y="39356"/>
                        <a:pt x="10446" y="39348"/>
                        <a:pt x="10474" y="39329"/>
                      </a:cubicBezTo>
                      <a:cubicBezTo>
                        <a:pt x="10486" y="39321"/>
                        <a:pt x="10495" y="39317"/>
                        <a:pt x="10501" y="39317"/>
                      </a:cubicBezTo>
                      <a:cubicBezTo>
                        <a:pt x="10544" y="39317"/>
                        <a:pt x="10445" y="39512"/>
                        <a:pt x="10474" y="39629"/>
                      </a:cubicBezTo>
                      <a:cubicBezTo>
                        <a:pt x="10508" y="39763"/>
                        <a:pt x="10474" y="39696"/>
                        <a:pt x="10541" y="39829"/>
                      </a:cubicBezTo>
                      <a:cubicBezTo>
                        <a:pt x="10608" y="39929"/>
                        <a:pt x="10674" y="39929"/>
                        <a:pt x="10774" y="40063"/>
                      </a:cubicBezTo>
                      <a:cubicBezTo>
                        <a:pt x="10848" y="40137"/>
                        <a:pt x="10891" y="40159"/>
                        <a:pt x="10932" y="40159"/>
                      </a:cubicBezTo>
                      <a:cubicBezTo>
                        <a:pt x="10965" y="40159"/>
                        <a:pt x="10997" y="40144"/>
                        <a:pt x="11041" y="40129"/>
                      </a:cubicBezTo>
                      <a:cubicBezTo>
                        <a:pt x="11091" y="40113"/>
                        <a:pt x="11133" y="40113"/>
                        <a:pt x="11175" y="40113"/>
                      </a:cubicBezTo>
                      <a:cubicBezTo>
                        <a:pt x="11216" y="40113"/>
                        <a:pt x="11258" y="40113"/>
                        <a:pt x="11308" y="40096"/>
                      </a:cubicBezTo>
                      <a:cubicBezTo>
                        <a:pt x="11389" y="40076"/>
                        <a:pt x="11409" y="40043"/>
                        <a:pt x="11434" y="40043"/>
                      </a:cubicBezTo>
                      <a:cubicBezTo>
                        <a:pt x="11450" y="40043"/>
                        <a:pt x="11469" y="40057"/>
                        <a:pt x="11508" y="40096"/>
                      </a:cubicBezTo>
                      <a:cubicBezTo>
                        <a:pt x="11528" y="40116"/>
                        <a:pt x="11542" y="40124"/>
                        <a:pt x="11553" y="40124"/>
                      </a:cubicBezTo>
                      <a:cubicBezTo>
                        <a:pt x="11598" y="40124"/>
                        <a:pt x="11581" y="39983"/>
                        <a:pt x="11608" y="39929"/>
                      </a:cubicBezTo>
                      <a:cubicBezTo>
                        <a:pt x="11618" y="39925"/>
                        <a:pt x="11626" y="39923"/>
                        <a:pt x="11634" y="39923"/>
                      </a:cubicBezTo>
                      <a:cubicBezTo>
                        <a:pt x="11681" y="39923"/>
                        <a:pt x="11713" y="39996"/>
                        <a:pt x="11942" y="39996"/>
                      </a:cubicBezTo>
                      <a:cubicBezTo>
                        <a:pt x="12175" y="39963"/>
                        <a:pt x="12042" y="39896"/>
                        <a:pt x="12042" y="39796"/>
                      </a:cubicBezTo>
                      <a:cubicBezTo>
                        <a:pt x="12042" y="39772"/>
                        <a:pt x="12046" y="39762"/>
                        <a:pt x="12054" y="39762"/>
                      </a:cubicBezTo>
                      <a:cubicBezTo>
                        <a:pt x="12090" y="39762"/>
                        <a:pt x="12199" y="39969"/>
                        <a:pt x="12309" y="39996"/>
                      </a:cubicBezTo>
                      <a:cubicBezTo>
                        <a:pt x="12442" y="40029"/>
                        <a:pt x="12476" y="40163"/>
                        <a:pt x="12442" y="40263"/>
                      </a:cubicBezTo>
                      <a:cubicBezTo>
                        <a:pt x="12409" y="40363"/>
                        <a:pt x="12642" y="40396"/>
                        <a:pt x="12843" y="40396"/>
                      </a:cubicBezTo>
                      <a:cubicBezTo>
                        <a:pt x="13009" y="40396"/>
                        <a:pt x="12943" y="40596"/>
                        <a:pt x="13076" y="40697"/>
                      </a:cubicBezTo>
                      <a:cubicBezTo>
                        <a:pt x="13210" y="40797"/>
                        <a:pt x="13143" y="40763"/>
                        <a:pt x="13109" y="40930"/>
                      </a:cubicBezTo>
                      <a:cubicBezTo>
                        <a:pt x="13076" y="41097"/>
                        <a:pt x="13143" y="41397"/>
                        <a:pt x="13043" y="41564"/>
                      </a:cubicBezTo>
                      <a:cubicBezTo>
                        <a:pt x="12943" y="41731"/>
                        <a:pt x="13076" y="41697"/>
                        <a:pt x="13043" y="41931"/>
                      </a:cubicBezTo>
                      <a:cubicBezTo>
                        <a:pt x="13009" y="42164"/>
                        <a:pt x="13043" y="42398"/>
                        <a:pt x="13076" y="42598"/>
                      </a:cubicBezTo>
                      <a:cubicBezTo>
                        <a:pt x="13043" y="42998"/>
                        <a:pt x="12976" y="43398"/>
                        <a:pt x="12776" y="43732"/>
                      </a:cubicBezTo>
                      <a:cubicBezTo>
                        <a:pt x="12676" y="43899"/>
                        <a:pt x="12943" y="43832"/>
                        <a:pt x="13076" y="43966"/>
                      </a:cubicBezTo>
                      <a:cubicBezTo>
                        <a:pt x="13176" y="44066"/>
                        <a:pt x="13210" y="44066"/>
                        <a:pt x="13443" y="44299"/>
                      </a:cubicBezTo>
                      <a:cubicBezTo>
                        <a:pt x="13643" y="44499"/>
                        <a:pt x="13576" y="44766"/>
                        <a:pt x="13743" y="44799"/>
                      </a:cubicBezTo>
                      <a:cubicBezTo>
                        <a:pt x="13910" y="44799"/>
                        <a:pt x="14010" y="44833"/>
                        <a:pt x="14010" y="45000"/>
                      </a:cubicBezTo>
                      <a:cubicBezTo>
                        <a:pt x="14010" y="45166"/>
                        <a:pt x="14177" y="45200"/>
                        <a:pt x="14444" y="45467"/>
                      </a:cubicBezTo>
                      <a:cubicBezTo>
                        <a:pt x="14644" y="45667"/>
                        <a:pt x="14844" y="45900"/>
                        <a:pt x="15044" y="46167"/>
                      </a:cubicBezTo>
                      <a:cubicBezTo>
                        <a:pt x="15244" y="46434"/>
                        <a:pt x="15044" y="46401"/>
                        <a:pt x="15311" y="46701"/>
                      </a:cubicBezTo>
                      <a:cubicBezTo>
                        <a:pt x="15578" y="47068"/>
                        <a:pt x="15811" y="47468"/>
                        <a:pt x="16012" y="47868"/>
                      </a:cubicBezTo>
                      <a:cubicBezTo>
                        <a:pt x="16212" y="48169"/>
                        <a:pt x="16479" y="48369"/>
                        <a:pt x="16212" y="48636"/>
                      </a:cubicBezTo>
                      <a:cubicBezTo>
                        <a:pt x="15978" y="48902"/>
                        <a:pt x="16245" y="48836"/>
                        <a:pt x="16645" y="49203"/>
                      </a:cubicBezTo>
                      <a:cubicBezTo>
                        <a:pt x="17012" y="49536"/>
                        <a:pt x="17212" y="50404"/>
                        <a:pt x="17046" y="50670"/>
                      </a:cubicBezTo>
                      <a:cubicBezTo>
                        <a:pt x="16879" y="50937"/>
                        <a:pt x="16679" y="51037"/>
                        <a:pt x="16645" y="51538"/>
                      </a:cubicBezTo>
                      <a:cubicBezTo>
                        <a:pt x="16612" y="52005"/>
                        <a:pt x="16712" y="52472"/>
                        <a:pt x="16645" y="52739"/>
                      </a:cubicBezTo>
                      <a:cubicBezTo>
                        <a:pt x="16579" y="52972"/>
                        <a:pt x="16845" y="53406"/>
                        <a:pt x="16845" y="53406"/>
                      </a:cubicBezTo>
                      <a:cubicBezTo>
                        <a:pt x="16912" y="53639"/>
                        <a:pt x="17046" y="53906"/>
                        <a:pt x="17179" y="54106"/>
                      </a:cubicBezTo>
                      <a:cubicBezTo>
                        <a:pt x="17713" y="54807"/>
                        <a:pt x="18313" y="55407"/>
                        <a:pt x="18947" y="55974"/>
                      </a:cubicBezTo>
                      <a:cubicBezTo>
                        <a:pt x="19414" y="56341"/>
                        <a:pt x="19281" y="56808"/>
                        <a:pt x="19614" y="57308"/>
                      </a:cubicBezTo>
                      <a:cubicBezTo>
                        <a:pt x="19948" y="57842"/>
                        <a:pt x="20348" y="58376"/>
                        <a:pt x="20715" y="58810"/>
                      </a:cubicBezTo>
                      <a:cubicBezTo>
                        <a:pt x="21048" y="59243"/>
                        <a:pt x="21082" y="59076"/>
                        <a:pt x="21349" y="59343"/>
                      </a:cubicBezTo>
                      <a:cubicBezTo>
                        <a:pt x="21616" y="59610"/>
                        <a:pt x="22616" y="60678"/>
                        <a:pt x="22683" y="60878"/>
                      </a:cubicBezTo>
                      <a:cubicBezTo>
                        <a:pt x="22783" y="61044"/>
                        <a:pt x="22516" y="61044"/>
                        <a:pt x="22683" y="61245"/>
                      </a:cubicBezTo>
                      <a:cubicBezTo>
                        <a:pt x="22852" y="61414"/>
                        <a:pt x="22926" y="61560"/>
                        <a:pt x="23046" y="61560"/>
                      </a:cubicBezTo>
                      <a:cubicBezTo>
                        <a:pt x="23068" y="61560"/>
                        <a:pt x="23091" y="61555"/>
                        <a:pt x="23117" y="61545"/>
                      </a:cubicBezTo>
                      <a:cubicBezTo>
                        <a:pt x="23145" y="61539"/>
                        <a:pt x="23167" y="61536"/>
                        <a:pt x="23185" y="61536"/>
                      </a:cubicBezTo>
                      <a:cubicBezTo>
                        <a:pt x="23269" y="61536"/>
                        <a:pt x="23257" y="61601"/>
                        <a:pt x="23450" y="61712"/>
                      </a:cubicBezTo>
                      <a:cubicBezTo>
                        <a:pt x="23528" y="61745"/>
                        <a:pt x="23572" y="61760"/>
                        <a:pt x="23603" y="61760"/>
                      </a:cubicBezTo>
                      <a:cubicBezTo>
                        <a:pt x="23665" y="61760"/>
                        <a:pt x="23673" y="61700"/>
                        <a:pt x="23784" y="61612"/>
                      </a:cubicBezTo>
                      <a:cubicBezTo>
                        <a:pt x="23845" y="61581"/>
                        <a:pt x="23884" y="61569"/>
                        <a:pt x="23916" y="61569"/>
                      </a:cubicBezTo>
                      <a:cubicBezTo>
                        <a:pt x="23991" y="61569"/>
                        <a:pt x="24032" y="61632"/>
                        <a:pt x="24217" y="61678"/>
                      </a:cubicBezTo>
                      <a:cubicBezTo>
                        <a:pt x="24254" y="61687"/>
                        <a:pt x="24282" y="61692"/>
                        <a:pt x="24303" y="61692"/>
                      </a:cubicBezTo>
                      <a:cubicBezTo>
                        <a:pt x="24436" y="61692"/>
                        <a:pt x="24307" y="61531"/>
                        <a:pt x="24451" y="61445"/>
                      </a:cubicBezTo>
                      <a:cubicBezTo>
                        <a:pt x="24493" y="61413"/>
                        <a:pt x="24522" y="61401"/>
                        <a:pt x="24546" y="61401"/>
                      </a:cubicBezTo>
                      <a:cubicBezTo>
                        <a:pt x="24598" y="61401"/>
                        <a:pt x="24627" y="61455"/>
                        <a:pt x="24718" y="61478"/>
                      </a:cubicBezTo>
                      <a:cubicBezTo>
                        <a:pt x="24818" y="61478"/>
                        <a:pt x="24885" y="61511"/>
                        <a:pt x="24985" y="61545"/>
                      </a:cubicBezTo>
                      <a:cubicBezTo>
                        <a:pt x="25018" y="61556"/>
                        <a:pt x="25036" y="61560"/>
                        <a:pt x="25056" y="61560"/>
                      </a:cubicBezTo>
                      <a:cubicBezTo>
                        <a:pt x="25096" y="61560"/>
                        <a:pt x="25140" y="61545"/>
                        <a:pt x="25318" y="61545"/>
                      </a:cubicBezTo>
                      <a:lnTo>
                        <a:pt x="25485" y="61545"/>
                      </a:lnTo>
                      <a:cubicBezTo>
                        <a:pt x="25652" y="61545"/>
                        <a:pt x="25585" y="61545"/>
                        <a:pt x="25618" y="61445"/>
                      </a:cubicBezTo>
                      <a:cubicBezTo>
                        <a:pt x="25638" y="61385"/>
                        <a:pt x="25706" y="61373"/>
                        <a:pt x="25758" y="61373"/>
                      </a:cubicBezTo>
                      <a:cubicBezTo>
                        <a:pt x="25792" y="61373"/>
                        <a:pt x="25819" y="61378"/>
                        <a:pt x="25819" y="61378"/>
                      </a:cubicBezTo>
                      <a:lnTo>
                        <a:pt x="26319" y="61178"/>
                      </a:lnTo>
                      <a:cubicBezTo>
                        <a:pt x="26419" y="61044"/>
                        <a:pt x="26519" y="60911"/>
                        <a:pt x="26619" y="60778"/>
                      </a:cubicBezTo>
                      <a:cubicBezTo>
                        <a:pt x="26786" y="60511"/>
                        <a:pt x="26719" y="60444"/>
                        <a:pt x="27019" y="60377"/>
                      </a:cubicBezTo>
                      <a:cubicBezTo>
                        <a:pt x="27286" y="60344"/>
                        <a:pt x="27053" y="60244"/>
                        <a:pt x="27119" y="60110"/>
                      </a:cubicBezTo>
                      <a:cubicBezTo>
                        <a:pt x="27220" y="59944"/>
                        <a:pt x="27253" y="59877"/>
                        <a:pt x="27386" y="59610"/>
                      </a:cubicBezTo>
                      <a:cubicBezTo>
                        <a:pt x="27486" y="59377"/>
                        <a:pt x="27486" y="59310"/>
                        <a:pt x="27720" y="59310"/>
                      </a:cubicBezTo>
                      <a:cubicBezTo>
                        <a:pt x="27920" y="59277"/>
                        <a:pt x="27787" y="59176"/>
                        <a:pt x="27753" y="59043"/>
                      </a:cubicBezTo>
                      <a:cubicBezTo>
                        <a:pt x="27720" y="58910"/>
                        <a:pt x="27820" y="58810"/>
                        <a:pt x="27987" y="58576"/>
                      </a:cubicBezTo>
                      <a:cubicBezTo>
                        <a:pt x="28154" y="58309"/>
                        <a:pt x="27953" y="58409"/>
                        <a:pt x="27987" y="58109"/>
                      </a:cubicBezTo>
                      <a:cubicBezTo>
                        <a:pt x="27999" y="57996"/>
                        <a:pt x="28002" y="57968"/>
                        <a:pt x="27993" y="57968"/>
                      </a:cubicBezTo>
                      <a:cubicBezTo>
                        <a:pt x="27983" y="57968"/>
                        <a:pt x="27960" y="57996"/>
                        <a:pt x="27921" y="57996"/>
                      </a:cubicBezTo>
                      <a:cubicBezTo>
                        <a:pt x="27895" y="57996"/>
                        <a:pt x="27862" y="57984"/>
                        <a:pt x="27820" y="57942"/>
                      </a:cubicBezTo>
                      <a:cubicBezTo>
                        <a:pt x="27653" y="57775"/>
                        <a:pt x="27920" y="57675"/>
                        <a:pt x="27920" y="57675"/>
                      </a:cubicBezTo>
                      <a:lnTo>
                        <a:pt x="28187" y="57475"/>
                      </a:lnTo>
                      <a:lnTo>
                        <a:pt x="28821" y="57342"/>
                      </a:lnTo>
                      <a:lnTo>
                        <a:pt x="28987" y="57208"/>
                      </a:lnTo>
                      <a:cubicBezTo>
                        <a:pt x="29021" y="57108"/>
                        <a:pt x="29054" y="57008"/>
                        <a:pt x="29021" y="56908"/>
                      </a:cubicBezTo>
                      <a:cubicBezTo>
                        <a:pt x="29021" y="56841"/>
                        <a:pt x="28987" y="56741"/>
                        <a:pt x="28987" y="56641"/>
                      </a:cubicBezTo>
                      <a:cubicBezTo>
                        <a:pt x="29021" y="56541"/>
                        <a:pt x="29054" y="56441"/>
                        <a:pt x="29054" y="56341"/>
                      </a:cubicBezTo>
                      <a:cubicBezTo>
                        <a:pt x="29054" y="56241"/>
                        <a:pt x="29021" y="56141"/>
                        <a:pt x="28954" y="56074"/>
                      </a:cubicBezTo>
                      <a:cubicBezTo>
                        <a:pt x="28854" y="55941"/>
                        <a:pt x="28954" y="55974"/>
                        <a:pt x="28987" y="55774"/>
                      </a:cubicBezTo>
                      <a:cubicBezTo>
                        <a:pt x="29021" y="55574"/>
                        <a:pt x="28754" y="55274"/>
                        <a:pt x="28687" y="55040"/>
                      </a:cubicBezTo>
                      <a:cubicBezTo>
                        <a:pt x="28654" y="54807"/>
                        <a:pt x="28687" y="54940"/>
                        <a:pt x="28887" y="54807"/>
                      </a:cubicBezTo>
                      <a:cubicBezTo>
                        <a:pt x="29054" y="54640"/>
                        <a:pt x="28954" y="54640"/>
                        <a:pt x="29088" y="54540"/>
                      </a:cubicBezTo>
                      <a:cubicBezTo>
                        <a:pt x="29221" y="54406"/>
                        <a:pt x="29388" y="54273"/>
                        <a:pt x="29555" y="54173"/>
                      </a:cubicBezTo>
                      <a:cubicBezTo>
                        <a:pt x="29788" y="54039"/>
                        <a:pt x="29321" y="54240"/>
                        <a:pt x="29655" y="53906"/>
                      </a:cubicBezTo>
                      <a:cubicBezTo>
                        <a:pt x="29988" y="53572"/>
                        <a:pt x="29755" y="53773"/>
                        <a:pt x="30188" y="53506"/>
                      </a:cubicBezTo>
                      <a:cubicBezTo>
                        <a:pt x="30552" y="53324"/>
                        <a:pt x="30713" y="53304"/>
                        <a:pt x="30767" y="53304"/>
                      </a:cubicBezTo>
                      <a:cubicBezTo>
                        <a:pt x="30782" y="53304"/>
                        <a:pt x="30789" y="53306"/>
                        <a:pt x="30789" y="53306"/>
                      </a:cubicBezTo>
                      <a:lnTo>
                        <a:pt x="31156" y="53005"/>
                      </a:lnTo>
                      <a:lnTo>
                        <a:pt x="31523" y="52739"/>
                      </a:lnTo>
                      <a:lnTo>
                        <a:pt x="31623" y="52305"/>
                      </a:lnTo>
                      <a:lnTo>
                        <a:pt x="31856" y="52105"/>
                      </a:lnTo>
                      <a:cubicBezTo>
                        <a:pt x="31856" y="51971"/>
                        <a:pt x="31856" y="51838"/>
                        <a:pt x="31789" y="51704"/>
                      </a:cubicBezTo>
                      <a:cubicBezTo>
                        <a:pt x="31723" y="51404"/>
                        <a:pt x="31656" y="51237"/>
                        <a:pt x="31689" y="50170"/>
                      </a:cubicBezTo>
                      <a:cubicBezTo>
                        <a:pt x="31704" y="49692"/>
                        <a:pt x="31706" y="49595"/>
                        <a:pt x="31694" y="49595"/>
                      </a:cubicBezTo>
                      <a:cubicBezTo>
                        <a:pt x="31686" y="49595"/>
                        <a:pt x="31672" y="49640"/>
                        <a:pt x="31651" y="49640"/>
                      </a:cubicBezTo>
                      <a:cubicBezTo>
                        <a:pt x="31635" y="49640"/>
                        <a:pt x="31614" y="49610"/>
                        <a:pt x="31589" y="49503"/>
                      </a:cubicBezTo>
                      <a:cubicBezTo>
                        <a:pt x="31552" y="49341"/>
                        <a:pt x="31542" y="49300"/>
                        <a:pt x="31530" y="49300"/>
                      </a:cubicBezTo>
                      <a:cubicBezTo>
                        <a:pt x="31517" y="49300"/>
                        <a:pt x="31500" y="49343"/>
                        <a:pt x="31446" y="49343"/>
                      </a:cubicBezTo>
                      <a:cubicBezTo>
                        <a:pt x="31411" y="49343"/>
                        <a:pt x="31362" y="49326"/>
                        <a:pt x="31289" y="49269"/>
                      </a:cubicBezTo>
                      <a:cubicBezTo>
                        <a:pt x="30989" y="49036"/>
                        <a:pt x="31322" y="48869"/>
                        <a:pt x="31289" y="48569"/>
                      </a:cubicBezTo>
                      <a:cubicBezTo>
                        <a:pt x="31256" y="48302"/>
                        <a:pt x="31156" y="48068"/>
                        <a:pt x="31056" y="47835"/>
                      </a:cubicBezTo>
                      <a:cubicBezTo>
                        <a:pt x="31022" y="47668"/>
                        <a:pt x="31056" y="47501"/>
                        <a:pt x="31122" y="47368"/>
                      </a:cubicBezTo>
                      <a:cubicBezTo>
                        <a:pt x="31202" y="47248"/>
                        <a:pt x="30982" y="47224"/>
                        <a:pt x="30793" y="47224"/>
                      </a:cubicBezTo>
                      <a:cubicBezTo>
                        <a:pt x="30667" y="47224"/>
                        <a:pt x="30555" y="47235"/>
                        <a:pt x="30555" y="47235"/>
                      </a:cubicBezTo>
                      <a:lnTo>
                        <a:pt x="30555" y="46067"/>
                      </a:lnTo>
                      <a:lnTo>
                        <a:pt x="31122" y="45633"/>
                      </a:lnTo>
                      <a:cubicBezTo>
                        <a:pt x="31289" y="45467"/>
                        <a:pt x="31389" y="45233"/>
                        <a:pt x="31489" y="45000"/>
                      </a:cubicBezTo>
                      <a:cubicBezTo>
                        <a:pt x="31523" y="44766"/>
                        <a:pt x="31589" y="44833"/>
                        <a:pt x="31890" y="44566"/>
                      </a:cubicBezTo>
                      <a:cubicBezTo>
                        <a:pt x="31993" y="44450"/>
                        <a:pt x="32016" y="44423"/>
                        <a:pt x="32010" y="44423"/>
                      </a:cubicBezTo>
                      <a:cubicBezTo>
                        <a:pt x="32004" y="44423"/>
                        <a:pt x="31980" y="44441"/>
                        <a:pt x="31962" y="44441"/>
                      </a:cubicBezTo>
                      <a:cubicBezTo>
                        <a:pt x="31946" y="44441"/>
                        <a:pt x="31936" y="44425"/>
                        <a:pt x="31956" y="44366"/>
                      </a:cubicBezTo>
                      <a:cubicBezTo>
                        <a:pt x="32006" y="44216"/>
                        <a:pt x="32225" y="44197"/>
                        <a:pt x="32332" y="44197"/>
                      </a:cubicBezTo>
                      <a:cubicBezTo>
                        <a:pt x="32367" y="44197"/>
                        <a:pt x="32390" y="44199"/>
                        <a:pt x="32390" y="44199"/>
                      </a:cubicBezTo>
                      <a:cubicBezTo>
                        <a:pt x="32390" y="44199"/>
                        <a:pt x="32757" y="44099"/>
                        <a:pt x="32924" y="43532"/>
                      </a:cubicBezTo>
                      <a:cubicBezTo>
                        <a:pt x="33291" y="43032"/>
                        <a:pt x="33691" y="42598"/>
                        <a:pt x="34124" y="42164"/>
                      </a:cubicBezTo>
                      <a:cubicBezTo>
                        <a:pt x="35159" y="41397"/>
                        <a:pt x="36093" y="40463"/>
                        <a:pt x="36926" y="39462"/>
                      </a:cubicBezTo>
                      <a:cubicBezTo>
                        <a:pt x="37994" y="38295"/>
                        <a:pt x="38594" y="36760"/>
                        <a:pt x="38528" y="35159"/>
                      </a:cubicBezTo>
                      <a:cubicBezTo>
                        <a:pt x="38517" y="34994"/>
                        <a:pt x="38469" y="34935"/>
                        <a:pt x="38401" y="34935"/>
                      </a:cubicBezTo>
                      <a:cubicBezTo>
                        <a:pt x="38249" y="34935"/>
                        <a:pt x="37999" y="35234"/>
                        <a:pt x="37860" y="35326"/>
                      </a:cubicBezTo>
                      <a:cubicBezTo>
                        <a:pt x="37760" y="35409"/>
                        <a:pt x="37585" y="35418"/>
                        <a:pt x="37364" y="35418"/>
                      </a:cubicBezTo>
                      <a:cubicBezTo>
                        <a:pt x="37309" y="35418"/>
                        <a:pt x="37251" y="35417"/>
                        <a:pt x="37190" y="35417"/>
                      </a:cubicBezTo>
                      <a:cubicBezTo>
                        <a:pt x="37009" y="35417"/>
                        <a:pt x="36806" y="35422"/>
                        <a:pt x="36593" y="35459"/>
                      </a:cubicBezTo>
                      <a:cubicBezTo>
                        <a:pt x="36059" y="35526"/>
                        <a:pt x="35459" y="35660"/>
                        <a:pt x="35459" y="35660"/>
                      </a:cubicBezTo>
                      <a:cubicBezTo>
                        <a:pt x="35092" y="35726"/>
                        <a:pt x="34725" y="35760"/>
                        <a:pt x="34358" y="35760"/>
                      </a:cubicBezTo>
                      <a:cubicBezTo>
                        <a:pt x="33924" y="35760"/>
                        <a:pt x="33724" y="35459"/>
                        <a:pt x="33724" y="34726"/>
                      </a:cubicBezTo>
                      <a:cubicBezTo>
                        <a:pt x="33724" y="33992"/>
                        <a:pt x="32557" y="33291"/>
                        <a:pt x="32557" y="33291"/>
                      </a:cubicBezTo>
                      <a:lnTo>
                        <a:pt x="31056" y="32324"/>
                      </a:lnTo>
                      <a:cubicBezTo>
                        <a:pt x="31056" y="32324"/>
                        <a:pt x="30889" y="31690"/>
                        <a:pt x="30722" y="31056"/>
                      </a:cubicBezTo>
                      <a:cubicBezTo>
                        <a:pt x="30589" y="30423"/>
                        <a:pt x="30555" y="30423"/>
                        <a:pt x="29955" y="29989"/>
                      </a:cubicBezTo>
                      <a:cubicBezTo>
                        <a:pt x="29388" y="29555"/>
                        <a:pt x="29388" y="29255"/>
                        <a:pt x="29421" y="28555"/>
                      </a:cubicBezTo>
                      <a:cubicBezTo>
                        <a:pt x="29488" y="28154"/>
                        <a:pt x="29321" y="27787"/>
                        <a:pt x="28987" y="27554"/>
                      </a:cubicBezTo>
                      <a:cubicBezTo>
                        <a:pt x="28721" y="27354"/>
                        <a:pt x="28487" y="27087"/>
                        <a:pt x="28320" y="26787"/>
                      </a:cubicBezTo>
                      <a:cubicBezTo>
                        <a:pt x="28254" y="26586"/>
                        <a:pt x="28287" y="26620"/>
                        <a:pt x="28387" y="26386"/>
                      </a:cubicBezTo>
                      <a:cubicBezTo>
                        <a:pt x="28520" y="26186"/>
                        <a:pt x="28087" y="25786"/>
                        <a:pt x="28087" y="25786"/>
                      </a:cubicBezTo>
                      <a:cubicBezTo>
                        <a:pt x="27887" y="25519"/>
                        <a:pt x="27720" y="25219"/>
                        <a:pt x="27620" y="24885"/>
                      </a:cubicBezTo>
                      <a:cubicBezTo>
                        <a:pt x="27420" y="24352"/>
                        <a:pt x="27420" y="24552"/>
                        <a:pt x="27086" y="23718"/>
                      </a:cubicBezTo>
                      <a:cubicBezTo>
                        <a:pt x="26753" y="22850"/>
                        <a:pt x="26452" y="22850"/>
                        <a:pt x="26286" y="22450"/>
                      </a:cubicBezTo>
                      <a:cubicBezTo>
                        <a:pt x="26265" y="22410"/>
                        <a:pt x="26261" y="22392"/>
                        <a:pt x="26269" y="22392"/>
                      </a:cubicBezTo>
                      <a:cubicBezTo>
                        <a:pt x="26335" y="22392"/>
                        <a:pt x="27241" y="23585"/>
                        <a:pt x="27397" y="23585"/>
                      </a:cubicBezTo>
                      <a:cubicBezTo>
                        <a:pt x="27412" y="23585"/>
                        <a:pt x="27420" y="23574"/>
                        <a:pt x="27420" y="23551"/>
                      </a:cubicBezTo>
                      <a:cubicBezTo>
                        <a:pt x="27486" y="23184"/>
                        <a:pt x="27620" y="22850"/>
                        <a:pt x="27853" y="22550"/>
                      </a:cubicBezTo>
                      <a:cubicBezTo>
                        <a:pt x="27880" y="22497"/>
                        <a:pt x="27897" y="22473"/>
                        <a:pt x="27905" y="22473"/>
                      </a:cubicBezTo>
                      <a:cubicBezTo>
                        <a:pt x="27948" y="22473"/>
                        <a:pt x="27765" y="23115"/>
                        <a:pt x="27653" y="23451"/>
                      </a:cubicBezTo>
                      <a:cubicBezTo>
                        <a:pt x="27553" y="23851"/>
                        <a:pt x="28020" y="23851"/>
                        <a:pt x="28020" y="23851"/>
                      </a:cubicBezTo>
                      <a:lnTo>
                        <a:pt x="28954" y="24785"/>
                      </a:lnTo>
                      <a:cubicBezTo>
                        <a:pt x="29054" y="25286"/>
                        <a:pt x="29321" y="25786"/>
                        <a:pt x="29688" y="26186"/>
                      </a:cubicBezTo>
                      <a:cubicBezTo>
                        <a:pt x="30022" y="26486"/>
                        <a:pt x="30288" y="26887"/>
                        <a:pt x="30455" y="27320"/>
                      </a:cubicBezTo>
                      <a:cubicBezTo>
                        <a:pt x="30789" y="27887"/>
                        <a:pt x="30489" y="27854"/>
                        <a:pt x="30889" y="28454"/>
                      </a:cubicBezTo>
                      <a:cubicBezTo>
                        <a:pt x="31256" y="29055"/>
                        <a:pt x="31589" y="29022"/>
                        <a:pt x="31956" y="29655"/>
                      </a:cubicBezTo>
                      <a:cubicBezTo>
                        <a:pt x="32223" y="30189"/>
                        <a:pt x="32523" y="30689"/>
                        <a:pt x="32857" y="31156"/>
                      </a:cubicBezTo>
                      <a:cubicBezTo>
                        <a:pt x="33224" y="31623"/>
                        <a:pt x="33090" y="31723"/>
                        <a:pt x="33090" y="31957"/>
                      </a:cubicBezTo>
                      <a:cubicBezTo>
                        <a:pt x="33090" y="32357"/>
                        <a:pt x="33124" y="32724"/>
                        <a:pt x="33224" y="33091"/>
                      </a:cubicBezTo>
                      <a:cubicBezTo>
                        <a:pt x="33324" y="33325"/>
                        <a:pt x="33657" y="34259"/>
                        <a:pt x="34225" y="34359"/>
                      </a:cubicBezTo>
                      <a:cubicBezTo>
                        <a:pt x="34270" y="34367"/>
                        <a:pt x="34312" y="34371"/>
                        <a:pt x="34349" y="34371"/>
                      </a:cubicBezTo>
                      <a:cubicBezTo>
                        <a:pt x="34774" y="34371"/>
                        <a:pt x="34696" y="33889"/>
                        <a:pt x="35125" y="33858"/>
                      </a:cubicBezTo>
                      <a:cubicBezTo>
                        <a:pt x="35425" y="33858"/>
                        <a:pt x="35692" y="33792"/>
                        <a:pt x="35959" y="33625"/>
                      </a:cubicBezTo>
                      <a:cubicBezTo>
                        <a:pt x="36250" y="33455"/>
                        <a:pt x="36312" y="33409"/>
                        <a:pt x="36426" y="33409"/>
                      </a:cubicBezTo>
                      <a:cubicBezTo>
                        <a:pt x="36469" y="33409"/>
                        <a:pt x="36520" y="33416"/>
                        <a:pt x="36593" y="33425"/>
                      </a:cubicBezTo>
                      <a:cubicBezTo>
                        <a:pt x="36860" y="33425"/>
                        <a:pt x="36893" y="33358"/>
                        <a:pt x="37393" y="32824"/>
                      </a:cubicBezTo>
                      <a:cubicBezTo>
                        <a:pt x="37627" y="32575"/>
                        <a:pt x="37708" y="32515"/>
                        <a:pt x="37827" y="32515"/>
                      </a:cubicBezTo>
                      <a:cubicBezTo>
                        <a:pt x="37937" y="32515"/>
                        <a:pt x="38079" y="32567"/>
                        <a:pt x="38407" y="32567"/>
                      </a:cubicBezTo>
                      <a:cubicBezTo>
                        <a:pt x="38481" y="32567"/>
                        <a:pt x="38565" y="32564"/>
                        <a:pt x="38661" y="32557"/>
                      </a:cubicBezTo>
                      <a:cubicBezTo>
                        <a:pt x="39595" y="32491"/>
                        <a:pt x="39095" y="31990"/>
                        <a:pt x="39095" y="31990"/>
                      </a:cubicBezTo>
                      <a:cubicBezTo>
                        <a:pt x="39328" y="31657"/>
                        <a:pt x="39628" y="31423"/>
                        <a:pt x="39962" y="31256"/>
                      </a:cubicBezTo>
                      <a:cubicBezTo>
                        <a:pt x="40248" y="31120"/>
                        <a:pt x="40362" y="31095"/>
                        <a:pt x="40426" y="31095"/>
                      </a:cubicBezTo>
                      <a:cubicBezTo>
                        <a:pt x="40462" y="31095"/>
                        <a:pt x="40483" y="31104"/>
                        <a:pt x="40510" y="31104"/>
                      </a:cubicBezTo>
                      <a:cubicBezTo>
                        <a:pt x="40551" y="31104"/>
                        <a:pt x="40608" y="31085"/>
                        <a:pt x="40763" y="30990"/>
                      </a:cubicBezTo>
                      <a:cubicBezTo>
                        <a:pt x="41163" y="30723"/>
                        <a:pt x="40763" y="30656"/>
                        <a:pt x="41029" y="30556"/>
                      </a:cubicBezTo>
                      <a:cubicBezTo>
                        <a:pt x="41296" y="30489"/>
                        <a:pt x="41430" y="30556"/>
                        <a:pt x="41630" y="30156"/>
                      </a:cubicBezTo>
                      <a:cubicBezTo>
                        <a:pt x="41730" y="29939"/>
                        <a:pt x="41805" y="29889"/>
                        <a:pt x="41909" y="29889"/>
                      </a:cubicBezTo>
                      <a:cubicBezTo>
                        <a:pt x="41999" y="29889"/>
                        <a:pt x="42109" y="29926"/>
                        <a:pt x="42276" y="29926"/>
                      </a:cubicBezTo>
                      <a:cubicBezTo>
                        <a:pt x="42303" y="29926"/>
                        <a:pt x="42333" y="29925"/>
                        <a:pt x="42364" y="29922"/>
                      </a:cubicBezTo>
                      <a:cubicBezTo>
                        <a:pt x="42831" y="29889"/>
                        <a:pt x="42364" y="29755"/>
                        <a:pt x="42297" y="29188"/>
                      </a:cubicBezTo>
                      <a:cubicBezTo>
                        <a:pt x="42260" y="28878"/>
                        <a:pt x="42264" y="28777"/>
                        <a:pt x="42340" y="28777"/>
                      </a:cubicBezTo>
                      <a:cubicBezTo>
                        <a:pt x="42403" y="28777"/>
                        <a:pt x="42516" y="28846"/>
                        <a:pt x="42697" y="28921"/>
                      </a:cubicBezTo>
                      <a:cubicBezTo>
                        <a:pt x="42761" y="28946"/>
                        <a:pt x="42807" y="28957"/>
                        <a:pt x="42840" y="28957"/>
                      </a:cubicBezTo>
                      <a:cubicBezTo>
                        <a:pt x="43037" y="28957"/>
                        <a:pt x="42798" y="28562"/>
                        <a:pt x="42997" y="28021"/>
                      </a:cubicBezTo>
                      <a:cubicBezTo>
                        <a:pt x="43231" y="27420"/>
                        <a:pt x="43264" y="27187"/>
                        <a:pt x="43131" y="27053"/>
                      </a:cubicBezTo>
                      <a:cubicBezTo>
                        <a:pt x="42931" y="26853"/>
                        <a:pt x="42697" y="26720"/>
                        <a:pt x="42430" y="26620"/>
                      </a:cubicBezTo>
                      <a:cubicBezTo>
                        <a:pt x="42097" y="26420"/>
                        <a:pt x="41763" y="26220"/>
                        <a:pt x="41430" y="26053"/>
                      </a:cubicBezTo>
                      <a:cubicBezTo>
                        <a:pt x="40863" y="25786"/>
                        <a:pt x="41263" y="25886"/>
                        <a:pt x="41096" y="25652"/>
                      </a:cubicBezTo>
                      <a:cubicBezTo>
                        <a:pt x="40963" y="25419"/>
                        <a:pt x="40896" y="25152"/>
                        <a:pt x="40896" y="24919"/>
                      </a:cubicBezTo>
                      <a:cubicBezTo>
                        <a:pt x="40868" y="24778"/>
                        <a:pt x="40842" y="24724"/>
                        <a:pt x="40815" y="24724"/>
                      </a:cubicBezTo>
                      <a:cubicBezTo>
                        <a:pt x="40745" y="24724"/>
                        <a:pt x="40664" y="25075"/>
                        <a:pt x="40496" y="25219"/>
                      </a:cubicBezTo>
                      <a:cubicBezTo>
                        <a:pt x="40329" y="25352"/>
                        <a:pt x="40195" y="25519"/>
                        <a:pt x="40095" y="25719"/>
                      </a:cubicBezTo>
                      <a:cubicBezTo>
                        <a:pt x="39895" y="25986"/>
                        <a:pt x="40095" y="25986"/>
                        <a:pt x="39795" y="26220"/>
                      </a:cubicBezTo>
                      <a:cubicBezTo>
                        <a:pt x="39628" y="26320"/>
                        <a:pt x="39545" y="26353"/>
                        <a:pt x="39466" y="26353"/>
                      </a:cubicBezTo>
                      <a:cubicBezTo>
                        <a:pt x="39387" y="26353"/>
                        <a:pt x="39311" y="26320"/>
                        <a:pt x="39161" y="26286"/>
                      </a:cubicBezTo>
                      <a:cubicBezTo>
                        <a:pt x="39107" y="26275"/>
                        <a:pt x="39060" y="26271"/>
                        <a:pt x="39019" y="26271"/>
                      </a:cubicBezTo>
                      <a:cubicBezTo>
                        <a:pt x="38810" y="26271"/>
                        <a:pt x="38745" y="26392"/>
                        <a:pt x="38494" y="26420"/>
                      </a:cubicBezTo>
                      <a:cubicBezTo>
                        <a:pt x="38161" y="26420"/>
                        <a:pt x="38227" y="26220"/>
                        <a:pt x="38094" y="25886"/>
                      </a:cubicBezTo>
                      <a:cubicBezTo>
                        <a:pt x="37927" y="25552"/>
                        <a:pt x="37227" y="25185"/>
                        <a:pt x="37227" y="25185"/>
                      </a:cubicBezTo>
                      <a:lnTo>
                        <a:pt x="37193" y="24618"/>
                      </a:lnTo>
                      <a:lnTo>
                        <a:pt x="36726" y="24218"/>
                      </a:lnTo>
                      <a:cubicBezTo>
                        <a:pt x="36226" y="23784"/>
                        <a:pt x="36393" y="23584"/>
                        <a:pt x="36393" y="23584"/>
                      </a:cubicBezTo>
                      <a:lnTo>
                        <a:pt x="35826" y="23284"/>
                      </a:lnTo>
                      <a:cubicBezTo>
                        <a:pt x="35492" y="23151"/>
                        <a:pt x="35192" y="22984"/>
                        <a:pt x="34892" y="22817"/>
                      </a:cubicBezTo>
                      <a:cubicBezTo>
                        <a:pt x="34291" y="22450"/>
                        <a:pt x="34892" y="22550"/>
                        <a:pt x="35092" y="22383"/>
                      </a:cubicBezTo>
                      <a:cubicBezTo>
                        <a:pt x="35156" y="22330"/>
                        <a:pt x="35204" y="22310"/>
                        <a:pt x="35254" y="22310"/>
                      </a:cubicBezTo>
                      <a:cubicBezTo>
                        <a:pt x="35359" y="22310"/>
                        <a:pt x="35476" y="22394"/>
                        <a:pt x="35792" y="22417"/>
                      </a:cubicBezTo>
                      <a:cubicBezTo>
                        <a:pt x="35845" y="22421"/>
                        <a:pt x="35889" y="22423"/>
                        <a:pt x="35925" y="22423"/>
                      </a:cubicBezTo>
                      <a:cubicBezTo>
                        <a:pt x="36188" y="22423"/>
                        <a:pt x="36063" y="22314"/>
                        <a:pt x="36093" y="22050"/>
                      </a:cubicBezTo>
                      <a:cubicBezTo>
                        <a:pt x="36107" y="21983"/>
                        <a:pt x="36126" y="21957"/>
                        <a:pt x="36151" y="21957"/>
                      </a:cubicBezTo>
                      <a:cubicBezTo>
                        <a:pt x="36228" y="21957"/>
                        <a:pt x="36368" y="22196"/>
                        <a:pt x="36669" y="22196"/>
                      </a:cubicBezTo>
                      <a:cubicBezTo>
                        <a:pt x="36708" y="22196"/>
                        <a:pt x="36749" y="22192"/>
                        <a:pt x="36793" y="22183"/>
                      </a:cubicBezTo>
                      <a:cubicBezTo>
                        <a:pt x="36889" y="22164"/>
                        <a:pt x="36951" y="22155"/>
                        <a:pt x="36989" y="22155"/>
                      </a:cubicBezTo>
                      <a:cubicBezTo>
                        <a:pt x="37151" y="22155"/>
                        <a:pt x="36905" y="22321"/>
                        <a:pt x="37093" y="22617"/>
                      </a:cubicBezTo>
                      <a:cubicBezTo>
                        <a:pt x="37327" y="22951"/>
                        <a:pt x="37694" y="23584"/>
                        <a:pt x="38294" y="23784"/>
                      </a:cubicBezTo>
                      <a:cubicBezTo>
                        <a:pt x="38861" y="23985"/>
                        <a:pt x="38794" y="24218"/>
                        <a:pt x="38794" y="24218"/>
                      </a:cubicBezTo>
                      <a:cubicBezTo>
                        <a:pt x="38995" y="24352"/>
                        <a:pt x="39195" y="24418"/>
                        <a:pt x="39395" y="24452"/>
                      </a:cubicBezTo>
                      <a:cubicBezTo>
                        <a:pt x="39573" y="24503"/>
                        <a:pt x="39679" y="24524"/>
                        <a:pt x="39784" y="24524"/>
                      </a:cubicBezTo>
                      <a:cubicBezTo>
                        <a:pt x="39953" y="24524"/>
                        <a:pt x="40122" y="24467"/>
                        <a:pt x="40596" y="24385"/>
                      </a:cubicBezTo>
                      <a:cubicBezTo>
                        <a:pt x="40757" y="24350"/>
                        <a:pt x="40874" y="24332"/>
                        <a:pt x="40962" y="24332"/>
                      </a:cubicBezTo>
                      <a:cubicBezTo>
                        <a:pt x="41293" y="24332"/>
                        <a:pt x="41214" y="24578"/>
                        <a:pt x="41530" y="25052"/>
                      </a:cubicBezTo>
                      <a:cubicBezTo>
                        <a:pt x="41701" y="25309"/>
                        <a:pt x="41769" y="25364"/>
                        <a:pt x="41897" y="25364"/>
                      </a:cubicBezTo>
                      <a:cubicBezTo>
                        <a:pt x="41994" y="25364"/>
                        <a:pt x="42125" y="25333"/>
                        <a:pt x="42360" y="25333"/>
                      </a:cubicBezTo>
                      <a:cubicBezTo>
                        <a:pt x="42543" y="25333"/>
                        <a:pt x="42789" y="25352"/>
                        <a:pt x="43131" y="25419"/>
                      </a:cubicBezTo>
                      <a:cubicBezTo>
                        <a:pt x="43364" y="25452"/>
                        <a:pt x="43531" y="25486"/>
                        <a:pt x="43631" y="25486"/>
                      </a:cubicBezTo>
                      <a:cubicBezTo>
                        <a:pt x="43631" y="25486"/>
                        <a:pt x="43631" y="25552"/>
                        <a:pt x="43698" y="25586"/>
                      </a:cubicBezTo>
                      <a:cubicBezTo>
                        <a:pt x="43751" y="25639"/>
                        <a:pt x="43821" y="25666"/>
                        <a:pt x="43889" y="25666"/>
                      </a:cubicBezTo>
                      <a:cubicBezTo>
                        <a:pt x="43992" y="25666"/>
                        <a:pt x="44092" y="25606"/>
                        <a:pt x="44132" y="25486"/>
                      </a:cubicBezTo>
                      <a:cubicBezTo>
                        <a:pt x="44132" y="25486"/>
                        <a:pt x="44232" y="25586"/>
                        <a:pt x="44332" y="25586"/>
                      </a:cubicBezTo>
                      <a:cubicBezTo>
                        <a:pt x="44632" y="25452"/>
                        <a:pt x="44966" y="25386"/>
                        <a:pt x="45299" y="25319"/>
                      </a:cubicBezTo>
                      <a:cubicBezTo>
                        <a:pt x="45610" y="25319"/>
                        <a:pt x="45966" y="25230"/>
                        <a:pt x="46268" y="25230"/>
                      </a:cubicBezTo>
                      <a:cubicBezTo>
                        <a:pt x="46418" y="25230"/>
                        <a:pt x="46556" y="25252"/>
                        <a:pt x="46667" y="25319"/>
                      </a:cubicBezTo>
                      <a:cubicBezTo>
                        <a:pt x="46913" y="25510"/>
                        <a:pt x="46912" y="25679"/>
                        <a:pt x="47051" y="25679"/>
                      </a:cubicBezTo>
                      <a:cubicBezTo>
                        <a:pt x="47081" y="25679"/>
                        <a:pt x="47119" y="25671"/>
                        <a:pt x="47167" y="25652"/>
                      </a:cubicBezTo>
                      <a:cubicBezTo>
                        <a:pt x="47188" y="25647"/>
                        <a:pt x="47208" y="25645"/>
                        <a:pt x="47225" y="25645"/>
                      </a:cubicBezTo>
                      <a:cubicBezTo>
                        <a:pt x="47430" y="25645"/>
                        <a:pt x="47417" y="25987"/>
                        <a:pt x="47601" y="26386"/>
                      </a:cubicBezTo>
                      <a:cubicBezTo>
                        <a:pt x="47639" y="26539"/>
                        <a:pt x="47753" y="26615"/>
                        <a:pt x="47875" y="26615"/>
                      </a:cubicBezTo>
                      <a:cubicBezTo>
                        <a:pt x="47967" y="26615"/>
                        <a:pt x="48063" y="26572"/>
                        <a:pt x="48134" y="26486"/>
                      </a:cubicBezTo>
                      <a:cubicBezTo>
                        <a:pt x="48134" y="26620"/>
                        <a:pt x="48201" y="26753"/>
                        <a:pt x="48268" y="26853"/>
                      </a:cubicBezTo>
                      <a:cubicBezTo>
                        <a:pt x="48472" y="27028"/>
                        <a:pt x="48726" y="27126"/>
                        <a:pt x="48988" y="27126"/>
                      </a:cubicBezTo>
                      <a:cubicBezTo>
                        <a:pt x="49026" y="27126"/>
                        <a:pt x="49064" y="27124"/>
                        <a:pt x="49102" y="27120"/>
                      </a:cubicBezTo>
                      <a:cubicBezTo>
                        <a:pt x="49185" y="27105"/>
                        <a:pt x="49242" y="27099"/>
                        <a:pt x="49280" y="27099"/>
                      </a:cubicBezTo>
                      <a:cubicBezTo>
                        <a:pt x="49410" y="27099"/>
                        <a:pt x="49313" y="27176"/>
                        <a:pt x="49235" y="27254"/>
                      </a:cubicBezTo>
                      <a:cubicBezTo>
                        <a:pt x="49136" y="27377"/>
                        <a:pt x="48982" y="27446"/>
                        <a:pt x="48828" y="27446"/>
                      </a:cubicBezTo>
                      <a:cubicBezTo>
                        <a:pt x="48774" y="27446"/>
                        <a:pt x="48720" y="27438"/>
                        <a:pt x="48668" y="27420"/>
                      </a:cubicBezTo>
                      <a:cubicBezTo>
                        <a:pt x="48652" y="27416"/>
                        <a:pt x="48638" y="27414"/>
                        <a:pt x="48626" y="27414"/>
                      </a:cubicBezTo>
                      <a:cubicBezTo>
                        <a:pt x="48443" y="27414"/>
                        <a:pt x="48773" y="27886"/>
                        <a:pt x="49369" y="28388"/>
                      </a:cubicBezTo>
                      <a:cubicBezTo>
                        <a:pt x="49599" y="28606"/>
                        <a:pt x="49732" y="28676"/>
                        <a:pt x="49832" y="28676"/>
                      </a:cubicBezTo>
                      <a:cubicBezTo>
                        <a:pt x="49992" y="28676"/>
                        <a:pt x="50069" y="28496"/>
                        <a:pt x="50336" y="28454"/>
                      </a:cubicBezTo>
                      <a:cubicBezTo>
                        <a:pt x="50770" y="28388"/>
                        <a:pt x="50436" y="27887"/>
                        <a:pt x="50536" y="27520"/>
                      </a:cubicBezTo>
                      <a:cubicBezTo>
                        <a:pt x="50548" y="27455"/>
                        <a:pt x="50563" y="27427"/>
                        <a:pt x="50579" y="27427"/>
                      </a:cubicBezTo>
                      <a:cubicBezTo>
                        <a:pt x="50654" y="27427"/>
                        <a:pt x="50752" y="28037"/>
                        <a:pt x="50670" y="28421"/>
                      </a:cubicBezTo>
                      <a:cubicBezTo>
                        <a:pt x="50603" y="28855"/>
                        <a:pt x="50870" y="28988"/>
                        <a:pt x="51003" y="29388"/>
                      </a:cubicBezTo>
                      <a:cubicBezTo>
                        <a:pt x="51170" y="29789"/>
                        <a:pt x="51003" y="30122"/>
                        <a:pt x="51537" y="31590"/>
                      </a:cubicBezTo>
                      <a:cubicBezTo>
                        <a:pt x="52071" y="33091"/>
                        <a:pt x="53105" y="36427"/>
                        <a:pt x="53472" y="37061"/>
                      </a:cubicBezTo>
                      <a:cubicBezTo>
                        <a:pt x="53639" y="37334"/>
                        <a:pt x="53744" y="37435"/>
                        <a:pt x="53827" y="37435"/>
                      </a:cubicBezTo>
                      <a:cubicBezTo>
                        <a:pt x="53927" y="37435"/>
                        <a:pt x="53996" y="37291"/>
                        <a:pt x="54105" y="37127"/>
                      </a:cubicBezTo>
                      <a:cubicBezTo>
                        <a:pt x="54269" y="36882"/>
                        <a:pt x="54478" y="36859"/>
                        <a:pt x="54548" y="36859"/>
                      </a:cubicBezTo>
                      <a:cubicBezTo>
                        <a:pt x="54564" y="36859"/>
                        <a:pt x="54572" y="36860"/>
                        <a:pt x="54572" y="36860"/>
                      </a:cubicBezTo>
                      <a:cubicBezTo>
                        <a:pt x="54572" y="36727"/>
                        <a:pt x="54606" y="36594"/>
                        <a:pt x="54639" y="36460"/>
                      </a:cubicBezTo>
                      <a:cubicBezTo>
                        <a:pt x="54672" y="36327"/>
                        <a:pt x="54706" y="36260"/>
                        <a:pt x="55006" y="35993"/>
                      </a:cubicBezTo>
                      <a:cubicBezTo>
                        <a:pt x="55197" y="35845"/>
                        <a:pt x="55158" y="35818"/>
                        <a:pt x="55105" y="35818"/>
                      </a:cubicBezTo>
                      <a:cubicBezTo>
                        <a:pt x="55075" y="35818"/>
                        <a:pt x="55039" y="35826"/>
                        <a:pt x="55039" y="35826"/>
                      </a:cubicBezTo>
                      <a:cubicBezTo>
                        <a:pt x="55039" y="35826"/>
                        <a:pt x="55039" y="35726"/>
                        <a:pt x="55006" y="35293"/>
                      </a:cubicBezTo>
                      <a:cubicBezTo>
                        <a:pt x="54973" y="34892"/>
                        <a:pt x="55106" y="34892"/>
                        <a:pt x="55106" y="34892"/>
                      </a:cubicBezTo>
                      <a:lnTo>
                        <a:pt x="55173" y="34359"/>
                      </a:lnTo>
                      <a:cubicBezTo>
                        <a:pt x="55173" y="34025"/>
                        <a:pt x="55173" y="33658"/>
                        <a:pt x="55240" y="33325"/>
                      </a:cubicBezTo>
                      <a:cubicBezTo>
                        <a:pt x="55240" y="32958"/>
                        <a:pt x="55240" y="32591"/>
                        <a:pt x="55173" y="32257"/>
                      </a:cubicBezTo>
                      <a:cubicBezTo>
                        <a:pt x="55173" y="32079"/>
                        <a:pt x="55188" y="32050"/>
                        <a:pt x="55257" y="32050"/>
                      </a:cubicBezTo>
                      <a:cubicBezTo>
                        <a:pt x="55291" y="32050"/>
                        <a:pt x="55340" y="32057"/>
                        <a:pt x="55406" y="32057"/>
                      </a:cubicBezTo>
                      <a:cubicBezTo>
                        <a:pt x="55606" y="32057"/>
                        <a:pt x="55573" y="31857"/>
                        <a:pt x="55640" y="31690"/>
                      </a:cubicBezTo>
                      <a:cubicBezTo>
                        <a:pt x="55657" y="31655"/>
                        <a:pt x="55675" y="31643"/>
                        <a:pt x="55692" y="31643"/>
                      </a:cubicBezTo>
                      <a:cubicBezTo>
                        <a:pt x="55731" y="31643"/>
                        <a:pt x="55771" y="31704"/>
                        <a:pt x="55810" y="31704"/>
                      </a:cubicBezTo>
                      <a:cubicBezTo>
                        <a:pt x="55820" y="31704"/>
                        <a:pt x="55830" y="31700"/>
                        <a:pt x="55840" y="31690"/>
                      </a:cubicBezTo>
                      <a:cubicBezTo>
                        <a:pt x="55973" y="31623"/>
                        <a:pt x="56073" y="31490"/>
                        <a:pt x="56107" y="31323"/>
                      </a:cubicBezTo>
                      <a:cubicBezTo>
                        <a:pt x="56140" y="31156"/>
                        <a:pt x="56240" y="31023"/>
                        <a:pt x="56340" y="30923"/>
                      </a:cubicBezTo>
                      <a:cubicBezTo>
                        <a:pt x="56440" y="30689"/>
                        <a:pt x="56507" y="30456"/>
                        <a:pt x="56607" y="30222"/>
                      </a:cubicBezTo>
                      <a:cubicBezTo>
                        <a:pt x="56707" y="30089"/>
                        <a:pt x="56807" y="29922"/>
                        <a:pt x="56941" y="29822"/>
                      </a:cubicBezTo>
                      <a:cubicBezTo>
                        <a:pt x="57108" y="29655"/>
                        <a:pt x="57308" y="29589"/>
                        <a:pt x="57274" y="29388"/>
                      </a:cubicBezTo>
                      <a:cubicBezTo>
                        <a:pt x="57274" y="29303"/>
                        <a:pt x="57274" y="29278"/>
                        <a:pt x="57285" y="29278"/>
                      </a:cubicBezTo>
                      <a:cubicBezTo>
                        <a:pt x="57299" y="29278"/>
                        <a:pt x="57332" y="29322"/>
                        <a:pt x="57408" y="29322"/>
                      </a:cubicBezTo>
                      <a:cubicBezTo>
                        <a:pt x="57474" y="29322"/>
                        <a:pt x="57575" y="29322"/>
                        <a:pt x="57641" y="29288"/>
                      </a:cubicBezTo>
                      <a:cubicBezTo>
                        <a:pt x="57908" y="29122"/>
                        <a:pt x="58042" y="28788"/>
                        <a:pt x="57975" y="28454"/>
                      </a:cubicBezTo>
                      <a:cubicBezTo>
                        <a:pt x="57975" y="28221"/>
                        <a:pt x="58008" y="28321"/>
                        <a:pt x="58108" y="28154"/>
                      </a:cubicBezTo>
                      <a:cubicBezTo>
                        <a:pt x="58175" y="28021"/>
                        <a:pt x="58208" y="27921"/>
                        <a:pt x="58242" y="27787"/>
                      </a:cubicBezTo>
                      <a:cubicBezTo>
                        <a:pt x="58257" y="27725"/>
                        <a:pt x="58279" y="27701"/>
                        <a:pt x="58302" y="27701"/>
                      </a:cubicBezTo>
                      <a:cubicBezTo>
                        <a:pt x="58378" y="27701"/>
                        <a:pt x="58475" y="27954"/>
                        <a:pt x="58475" y="27954"/>
                      </a:cubicBezTo>
                      <a:lnTo>
                        <a:pt x="58742" y="28021"/>
                      </a:lnTo>
                      <a:lnTo>
                        <a:pt x="58775" y="28188"/>
                      </a:lnTo>
                      <a:lnTo>
                        <a:pt x="58875" y="28388"/>
                      </a:lnTo>
                      <a:lnTo>
                        <a:pt x="59209" y="28388"/>
                      </a:lnTo>
                      <a:lnTo>
                        <a:pt x="59376" y="28021"/>
                      </a:lnTo>
                      <a:cubicBezTo>
                        <a:pt x="59376" y="27854"/>
                        <a:pt x="59342" y="27721"/>
                        <a:pt x="59309" y="27554"/>
                      </a:cubicBezTo>
                      <a:cubicBezTo>
                        <a:pt x="59242" y="27454"/>
                        <a:pt x="59543" y="27187"/>
                        <a:pt x="59543" y="27187"/>
                      </a:cubicBezTo>
                      <a:lnTo>
                        <a:pt x="59776" y="27420"/>
                      </a:lnTo>
                      <a:cubicBezTo>
                        <a:pt x="59876" y="27654"/>
                        <a:pt x="59943" y="27921"/>
                        <a:pt x="59943" y="28188"/>
                      </a:cubicBezTo>
                      <a:cubicBezTo>
                        <a:pt x="59943" y="28349"/>
                        <a:pt x="59975" y="28399"/>
                        <a:pt x="60016" y="28399"/>
                      </a:cubicBezTo>
                      <a:cubicBezTo>
                        <a:pt x="60084" y="28399"/>
                        <a:pt x="60176" y="28254"/>
                        <a:pt x="60176" y="28254"/>
                      </a:cubicBezTo>
                      <a:cubicBezTo>
                        <a:pt x="60210" y="28354"/>
                        <a:pt x="60210" y="28421"/>
                        <a:pt x="60176" y="28521"/>
                      </a:cubicBezTo>
                      <a:cubicBezTo>
                        <a:pt x="60143" y="28655"/>
                        <a:pt x="60543" y="28821"/>
                        <a:pt x="60543" y="28821"/>
                      </a:cubicBezTo>
                      <a:lnTo>
                        <a:pt x="60710" y="29088"/>
                      </a:lnTo>
                      <a:lnTo>
                        <a:pt x="60910" y="29322"/>
                      </a:lnTo>
                      <a:cubicBezTo>
                        <a:pt x="60910" y="29489"/>
                        <a:pt x="60910" y="29655"/>
                        <a:pt x="60877" y="29789"/>
                      </a:cubicBezTo>
                      <a:cubicBezTo>
                        <a:pt x="60836" y="29972"/>
                        <a:pt x="60845" y="30055"/>
                        <a:pt x="60881" y="30055"/>
                      </a:cubicBezTo>
                      <a:cubicBezTo>
                        <a:pt x="60904" y="30055"/>
                        <a:pt x="60938" y="30021"/>
                        <a:pt x="60977" y="29956"/>
                      </a:cubicBezTo>
                      <a:cubicBezTo>
                        <a:pt x="61059" y="29873"/>
                        <a:pt x="61104" y="29816"/>
                        <a:pt x="61125" y="29816"/>
                      </a:cubicBezTo>
                      <a:cubicBezTo>
                        <a:pt x="61139" y="29816"/>
                        <a:pt x="61144" y="29838"/>
                        <a:pt x="61144" y="29889"/>
                      </a:cubicBezTo>
                      <a:cubicBezTo>
                        <a:pt x="61210" y="30189"/>
                        <a:pt x="61311" y="30489"/>
                        <a:pt x="61411" y="30756"/>
                      </a:cubicBezTo>
                      <a:cubicBezTo>
                        <a:pt x="61411" y="30756"/>
                        <a:pt x="61411" y="31390"/>
                        <a:pt x="61377" y="31723"/>
                      </a:cubicBezTo>
                      <a:cubicBezTo>
                        <a:pt x="61377" y="31958"/>
                        <a:pt x="61404" y="31988"/>
                        <a:pt x="61450" y="31988"/>
                      </a:cubicBezTo>
                      <a:cubicBezTo>
                        <a:pt x="61466" y="31988"/>
                        <a:pt x="61484" y="31984"/>
                        <a:pt x="61505" y="31984"/>
                      </a:cubicBezTo>
                      <a:cubicBezTo>
                        <a:pt x="61517" y="31984"/>
                        <a:pt x="61530" y="31986"/>
                        <a:pt x="61544" y="31990"/>
                      </a:cubicBezTo>
                      <a:cubicBezTo>
                        <a:pt x="61605" y="32021"/>
                        <a:pt x="61748" y="32161"/>
                        <a:pt x="61799" y="32161"/>
                      </a:cubicBezTo>
                      <a:cubicBezTo>
                        <a:pt x="61804" y="32161"/>
                        <a:pt x="61808" y="32160"/>
                        <a:pt x="61811" y="32157"/>
                      </a:cubicBezTo>
                      <a:cubicBezTo>
                        <a:pt x="61878" y="32157"/>
                        <a:pt x="61911" y="31924"/>
                        <a:pt x="62078" y="31657"/>
                      </a:cubicBezTo>
                      <a:cubicBezTo>
                        <a:pt x="62278" y="31357"/>
                        <a:pt x="62311" y="31457"/>
                        <a:pt x="62345" y="31156"/>
                      </a:cubicBezTo>
                      <a:cubicBezTo>
                        <a:pt x="62352" y="31092"/>
                        <a:pt x="62370" y="31064"/>
                        <a:pt x="62395" y="31064"/>
                      </a:cubicBezTo>
                      <a:cubicBezTo>
                        <a:pt x="62487" y="31064"/>
                        <a:pt x="62674" y="31428"/>
                        <a:pt x="62778" y="31690"/>
                      </a:cubicBezTo>
                      <a:cubicBezTo>
                        <a:pt x="62945" y="32224"/>
                        <a:pt x="63078" y="32758"/>
                        <a:pt x="63145" y="33291"/>
                      </a:cubicBezTo>
                      <a:cubicBezTo>
                        <a:pt x="63279" y="33858"/>
                        <a:pt x="63279" y="34459"/>
                        <a:pt x="63212" y="35026"/>
                      </a:cubicBezTo>
                      <a:cubicBezTo>
                        <a:pt x="63145" y="35760"/>
                        <a:pt x="62978" y="36627"/>
                        <a:pt x="62945" y="37261"/>
                      </a:cubicBezTo>
                      <a:cubicBezTo>
                        <a:pt x="62912" y="37895"/>
                        <a:pt x="63345" y="38362"/>
                        <a:pt x="63379" y="38562"/>
                      </a:cubicBezTo>
                      <a:cubicBezTo>
                        <a:pt x="63412" y="38862"/>
                        <a:pt x="63412" y="39195"/>
                        <a:pt x="63379" y="39496"/>
                      </a:cubicBezTo>
                      <a:cubicBezTo>
                        <a:pt x="63379" y="39796"/>
                        <a:pt x="63412" y="40096"/>
                        <a:pt x="63479" y="40396"/>
                      </a:cubicBezTo>
                      <a:cubicBezTo>
                        <a:pt x="63479" y="40396"/>
                        <a:pt x="63412" y="40997"/>
                        <a:pt x="63412" y="41230"/>
                      </a:cubicBezTo>
                      <a:cubicBezTo>
                        <a:pt x="63445" y="41497"/>
                        <a:pt x="63545" y="41731"/>
                        <a:pt x="63712" y="41931"/>
                      </a:cubicBezTo>
                      <a:cubicBezTo>
                        <a:pt x="63774" y="42053"/>
                        <a:pt x="63835" y="42099"/>
                        <a:pt x="63893" y="42099"/>
                      </a:cubicBezTo>
                      <a:cubicBezTo>
                        <a:pt x="63961" y="42099"/>
                        <a:pt x="64025" y="42036"/>
                        <a:pt x="64079" y="41964"/>
                      </a:cubicBezTo>
                      <a:cubicBezTo>
                        <a:pt x="64213" y="41831"/>
                        <a:pt x="64179" y="41764"/>
                        <a:pt x="64012" y="41130"/>
                      </a:cubicBezTo>
                      <a:cubicBezTo>
                        <a:pt x="63879" y="40530"/>
                        <a:pt x="63979" y="40863"/>
                        <a:pt x="64179" y="40129"/>
                      </a:cubicBezTo>
                      <a:cubicBezTo>
                        <a:pt x="64346" y="39662"/>
                        <a:pt x="64279" y="39129"/>
                        <a:pt x="64046" y="38695"/>
                      </a:cubicBezTo>
                      <a:cubicBezTo>
                        <a:pt x="63879" y="38395"/>
                        <a:pt x="63812" y="38362"/>
                        <a:pt x="63612" y="38261"/>
                      </a:cubicBezTo>
                      <a:cubicBezTo>
                        <a:pt x="63412" y="38195"/>
                        <a:pt x="63512" y="37928"/>
                        <a:pt x="63545" y="37528"/>
                      </a:cubicBezTo>
                      <a:cubicBezTo>
                        <a:pt x="63612" y="37127"/>
                        <a:pt x="63479" y="37161"/>
                        <a:pt x="63545" y="36727"/>
                      </a:cubicBezTo>
                      <a:cubicBezTo>
                        <a:pt x="63581" y="36584"/>
                        <a:pt x="63587" y="36535"/>
                        <a:pt x="63576" y="36535"/>
                      </a:cubicBezTo>
                      <a:cubicBezTo>
                        <a:pt x="63555" y="36535"/>
                        <a:pt x="63476" y="36696"/>
                        <a:pt x="63412" y="36760"/>
                      </a:cubicBezTo>
                      <a:cubicBezTo>
                        <a:pt x="63375" y="36788"/>
                        <a:pt x="63353" y="36803"/>
                        <a:pt x="63339" y="36803"/>
                      </a:cubicBezTo>
                      <a:cubicBezTo>
                        <a:pt x="63303" y="36803"/>
                        <a:pt x="63318" y="36701"/>
                        <a:pt x="63245" y="36460"/>
                      </a:cubicBezTo>
                      <a:cubicBezTo>
                        <a:pt x="63179" y="36160"/>
                        <a:pt x="63279" y="36060"/>
                        <a:pt x="63312" y="35793"/>
                      </a:cubicBezTo>
                      <a:cubicBezTo>
                        <a:pt x="63379" y="35426"/>
                        <a:pt x="63479" y="35093"/>
                        <a:pt x="63612" y="34759"/>
                      </a:cubicBezTo>
                      <a:cubicBezTo>
                        <a:pt x="63702" y="34415"/>
                        <a:pt x="63711" y="34339"/>
                        <a:pt x="63694" y="34339"/>
                      </a:cubicBezTo>
                      <a:cubicBezTo>
                        <a:pt x="63681" y="34339"/>
                        <a:pt x="63651" y="34386"/>
                        <a:pt x="63631" y="34386"/>
                      </a:cubicBezTo>
                      <a:cubicBezTo>
                        <a:pt x="63620" y="34386"/>
                        <a:pt x="63612" y="34372"/>
                        <a:pt x="63612" y="34325"/>
                      </a:cubicBezTo>
                      <a:cubicBezTo>
                        <a:pt x="63612" y="34125"/>
                        <a:pt x="63679" y="33925"/>
                        <a:pt x="63779" y="33758"/>
                      </a:cubicBezTo>
                      <a:cubicBezTo>
                        <a:pt x="63793" y="33731"/>
                        <a:pt x="63805" y="33719"/>
                        <a:pt x="63816" y="33719"/>
                      </a:cubicBezTo>
                      <a:cubicBezTo>
                        <a:pt x="63858" y="33719"/>
                        <a:pt x="63879" y="33893"/>
                        <a:pt x="63879" y="34025"/>
                      </a:cubicBezTo>
                      <a:cubicBezTo>
                        <a:pt x="63879" y="34225"/>
                        <a:pt x="63879" y="34259"/>
                        <a:pt x="63946" y="34359"/>
                      </a:cubicBezTo>
                      <a:cubicBezTo>
                        <a:pt x="64012" y="34459"/>
                        <a:pt x="64346" y="34425"/>
                        <a:pt x="64413" y="34559"/>
                      </a:cubicBezTo>
                      <a:cubicBezTo>
                        <a:pt x="64479" y="34692"/>
                        <a:pt x="64580" y="35026"/>
                        <a:pt x="64580" y="35026"/>
                      </a:cubicBezTo>
                      <a:cubicBezTo>
                        <a:pt x="64613" y="35226"/>
                        <a:pt x="64646" y="35393"/>
                        <a:pt x="64680" y="35560"/>
                      </a:cubicBezTo>
                      <a:cubicBezTo>
                        <a:pt x="64680" y="35760"/>
                        <a:pt x="64780" y="35926"/>
                        <a:pt x="64946" y="36060"/>
                      </a:cubicBezTo>
                      <a:cubicBezTo>
                        <a:pt x="65047" y="36127"/>
                        <a:pt x="65080" y="36293"/>
                        <a:pt x="65013" y="36393"/>
                      </a:cubicBezTo>
                      <a:lnTo>
                        <a:pt x="64880" y="36794"/>
                      </a:lnTo>
                      <a:cubicBezTo>
                        <a:pt x="64880" y="36794"/>
                        <a:pt x="64906" y="37005"/>
                        <a:pt x="64982" y="37005"/>
                      </a:cubicBezTo>
                      <a:cubicBezTo>
                        <a:pt x="64992" y="37005"/>
                        <a:pt x="65002" y="37001"/>
                        <a:pt x="65013" y="36994"/>
                      </a:cubicBezTo>
                      <a:cubicBezTo>
                        <a:pt x="65147" y="36961"/>
                        <a:pt x="65113" y="36894"/>
                        <a:pt x="65380" y="36494"/>
                      </a:cubicBezTo>
                      <a:cubicBezTo>
                        <a:pt x="65680" y="36127"/>
                        <a:pt x="65413" y="36093"/>
                        <a:pt x="65480" y="35826"/>
                      </a:cubicBezTo>
                      <a:cubicBezTo>
                        <a:pt x="65525" y="35708"/>
                        <a:pt x="65569" y="35701"/>
                        <a:pt x="65625" y="35701"/>
                      </a:cubicBezTo>
                      <a:cubicBezTo>
                        <a:pt x="65632" y="35701"/>
                        <a:pt x="65640" y="35701"/>
                        <a:pt x="65647" y="35701"/>
                      </a:cubicBezTo>
                      <a:cubicBezTo>
                        <a:pt x="65714" y="35701"/>
                        <a:pt x="65797" y="35693"/>
                        <a:pt x="65914" y="35526"/>
                      </a:cubicBezTo>
                      <a:cubicBezTo>
                        <a:pt x="66047" y="35193"/>
                        <a:pt x="66147" y="34859"/>
                        <a:pt x="66214" y="34492"/>
                      </a:cubicBezTo>
                      <a:cubicBezTo>
                        <a:pt x="66247" y="34292"/>
                        <a:pt x="66247" y="34092"/>
                        <a:pt x="66247" y="33858"/>
                      </a:cubicBezTo>
                      <a:cubicBezTo>
                        <a:pt x="66214" y="33525"/>
                        <a:pt x="66181" y="33225"/>
                        <a:pt x="66147" y="32891"/>
                      </a:cubicBezTo>
                      <a:cubicBezTo>
                        <a:pt x="66081" y="32557"/>
                        <a:pt x="66047" y="32657"/>
                        <a:pt x="65847" y="31990"/>
                      </a:cubicBezTo>
                      <a:cubicBezTo>
                        <a:pt x="65680" y="31357"/>
                        <a:pt x="65413" y="30789"/>
                        <a:pt x="65113" y="30189"/>
                      </a:cubicBezTo>
                      <a:cubicBezTo>
                        <a:pt x="65047" y="29889"/>
                        <a:pt x="65013" y="29589"/>
                        <a:pt x="65080" y="29288"/>
                      </a:cubicBezTo>
                      <a:cubicBezTo>
                        <a:pt x="65147" y="28988"/>
                        <a:pt x="65213" y="28721"/>
                        <a:pt x="65280" y="28454"/>
                      </a:cubicBezTo>
                      <a:cubicBezTo>
                        <a:pt x="65313" y="28188"/>
                        <a:pt x="65347" y="27987"/>
                        <a:pt x="65647" y="27987"/>
                      </a:cubicBezTo>
                      <a:cubicBezTo>
                        <a:pt x="65947" y="27987"/>
                        <a:pt x="65680" y="28254"/>
                        <a:pt x="65947" y="28755"/>
                      </a:cubicBezTo>
                      <a:cubicBezTo>
                        <a:pt x="66000" y="28861"/>
                        <a:pt x="66043" y="28906"/>
                        <a:pt x="66077" y="28906"/>
                      </a:cubicBezTo>
                      <a:cubicBezTo>
                        <a:pt x="66215" y="28906"/>
                        <a:pt x="66221" y="28168"/>
                        <a:pt x="66247" y="27687"/>
                      </a:cubicBezTo>
                      <a:cubicBezTo>
                        <a:pt x="66281" y="27120"/>
                        <a:pt x="66581" y="27187"/>
                        <a:pt x="66881" y="26853"/>
                      </a:cubicBezTo>
                      <a:cubicBezTo>
                        <a:pt x="67081" y="26653"/>
                        <a:pt x="67081" y="26320"/>
                        <a:pt x="66881" y="26119"/>
                      </a:cubicBezTo>
                      <a:cubicBezTo>
                        <a:pt x="66848" y="25786"/>
                        <a:pt x="66814" y="25452"/>
                        <a:pt x="66814" y="25152"/>
                      </a:cubicBezTo>
                      <a:cubicBezTo>
                        <a:pt x="66981" y="24318"/>
                        <a:pt x="66881" y="23451"/>
                        <a:pt x="66581" y="22684"/>
                      </a:cubicBezTo>
                      <a:cubicBezTo>
                        <a:pt x="66014" y="21349"/>
                        <a:pt x="65714" y="20982"/>
                        <a:pt x="65647" y="20449"/>
                      </a:cubicBezTo>
                      <a:cubicBezTo>
                        <a:pt x="65580" y="19948"/>
                        <a:pt x="65413" y="20182"/>
                        <a:pt x="64813" y="19215"/>
                      </a:cubicBezTo>
                      <a:cubicBezTo>
                        <a:pt x="64246" y="18214"/>
                        <a:pt x="64479" y="18214"/>
                        <a:pt x="64546" y="17847"/>
                      </a:cubicBezTo>
                      <a:cubicBezTo>
                        <a:pt x="64613" y="17480"/>
                        <a:pt x="64413" y="17680"/>
                        <a:pt x="64213" y="17513"/>
                      </a:cubicBezTo>
                      <a:cubicBezTo>
                        <a:pt x="64123" y="17424"/>
                        <a:pt x="64072" y="17392"/>
                        <a:pt x="64044" y="17392"/>
                      </a:cubicBezTo>
                      <a:cubicBezTo>
                        <a:pt x="64020" y="17392"/>
                        <a:pt x="64012" y="17416"/>
                        <a:pt x="64012" y="17447"/>
                      </a:cubicBezTo>
                      <a:cubicBezTo>
                        <a:pt x="64012" y="17533"/>
                        <a:pt x="63912" y="17620"/>
                        <a:pt x="63842" y="17620"/>
                      </a:cubicBezTo>
                      <a:cubicBezTo>
                        <a:pt x="63831" y="17620"/>
                        <a:pt x="63821" y="17618"/>
                        <a:pt x="63812" y="17613"/>
                      </a:cubicBezTo>
                      <a:cubicBezTo>
                        <a:pt x="63712" y="17447"/>
                        <a:pt x="63612" y="17280"/>
                        <a:pt x="63545" y="17113"/>
                      </a:cubicBezTo>
                      <a:lnTo>
                        <a:pt x="63312" y="16846"/>
                      </a:lnTo>
                      <a:cubicBezTo>
                        <a:pt x="63078" y="16579"/>
                        <a:pt x="62978" y="16646"/>
                        <a:pt x="63112" y="16446"/>
                      </a:cubicBezTo>
                      <a:cubicBezTo>
                        <a:pt x="63245" y="16212"/>
                        <a:pt x="63112" y="16312"/>
                        <a:pt x="63112" y="16079"/>
                      </a:cubicBezTo>
                      <a:cubicBezTo>
                        <a:pt x="63078" y="15879"/>
                        <a:pt x="62978" y="15679"/>
                        <a:pt x="62978" y="15445"/>
                      </a:cubicBezTo>
                      <a:cubicBezTo>
                        <a:pt x="62978" y="15414"/>
                        <a:pt x="62984" y="15401"/>
                        <a:pt x="62994" y="15401"/>
                      </a:cubicBezTo>
                      <a:cubicBezTo>
                        <a:pt x="63048" y="15401"/>
                        <a:pt x="63232" y="15804"/>
                        <a:pt x="63345" y="15946"/>
                      </a:cubicBezTo>
                      <a:cubicBezTo>
                        <a:pt x="63479" y="16112"/>
                        <a:pt x="63512" y="16246"/>
                        <a:pt x="63712" y="16613"/>
                      </a:cubicBezTo>
                      <a:cubicBezTo>
                        <a:pt x="63717" y="16619"/>
                        <a:pt x="63720" y="16622"/>
                        <a:pt x="63723" y="16622"/>
                      </a:cubicBezTo>
                      <a:cubicBezTo>
                        <a:pt x="63762" y="16622"/>
                        <a:pt x="63646" y="15979"/>
                        <a:pt x="63646" y="15979"/>
                      </a:cubicBezTo>
                      <a:lnTo>
                        <a:pt x="63646" y="15979"/>
                      </a:lnTo>
                      <a:lnTo>
                        <a:pt x="63846" y="16046"/>
                      </a:lnTo>
                      <a:cubicBezTo>
                        <a:pt x="64012" y="16112"/>
                        <a:pt x="63979" y="16479"/>
                        <a:pt x="64146" y="16713"/>
                      </a:cubicBezTo>
                      <a:cubicBezTo>
                        <a:pt x="64346" y="16980"/>
                        <a:pt x="64346" y="17113"/>
                        <a:pt x="64513" y="17246"/>
                      </a:cubicBezTo>
                      <a:cubicBezTo>
                        <a:pt x="64563" y="17287"/>
                        <a:pt x="64595" y="17303"/>
                        <a:pt x="64615" y="17303"/>
                      </a:cubicBezTo>
                      <a:cubicBezTo>
                        <a:pt x="64663" y="17303"/>
                        <a:pt x="64646" y="17216"/>
                        <a:pt x="64646" y="17146"/>
                      </a:cubicBezTo>
                      <a:cubicBezTo>
                        <a:pt x="64646" y="16913"/>
                        <a:pt x="64580" y="16713"/>
                        <a:pt x="64446" y="16513"/>
                      </a:cubicBezTo>
                      <a:cubicBezTo>
                        <a:pt x="64246" y="16179"/>
                        <a:pt x="64079" y="15812"/>
                        <a:pt x="63946" y="15445"/>
                      </a:cubicBezTo>
                      <a:cubicBezTo>
                        <a:pt x="63612" y="14711"/>
                        <a:pt x="63879" y="14745"/>
                        <a:pt x="63078" y="13377"/>
                      </a:cubicBezTo>
                      <a:cubicBezTo>
                        <a:pt x="62211" y="11943"/>
                        <a:pt x="61210" y="10608"/>
                        <a:pt x="60076" y="9407"/>
                      </a:cubicBezTo>
                      <a:cubicBezTo>
                        <a:pt x="59209" y="8574"/>
                        <a:pt x="59276" y="8707"/>
                        <a:pt x="58842" y="8240"/>
                      </a:cubicBezTo>
                      <a:cubicBezTo>
                        <a:pt x="58375" y="7806"/>
                        <a:pt x="57508" y="7039"/>
                        <a:pt x="56941" y="6439"/>
                      </a:cubicBezTo>
                      <a:cubicBezTo>
                        <a:pt x="56576" y="6074"/>
                        <a:pt x="56473" y="5971"/>
                        <a:pt x="56518" y="5971"/>
                      </a:cubicBezTo>
                      <a:cubicBezTo>
                        <a:pt x="56542" y="5971"/>
                        <a:pt x="56612" y="6003"/>
                        <a:pt x="56707" y="6038"/>
                      </a:cubicBezTo>
                      <a:cubicBezTo>
                        <a:pt x="56800" y="6059"/>
                        <a:pt x="56924" y="6086"/>
                        <a:pt x="57013" y="6086"/>
                      </a:cubicBezTo>
                      <a:cubicBezTo>
                        <a:pt x="57211" y="6086"/>
                        <a:pt x="57230" y="5951"/>
                        <a:pt x="56307" y="5305"/>
                      </a:cubicBezTo>
                      <a:cubicBezTo>
                        <a:pt x="55006" y="4404"/>
                        <a:pt x="52471" y="2402"/>
                        <a:pt x="52404" y="2302"/>
                      </a:cubicBezTo>
                      <a:cubicBezTo>
                        <a:pt x="52304" y="2169"/>
                        <a:pt x="52171" y="2302"/>
                        <a:pt x="51937" y="2136"/>
                      </a:cubicBezTo>
                      <a:cubicBezTo>
                        <a:pt x="51670" y="1935"/>
                        <a:pt x="51337" y="1802"/>
                        <a:pt x="50970" y="1735"/>
                      </a:cubicBezTo>
                      <a:cubicBezTo>
                        <a:pt x="50670" y="1635"/>
                        <a:pt x="50336" y="1502"/>
                        <a:pt x="50069" y="1335"/>
                      </a:cubicBezTo>
                      <a:cubicBezTo>
                        <a:pt x="49819" y="1302"/>
                        <a:pt x="49577" y="1285"/>
                        <a:pt x="49335" y="1285"/>
                      </a:cubicBezTo>
                      <a:cubicBezTo>
                        <a:pt x="49093" y="1285"/>
                        <a:pt x="48852" y="1302"/>
                        <a:pt x="48601" y="1335"/>
                      </a:cubicBezTo>
                      <a:cubicBezTo>
                        <a:pt x="47634" y="1368"/>
                        <a:pt x="48835" y="1435"/>
                        <a:pt x="49135" y="1535"/>
                      </a:cubicBezTo>
                      <a:cubicBezTo>
                        <a:pt x="49402" y="1635"/>
                        <a:pt x="49202" y="1735"/>
                        <a:pt x="48902" y="1769"/>
                      </a:cubicBezTo>
                      <a:cubicBezTo>
                        <a:pt x="48668" y="1735"/>
                        <a:pt x="48401" y="1635"/>
                        <a:pt x="48168" y="1535"/>
                      </a:cubicBezTo>
                      <a:cubicBezTo>
                        <a:pt x="47934" y="1468"/>
                        <a:pt x="47234" y="1368"/>
                        <a:pt x="47234" y="1368"/>
                      </a:cubicBezTo>
                      <a:cubicBezTo>
                        <a:pt x="47234" y="1368"/>
                        <a:pt x="46533" y="1135"/>
                        <a:pt x="46233" y="1035"/>
                      </a:cubicBezTo>
                      <a:cubicBezTo>
                        <a:pt x="46115" y="996"/>
                        <a:pt x="46044" y="982"/>
                        <a:pt x="45994" y="982"/>
                      </a:cubicBezTo>
                      <a:cubicBezTo>
                        <a:pt x="45917" y="982"/>
                        <a:pt x="45894" y="1015"/>
                        <a:pt x="45833" y="1035"/>
                      </a:cubicBezTo>
                      <a:cubicBezTo>
                        <a:pt x="45699" y="1068"/>
                        <a:pt x="45900" y="1135"/>
                        <a:pt x="45833" y="1168"/>
                      </a:cubicBezTo>
                      <a:cubicBezTo>
                        <a:pt x="45699" y="1168"/>
                        <a:pt x="45566" y="1168"/>
                        <a:pt x="45399" y="1135"/>
                      </a:cubicBezTo>
                      <a:cubicBezTo>
                        <a:pt x="45232" y="1135"/>
                        <a:pt x="45466" y="1035"/>
                        <a:pt x="45399" y="1035"/>
                      </a:cubicBezTo>
                      <a:cubicBezTo>
                        <a:pt x="45382" y="1018"/>
                        <a:pt x="45207" y="1018"/>
                        <a:pt x="44978" y="1018"/>
                      </a:cubicBezTo>
                      <a:cubicBezTo>
                        <a:pt x="44749" y="1018"/>
                        <a:pt x="44465" y="1018"/>
                        <a:pt x="44232" y="1001"/>
                      </a:cubicBezTo>
                      <a:cubicBezTo>
                        <a:pt x="43765" y="968"/>
                        <a:pt x="43798" y="901"/>
                        <a:pt x="43565" y="735"/>
                      </a:cubicBezTo>
                      <a:cubicBezTo>
                        <a:pt x="43507" y="694"/>
                        <a:pt x="43466" y="677"/>
                        <a:pt x="43438" y="677"/>
                      </a:cubicBezTo>
                      <a:cubicBezTo>
                        <a:pt x="43351" y="677"/>
                        <a:pt x="43389" y="834"/>
                        <a:pt x="43464" y="935"/>
                      </a:cubicBezTo>
                      <a:cubicBezTo>
                        <a:pt x="43565" y="1068"/>
                        <a:pt x="43531" y="1135"/>
                        <a:pt x="43064" y="1135"/>
                      </a:cubicBezTo>
                      <a:cubicBezTo>
                        <a:pt x="42631" y="1135"/>
                        <a:pt x="42897" y="1068"/>
                        <a:pt x="42964" y="1035"/>
                      </a:cubicBezTo>
                      <a:cubicBezTo>
                        <a:pt x="43031" y="1001"/>
                        <a:pt x="43064" y="935"/>
                        <a:pt x="43131" y="701"/>
                      </a:cubicBezTo>
                      <a:cubicBezTo>
                        <a:pt x="43198" y="501"/>
                        <a:pt x="42997" y="434"/>
                        <a:pt x="42931" y="434"/>
                      </a:cubicBezTo>
                      <a:cubicBezTo>
                        <a:pt x="42797" y="368"/>
                        <a:pt x="42664" y="334"/>
                        <a:pt x="42530" y="334"/>
                      </a:cubicBezTo>
                      <a:cubicBezTo>
                        <a:pt x="42197" y="268"/>
                        <a:pt x="41897" y="268"/>
                        <a:pt x="41596" y="268"/>
                      </a:cubicBezTo>
                      <a:cubicBezTo>
                        <a:pt x="41263" y="268"/>
                        <a:pt x="40796" y="34"/>
                        <a:pt x="40462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60" name="Google Shape;5160;p117"/>
                <p:cNvSpPr/>
                <p:nvPr/>
              </p:nvSpPr>
              <p:spPr>
                <a:xfrm>
                  <a:off x="4460892" y="3754273"/>
                  <a:ext cx="8208" cy="28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" h="1971" extrusionOk="0">
                      <a:moveTo>
                        <a:pt x="167" y="1"/>
                      </a:moveTo>
                      <a:cubicBezTo>
                        <a:pt x="67" y="1"/>
                        <a:pt x="1" y="468"/>
                        <a:pt x="67" y="901"/>
                      </a:cubicBezTo>
                      <a:cubicBezTo>
                        <a:pt x="100" y="1451"/>
                        <a:pt x="352" y="1970"/>
                        <a:pt x="458" y="1970"/>
                      </a:cubicBezTo>
                      <a:cubicBezTo>
                        <a:pt x="462" y="1970"/>
                        <a:pt x="465" y="1970"/>
                        <a:pt x="468" y="1969"/>
                      </a:cubicBezTo>
                      <a:cubicBezTo>
                        <a:pt x="568" y="1935"/>
                        <a:pt x="468" y="1235"/>
                        <a:pt x="434" y="901"/>
                      </a:cubicBezTo>
                      <a:cubicBezTo>
                        <a:pt x="401" y="801"/>
                        <a:pt x="268" y="1"/>
                        <a:pt x="167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5161" name="Google Shape;5161;p117"/>
            <p:cNvSpPr/>
            <p:nvPr/>
          </p:nvSpPr>
          <p:spPr>
            <a:xfrm>
              <a:off x="4470054" y="3746046"/>
              <a:ext cx="11589" cy="118577"/>
            </a:xfrm>
            <a:custGeom>
              <a:avLst/>
              <a:gdLst/>
              <a:ahLst/>
              <a:cxnLst/>
              <a:rect l="l" t="t" r="r" b="b"/>
              <a:pathLst>
                <a:path w="802" h="8206" extrusionOk="0">
                  <a:moveTo>
                    <a:pt x="67" y="0"/>
                  </a:moveTo>
                  <a:cubicBezTo>
                    <a:pt x="34" y="200"/>
                    <a:pt x="67" y="400"/>
                    <a:pt x="67" y="567"/>
                  </a:cubicBezTo>
                  <a:lnTo>
                    <a:pt x="67" y="1534"/>
                  </a:lnTo>
                  <a:lnTo>
                    <a:pt x="67" y="2669"/>
                  </a:lnTo>
                  <a:cubicBezTo>
                    <a:pt x="67" y="2935"/>
                    <a:pt x="67" y="3202"/>
                    <a:pt x="134" y="3436"/>
                  </a:cubicBezTo>
                  <a:cubicBezTo>
                    <a:pt x="201" y="3803"/>
                    <a:pt x="267" y="3769"/>
                    <a:pt x="334" y="4036"/>
                  </a:cubicBezTo>
                  <a:cubicBezTo>
                    <a:pt x="401" y="4336"/>
                    <a:pt x="334" y="4370"/>
                    <a:pt x="267" y="5371"/>
                  </a:cubicBezTo>
                  <a:cubicBezTo>
                    <a:pt x="234" y="5604"/>
                    <a:pt x="234" y="5737"/>
                    <a:pt x="234" y="5804"/>
                  </a:cubicBezTo>
                  <a:cubicBezTo>
                    <a:pt x="267" y="6104"/>
                    <a:pt x="267" y="6405"/>
                    <a:pt x="267" y="6705"/>
                  </a:cubicBezTo>
                  <a:cubicBezTo>
                    <a:pt x="234" y="7005"/>
                    <a:pt x="101" y="6938"/>
                    <a:pt x="34" y="7272"/>
                  </a:cubicBezTo>
                  <a:cubicBezTo>
                    <a:pt x="0" y="7572"/>
                    <a:pt x="101" y="7639"/>
                    <a:pt x="34" y="8072"/>
                  </a:cubicBezTo>
                  <a:lnTo>
                    <a:pt x="34" y="8206"/>
                  </a:lnTo>
                  <a:cubicBezTo>
                    <a:pt x="234" y="7939"/>
                    <a:pt x="367" y="7706"/>
                    <a:pt x="467" y="7405"/>
                  </a:cubicBezTo>
                  <a:cubicBezTo>
                    <a:pt x="634" y="6238"/>
                    <a:pt x="734" y="5037"/>
                    <a:pt x="801" y="3836"/>
                  </a:cubicBezTo>
                  <a:lnTo>
                    <a:pt x="801" y="3836"/>
                  </a:lnTo>
                  <a:cubicBezTo>
                    <a:pt x="768" y="4103"/>
                    <a:pt x="701" y="4303"/>
                    <a:pt x="634" y="4303"/>
                  </a:cubicBezTo>
                  <a:cubicBezTo>
                    <a:pt x="568" y="4303"/>
                    <a:pt x="501" y="4036"/>
                    <a:pt x="467" y="3970"/>
                  </a:cubicBezTo>
                  <a:cubicBezTo>
                    <a:pt x="467" y="3869"/>
                    <a:pt x="434" y="3736"/>
                    <a:pt x="434" y="3603"/>
                  </a:cubicBezTo>
                  <a:lnTo>
                    <a:pt x="434" y="3202"/>
                  </a:lnTo>
                  <a:cubicBezTo>
                    <a:pt x="434" y="3036"/>
                    <a:pt x="367" y="2869"/>
                    <a:pt x="301" y="2735"/>
                  </a:cubicBezTo>
                  <a:cubicBezTo>
                    <a:pt x="101" y="2302"/>
                    <a:pt x="367" y="1968"/>
                    <a:pt x="401" y="1334"/>
                  </a:cubicBezTo>
                  <a:cubicBezTo>
                    <a:pt x="401" y="867"/>
                    <a:pt x="301" y="400"/>
                    <a:pt x="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162" name="Google Shape;5162;p117"/>
          <p:cNvGrpSpPr/>
          <p:nvPr/>
        </p:nvGrpSpPr>
        <p:grpSpPr>
          <a:xfrm>
            <a:off x="4672498" y="1907336"/>
            <a:ext cx="1053694" cy="1144310"/>
            <a:chOff x="4672498" y="2116886"/>
            <a:chExt cx="1053694" cy="1144310"/>
          </a:xfrm>
        </p:grpSpPr>
        <p:sp>
          <p:nvSpPr>
            <p:cNvPr id="5163" name="Google Shape;5163;p117"/>
            <p:cNvSpPr/>
            <p:nvPr/>
          </p:nvSpPr>
          <p:spPr>
            <a:xfrm>
              <a:off x="4825292" y="3211054"/>
              <a:ext cx="767382" cy="50142"/>
            </a:xfrm>
            <a:custGeom>
              <a:avLst/>
              <a:gdLst/>
              <a:ahLst/>
              <a:cxnLst/>
              <a:rect l="l" t="t" r="r" b="b"/>
              <a:pathLst>
                <a:path w="53106" h="3470" extrusionOk="0">
                  <a:moveTo>
                    <a:pt x="26553" y="0"/>
                  </a:moveTo>
                  <a:cubicBezTo>
                    <a:pt x="11909" y="0"/>
                    <a:pt x="1" y="801"/>
                    <a:pt x="1" y="1735"/>
                  </a:cubicBezTo>
                  <a:cubicBezTo>
                    <a:pt x="1" y="2702"/>
                    <a:pt x="11909" y="3469"/>
                    <a:pt x="26553" y="3469"/>
                  </a:cubicBezTo>
                  <a:cubicBezTo>
                    <a:pt x="41230" y="3469"/>
                    <a:pt x="53105" y="2702"/>
                    <a:pt x="53105" y="1735"/>
                  </a:cubicBezTo>
                  <a:cubicBezTo>
                    <a:pt x="53105" y="801"/>
                    <a:pt x="41230" y="0"/>
                    <a:pt x="265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164" name="Google Shape;5164;p117"/>
            <p:cNvGrpSpPr/>
            <p:nvPr/>
          </p:nvGrpSpPr>
          <p:grpSpPr>
            <a:xfrm>
              <a:off x="4672498" y="2116886"/>
              <a:ext cx="1053694" cy="1053694"/>
              <a:chOff x="4672498" y="2116886"/>
              <a:chExt cx="1053694" cy="1053694"/>
            </a:xfrm>
          </p:grpSpPr>
          <p:sp>
            <p:nvSpPr>
              <p:cNvPr id="5165" name="Google Shape;5165;p117"/>
              <p:cNvSpPr/>
              <p:nvPr/>
            </p:nvSpPr>
            <p:spPr>
              <a:xfrm>
                <a:off x="4672498" y="2116886"/>
                <a:ext cx="1053694" cy="1053694"/>
              </a:xfrm>
              <a:custGeom>
                <a:avLst/>
                <a:gdLst/>
                <a:ahLst/>
                <a:cxnLst/>
                <a:rect l="l" t="t" r="r" b="b"/>
                <a:pathLst>
                  <a:path w="72920" h="72920" extrusionOk="0">
                    <a:moveTo>
                      <a:pt x="36460" y="0"/>
                    </a:moveTo>
                    <a:cubicBezTo>
                      <a:pt x="16345" y="0"/>
                      <a:pt x="0" y="16345"/>
                      <a:pt x="0" y="36460"/>
                    </a:cubicBezTo>
                    <a:cubicBezTo>
                      <a:pt x="0" y="56607"/>
                      <a:pt x="16345" y="72919"/>
                      <a:pt x="36460" y="72919"/>
                    </a:cubicBezTo>
                    <a:cubicBezTo>
                      <a:pt x="56608" y="72919"/>
                      <a:pt x="72919" y="56607"/>
                      <a:pt x="72919" y="36460"/>
                    </a:cubicBezTo>
                    <a:cubicBezTo>
                      <a:pt x="72919" y="16345"/>
                      <a:pt x="56608" y="0"/>
                      <a:pt x="3646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66" name="Google Shape;5166;p117"/>
              <p:cNvSpPr/>
              <p:nvPr/>
            </p:nvSpPr>
            <p:spPr>
              <a:xfrm>
                <a:off x="4856143" y="2170379"/>
                <a:ext cx="813651" cy="990547"/>
              </a:xfrm>
              <a:custGeom>
                <a:avLst/>
                <a:gdLst/>
                <a:ahLst/>
                <a:cxnLst/>
                <a:rect l="l" t="t" r="r" b="b"/>
                <a:pathLst>
                  <a:path w="56308" h="68550" extrusionOk="0">
                    <a:moveTo>
                      <a:pt x="13408" y="4252"/>
                    </a:moveTo>
                    <a:cubicBezTo>
                      <a:pt x="13506" y="4252"/>
                      <a:pt x="13432" y="4282"/>
                      <a:pt x="13877" y="4371"/>
                    </a:cubicBezTo>
                    <a:cubicBezTo>
                      <a:pt x="14144" y="4404"/>
                      <a:pt x="13877" y="4638"/>
                      <a:pt x="14244" y="4771"/>
                    </a:cubicBezTo>
                    <a:cubicBezTo>
                      <a:pt x="14611" y="4904"/>
                      <a:pt x="14244" y="4871"/>
                      <a:pt x="14244" y="5071"/>
                    </a:cubicBezTo>
                    <a:cubicBezTo>
                      <a:pt x="14244" y="5180"/>
                      <a:pt x="14205" y="5239"/>
                      <a:pt x="14116" y="5239"/>
                    </a:cubicBezTo>
                    <a:cubicBezTo>
                      <a:pt x="14041" y="5239"/>
                      <a:pt x="13930" y="5196"/>
                      <a:pt x="13777" y="5105"/>
                    </a:cubicBezTo>
                    <a:cubicBezTo>
                      <a:pt x="13674" y="5042"/>
                      <a:pt x="13609" y="5019"/>
                      <a:pt x="13565" y="5019"/>
                    </a:cubicBezTo>
                    <a:cubicBezTo>
                      <a:pt x="13469" y="5019"/>
                      <a:pt x="13479" y="5136"/>
                      <a:pt x="13410" y="5205"/>
                    </a:cubicBezTo>
                    <a:cubicBezTo>
                      <a:pt x="13310" y="5271"/>
                      <a:pt x="12876" y="5605"/>
                      <a:pt x="12876" y="5605"/>
                    </a:cubicBezTo>
                    <a:cubicBezTo>
                      <a:pt x="12610" y="5505"/>
                      <a:pt x="12309" y="5405"/>
                      <a:pt x="12042" y="5238"/>
                    </a:cubicBezTo>
                    <a:cubicBezTo>
                      <a:pt x="11742" y="5004"/>
                      <a:pt x="12276" y="4971"/>
                      <a:pt x="12276" y="4971"/>
                    </a:cubicBezTo>
                    <a:lnTo>
                      <a:pt x="12276" y="4938"/>
                    </a:lnTo>
                    <a:cubicBezTo>
                      <a:pt x="12276" y="4938"/>
                      <a:pt x="12476" y="4871"/>
                      <a:pt x="13010" y="4771"/>
                    </a:cubicBezTo>
                    <a:cubicBezTo>
                      <a:pt x="13544" y="4638"/>
                      <a:pt x="13110" y="4704"/>
                      <a:pt x="12776" y="4537"/>
                    </a:cubicBezTo>
                    <a:cubicBezTo>
                      <a:pt x="12476" y="4404"/>
                      <a:pt x="12543" y="4504"/>
                      <a:pt x="11876" y="4404"/>
                    </a:cubicBezTo>
                    <a:cubicBezTo>
                      <a:pt x="11209" y="4337"/>
                      <a:pt x="12376" y="4304"/>
                      <a:pt x="13043" y="4271"/>
                    </a:cubicBezTo>
                    <a:cubicBezTo>
                      <a:pt x="13266" y="4259"/>
                      <a:pt x="13358" y="4252"/>
                      <a:pt x="13408" y="4252"/>
                    </a:cubicBezTo>
                    <a:close/>
                    <a:moveTo>
                      <a:pt x="13760" y="6394"/>
                    </a:moveTo>
                    <a:cubicBezTo>
                      <a:pt x="13864" y="6394"/>
                      <a:pt x="13826" y="6600"/>
                      <a:pt x="13944" y="6806"/>
                    </a:cubicBezTo>
                    <a:cubicBezTo>
                      <a:pt x="14029" y="7033"/>
                      <a:pt x="14138" y="7187"/>
                      <a:pt x="14415" y="7187"/>
                    </a:cubicBezTo>
                    <a:cubicBezTo>
                      <a:pt x="14464" y="7187"/>
                      <a:pt x="14518" y="7183"/>
                      <a:pt x="14578" y="7173"/>
                    </a:cubicBezTo>
                    <a:cubicBezTo>
                      <a:pt x="15011" y="7106"/>
                      <a:pt x="15078" y="6906"/>
                      <a:pt x="15678" y="6839"/>
                    </a:cubicBezTo>
                    <a:cubicBezTo>
                      <a:pt x="15749" y="6831"/>
                      <a:pt x="15807" y="6827"/>
                      <a:pt x="15854" y="6827"/>
                    </a:cubicBezTo>
                    <a:cubicBezTo>
                      <a:pt x="16180" y="6827"/>
                      <a:pt x="15954" y="7006"/>
                      <a:pt x="15778" y="7006"/>
                    </a:cubicBezTo>
                    <a:cubicBezTo>
                      <a:pt x="15612" y="7006"/>
                      <a:pt x="15512" y="7173"/>
                      <a:pt x="15245" y="7406"/>
                    </a:cubicBezTo>
                    <a:cubicBezTo>
                      <a:pt x="15099" y="7581"/>
                      <a:pt x="14903" y="7679"/>
                      <a:pt x="14678" y="7679"/>
                    </a:cubicBezTo>
                    <a:cubicBezTo>
                      <a:pt x="14645" y="7679"/>
                      <a:pt x="14612" y="7677"/>
                      <a:pt x="14578" y="7673"/>
                    </a:cubicBezTo>
                    <a:cubicBezTo>
                      <a:pt x="14244" y="7706"/>
                      <a:pt x="13910" y="7773"/>
                      <a:pt x="13610" y="7907"/>
                    </a:cubicBezTo>
                    <a:cubicBezTo>
                      <a:pt x="13382" y="7964"/>
                      <a:pt x="13256" y="7989"/>
                      <a:pt x="13174" y="7989"/>
                    </a:cubicBezTo>
                    <a:cubicBezTo>
                      <a:pt x="13018" y="7989"/>
                      <a:pt x="13029" y="7893"/>
                      <a:pt x="12810" y="7740"/>
                    </a:cubicBezTo>
                    <a:cubicBezTo>
                      <a:pt x="12443" y="7506"/>
                      <a:pt x="12376" y="7506"/>
                      <a:pt x="12343" y="7406"/>
                    </a:cubicBezTo>
                    <a:cubicBezTo>
                      <a:pt x="12329" y="7353"/>
                      <a:pt x="12412" y="7342"/>
                      <a:pt x="12527" y="7342"/>
                    </a:cubicBezTo>
                    <a:cubicBezTo>
                      <a:pt x="12603" y="7342"/>
                      <a:pt x="12694" y="7347"/>
                      <a:pt x="12780" y="7347"/>
                    </a:cubicBezTo>
                    <a:cubicBezTo>
                      <a:pt x="12888" y="7347"/>
                      <a:pt x="12988" y="7339"/>
                      <a:pt x="13043" y="7306"/>
                    </a:cubicBezTo>
                    <a:cubicBezTo>
                      <a:pt x="13210" y="7173"/>
                      <a:pt x="13343" y="7039"/>
                      <a:pt x="13477" y="6872"/>
                    </a:cubicBezTo>
                    <a:cubicBezTo>
                      <a:pt x="13477" y="6872"/>
                      <a:pt x="13343" y="6506"/>
                      <a:pt x="13710" y="6405"/>
                    </a:cubicBezTo>
                    <a:cubicBezTo>
                      <a:pt x="13730" y="6398"/>
                      <a:pt x="13746" y="6394"/>
                      <a:pt x="13760" y="6394"/>
                    </a:cubicBezTo>
                    <a:close/>
                    <a:moveTo>
                      <a:pt x="17816" y="10217"/>
                    </a:moveTo>
                    <a:cubicBezTo>
                      <a:pt x="17867" y="10217"/>
                      <a:pt x="17963" y="10249"/>
                      <a:pt x="18147" y="10275"/>
                    </a:cubicBezTo>
                    <a:cubicBezTo>
                      <a:pt x="18314" y="10308"/>
                      <a:pt x="18480" y="10442"/>
                      <a:pt x="18314" y="10909"/>
                    </a:cubicBezTo>
                    <a:cubicBezTo>
                      <a:pt x="18180" y="11376"/>
                      <a:pt x="18113" y="11075"/>
                      <a:pt x="17680" y="11309"/>
                    </a:cubicBezTo>
                    <a:cubicBezTo>
                      <a:pt x="17596" y="11361"/>
                      <a:pt x="17546" y="11383"/>
                      <a:pt x="17520" y="11383"/>
                    </a:cubicBezTo>
                    <a:cubicBezTo>
                      <a:pt x="17411" y="11383"/>
                      <a:pt x="17720" y="10985"/>
                      <a:pt x="17747" y="10608"/>
                    </a:cubicBezTo>
                    <a:lnTo>
                      <a:pt x="17747" y="10575"/>
                    </a:lnTo>
                    <a:cubicBezTo>
                      <a:pt x="17767" y="10292"/>
                      <a:pt x="17738" y="10217"/>
                      <a:pt x="17816" y="10217"/>
                    </a:cubicBezTo>
                    <a:close/>
                    <a:moveTo>
                      <a:pt x="36392" y="11627"/>
                    </a:moveTo>
                    <a:cubicBezTo>
                      <a:pt x="36511" y="11627"/>
                      <a:pt x="36643" y="11759"/>
                      <a:pt x="36727" y="11843"/>
                    </a:cubicBezTo>
                    <a:cubicBezTo>
                      <a:pt x="36820" y="11918"/>
                      <a:pt x="36935" y="11961"/>
                      <a:pt x="37047" y="11961"/>
                    </a:cubicBezTo>
                    <a:cubicBezTo>
                      <a:pt x="37135" y="11961"/>
                      <a:pt x="37221" y="11935"/>
                      <a:pt x="37294" y="11876"/>
                    </a:cubicBezTo>
                    <a:cubicBezTo>
                      <a:pt x="37386" y="11830"/>
                      <a:pt x="37462" y="11812"/>
                      <a:pt x="37534" y="11812"/>
                    </a:cubicBezTo>
                    <a:cubicBezTo>
                      <a:pt x="37669" y="11812"/>
                      <a:pt x="37786" y="11877"/>
                      <a:pt x="37961" y="11943"/>
                    </a:cubicBezTo>
                    <a:cubicBezTo>
                      <a:pt x="38228" y="12043"/>
                      <a:pt x="37928" y="12176"/>
                      <a:pt x="37594" y="12310"/>
                    </a:cubicBezTo>
                    <a:cubicBezTo>
                      <a:pt x="37260" y="12410"/>
                      <a:pt x="37527" y="12410"/>
                      <a:pt x="37227" y="12410"/>
                    </a:cubicBezTo>
                    <a:cubicBezTo>
                      <a:pt x="36927" y="12410"/>
                      <a:pt x="37160" y="12577"/>
                      <a:pt x="37060" y="12710"/>
                    </a:cubicBezTo>
                    <a:cubicBezTo>
                      <a:pt x="37047" y="12728"/>
                      <a:pt x="37031" y="12736"/>
                      <a:pt x="37012" y="12736"/>
                    </a:cubicBezTo>
                    <a:cubicBezTo>
                      <a:pt x="36894" y="12736"/>
                      <a:pt x="36677" y="12407"/>
                      <a:pt x="36360" y="12176"/>
                    </a:cubicBezTo>
                    <a:cubicBezTo>
                      <a:pt x="36026" y="11876"/>
                      <a:pt x="36060" y="11809"/>
                      <a:pt x="36326" y="11643"/>
                    </a:cubicBezTo>
                    <a:cubicBezTo>
                      <a:pt x="36348" y="11632"/>
                      <a:pt x="36370" y="11627"/>
                      <a:pt x="36392" y="11627"/>
                    </a:cubicBezTo>
                    <a:close/>
                    <a:moveTo>
                      <a:pt x="20158" y="12797"/>
                    </a:moveTo>
                    <a:cubicBezTo>
                      <a:pt x="20309" y="12797"/>
                      <a:pt x="20533" y="12843"/>
                      <a:pt x="20849" y="12843"/>
                    </a:cubicBezTo>
                    <a:cubicBezTo>
                      <a:pt x="20849" y="12843"/>
                      <a:pt x="20949" y="13044"/>
                      <a:pt x="20682" y="13110"/>
                    </a:cubicBezTo>
                    <a:cubicBezTo>
                      <a:pt x="20415" y="13177"/>
                      <a:pt x="20549" y="13244"/>
                      <a:pt x="20482" y="13410"/>
                    </a:cubicBezTo>
                    <a:cubicBezTo>
                      <a:pt x="20415" y="13577"/>
                      <a:pt x="20382" y="13744"/>
                      <a:pt x="20382" y="13944"/>
                    </a:cubicBezTo>
                    <a:cubicBezTo>
                      <a:pt x="20315" y="14211"/>
                      <a:pt x="20415" y="14478"/>
                      <a:pt x="20582" y="14645"/>
                    </a:cubicBezTo>
                    <a:cubicBezTo>
                      <a:pt x="20815" y="14945"/>
                      <a:pt x="20715" y="14945"/>
                      <a:pt x="20782" y="15512"/>
                    </a:cubicBezTo>
                    <a:cubicBezTo>
                      <a:pt x="20838" y="15848"/>
                      <a:pt x="20748" y="15902"/>
                      <a:pt x="20599" y="15902"/>
                    </a:cubicBezTo>
                    <a:cubicBezTo>
                      <a:pt x="20529" y="15902"/>
                      <a:pt x="20445" y="15890"/>
                      <a:pt x="20357" y="15890"/>
                    </a:cubicBezTo>
                    <a:cubicBezTo>
                      <a:pt x="20299" y="15890"/>
                      <a:pt x="20240" y="15895"/>
                      <a:pt x="20182" y="15912"/>
                    </a:cubicBezTo>
                    <a:cubicBezTo>
                      <a:pt x="20097" y="15928"/>
                      <a:pt x="20052" y="15936"/>
                      <a:pt x="20031" y="15936"/>
                    </a:cubicBezTo>
                    <a:cubicBezTo>
                      <a:pt x="19964" y="15936"/>
                      <a:pt x="20182" y="15843"/>
                      <a:pt x="20182" y="15612"/>
                    </a:cubicBezTo>
                    <a:cubicBezTo>
                      <a:pt x="20182" y="15312"/>
                      <a:pt x="20282" y="15145"/>
                      <a:pt x="20082" y="14745"/>
                    </a:cubicBezTo>
                    <a:cubicBezTo>
                      <a:pt x="19848" y="14344"/>
                      <a:pt x="19748" y="14578"/>
                      <a:pt x="19715" y="14311"/>
                    </a:cubicBezTo>
                    <a:cubicBezTo>
                      <a:pt x="19681" y="14044"/>
                      <a:pt x="19815" y="14044"/>
                      <a:pt x="19548" y="13777"/>
                    </a:cubicBezTo>
                    <a:cubicBezTo>
                      <a:pt x="19314" y="13544"/>
                      <a:pt x="19548" y="13544"/>
                      <a:pt x="19848" y="13511"/>
                    </a:cubicBezTo>
                    <a:cubicBezTo>
                      <a:pt x="20148" y="13444"/>
                      <a:pt x="19881" y="13277"/>
                      <a:pt x="19915" y="12977"/>
                    </a:cubicBezTo>
                    <a:cubicBezTo>
                      <a:pt x="19946" y="12835"/>
                      <a:pt x="20023" y="12797"/>
                      <a:pt x="20158" y="12797"/>
                    </a:cubicBezTo>
                    <a:close/>
                    <a:moveTo>
                      <a:pt x="18596" y="13500"/>
                    </a:moveTo>
                    <a:cubicBezTo>
                      <a:pt x="18698" y="13500"/>
                      <a:pt x="18816" y="13504"/>
                      <a:pt x="18947" y="13511"/>
                    </a:cubicBezTo>
                    <a:cubicBezTo>
                      <a:pt x="18947" y="13511"/>
                      <a:pt x="19214" y="13911"/>
                      <a:pt x="19014" y="14111"/>
                    </a:cubicBezTo>
                    <a:cubicBezTo>
                      <a:pt x="18814" y="14311"/>
                      <a:pt x="18881" y="14478"/>
                      <a:pt x="19148" y="14611"/>
                    </a:cubicBezTo>
                    <a:cubicBezTo>
                      <a:pt x="19414" y="14745"/>
                      <a:pt x="19481" y="14678"/>
                      <a:pt x="19348" y="14945"/>
                    </a:cubicBezTo>
                    <a:cubicBezTo>
                      <a:pt x="19248" y="15212"/>
                      <a:pt x="19448" y="15278"/>
                      <a:pt x="19548" y="15745"/>
                    </a:cubicBezTo>
                    <a:cubicBezTo>
                      <a:pt x="19572" y="15903"/>
                      <a:pt x="19526" y="15968"/>
                      <a:pt x="19457" y="15968"/>
                    </a:cubicBezTo>
                    <a:cubicBezTo>
                      <a:pt x="19337" y="15968"/>
                      <a:pt x="19148" y="15767"/>
                      <a:pt x="19148" y="15512"/>
                    </a:cubicBezTo>
                    <a:cubicBezTo>
                      <a:pt x="19148" y="15112"/>
                      <a:pt x="18981" y="15212"/>
                      <a:pt x="18714" y="15012"/>
                    </a:cubicBezTo>
                    <a:cubicBezTo>
                      <a:pt x="18447" y="14811"/>
                      <a:pt x="18480" y="14711"/>
                      <a:pt x="18547" y="14511"/>
                    </a:cubicBezTo>
                    <a:cubicBezTo>
                      <a:pt x="18580" y="14278"/>
                      <a:pt x="18647" y="14178"/>
                      <a:pt x="18280" y="13844"/>
                    </a:cubicBezTo>
                    <a:cubicBezTo>
                      <a:pt x="18009" y="13573"/>
                      <a:pt x="18156" y="13500"/>
                      <a:pt x="18596" y="13500"/>
                    </a:cubicBezTo>
                    <a:close/>
                    <a:moveTo>
                      <a:pt x="8169" y="20971"/>
                    </a:moveTo>
                    <a:cubicBezTo>
                      <a:pt x="8242" y="20971"/>
                      <a:pt x="8355" y="20986"/>
                      <a:pt x="8528" y="20986"/>
                    </a:cubicBezTo>
                    <a:cubicBezTo>
                      <a:pt x="8572" y="20986"/>
                      <a:pt x="8621" y="20985"/>
                      <a:pt x="8673" y="20983"/>
                    </a:cubicBezTo>
                    <a:cubicBezTo>
                      <a:pt x="8974" y="20983"/>
                      <a:pt x="9007" y="21650"/>
                      <a:pt x="8807" y="22150"/>
                    </a:cubicBezTo>
                    <a:cubicBezTo>
                      <a:pt x="8690" y="22400"/>
                      <a:pt x="8623" y="22459"/>
                      <a:pt x="8523" y="22459"/>
                    </a:cubicBezTo>
                    <a:cubicBezTo>
                      <a:pt x="8436" y="22459"/>
                      <a:pt x="8323" y="22414"/>
                      <a:pt x="8128" y="22414"/>
                    </a:cubicBezTo>
                    <a:cubicBezTo>
                      <a:pt x="8100" y="22414"/>
                      <a:pt x="8071" y="22415"/>
                      <a:pt x="8040" y="22417"/>
                    </a:cubicBezTo>
                    <a:cubicBezTo>
                      <a:pt x="8015" y="22419"/>
                      <a:pt x="7992" y="22419"/>
                      <a:pt x="7972" y="22419"/>
                    </a:cubicBezTo>
                    <a:cubicBezTo>
                      <a:pt x="7588" y="22419"/>
                      <a:pt x="8040" y="22117"/>
                      <a:pt x="8040" y="21483"/>
                    </a:cubicBezTo>
                    <a:cubicBezTo>
                      <a:pt x="8040" y="21041"/>
                      <a:pt x="8013" y="20971"/>
                      <a:pt x="8169" y="20971"/>
                    </a:cubicBezTo>
                    <a:close/>
                    <a:moveTo>
                      <a:pt x="24363" y="17084"/>
                    </a:moveTo>
                    <a:cubicBezTo>
                      <a:pt x="24470" y="17084"/>
                      <a:pt x="24576" y="17158"/>
                      <a:pt x="24818" y="17347"/>
                    </a:cubicBezTo>
                    <a:cubicBezTo>
                      <a:pt x="25385" y="17780"/>
                      <a:pt x="25686" y="17513"/>
                      <a:pt x="25752" y="17980"/>
                    </a:cubicBezTo>
                    <a:cubicBezTo>
                      <a:pt x="25819" y="18447"/>
                      <a:pt x="26486" y="18814"/>
                      <a:pt x="26486" y="18814"/>
                    </a:cubicBezTo>
                    <a:lnTo>
                      <a:pt x="27420" y="18981"/>
                    </a:lnTo>
                    <a:lnTo>
                      <a:pt x="28821" y="19281"/>
                    </a:lnTo>
                    <a:cubicBezTo>
                      <a:pt x="28821" y="19281"/>
                      <a:pt x="29221" y="19415"/>
                      <a:pt x="29321" y="19748"/>
                    </a:cubicBezTo>
                    <a:cubicBezTo>
                      <a:pt x="29422" y="20049"/>
                      <a:pt x="29722" y="20182"/>
                      <a:pt x="29155" y="20182"/>
                    </a:cubicBezTo>
                    <a:cubicBezTo>
                      <a:pt x="28721" y="20182"/>
                      <a:pt x="28287" y="20082"/>
                      <a:pt x="27887" y="19948"/>
                    </a:cubicBezTo>
                    <a:cubicBezTo>
                      <a:pt x="27887" y="19948"/>
                      <a:pt x="27754" y="20082"/>
                      <a:pt x="27787" y="20649"/>
                    </a:cubicBezTo>
                    <a:cubicBezTo>
                      <a:pt x="27787" y="21216"/>
                      <a:pt x="28054" y="21116"/>
                      <a:pt x="27654" y="21450"/>
                    </a:cubicBezTo>
                    <a:cubicBezTo>
                      <a:pt x="27308" y="21764"/>
                      <a:pt x="26487" y="22019"/>
                      <a:pt x="26982" y="22019"/>
                    </a:cubicBezTo>
                    <a:cubicBezTo>
                      <a:pt x="27012" y="22019"/>
                      <a:pt x="27047" y="22019"/>
                      <a:pt x="27087" y="22017"/>
                    </a:cubicBezTo>
                    <a:cubicBezTo>
                      <a:pt x="27611" y="22017"/>
                      <a:pt x="28073" y="21790"/>
                      <a:pt x="28393" y="21790"/>
                    </a:cubicBezTo>
                    <a:cubicBezTo>
                      <a:pt x="28480" y="21790"/>
                      <a:pt x="28557" y="21807"/>
                      <a:pt x="28621" y="21850"/>
                    </a:cubicBezTo>
                    <a:cubicBezTo>
                      <a:pt x="28674" y="21885"/>
                      <a:pt x="28724" y="21900"/>
                      <a:pt x="28772" y="21900"/>
                    </a:cubicBezTo>
                    <a:cubicBezTo>
                      <a:pt x="28996" y="21900"/>
                      <a:pt x="29180" y="21583"/>
                      <a:pt x="29455" y="21583"/>
                    </a:cubicBezTo>
                    <a:cubicBezTo>
                      <a:pt x="29755" y="21550"/>
                      <a:pt x="29388" y="21349"/>
                      <a:pt x="29788" y="21049"/>
                    </a:cubicBezTo>
                    <a:cubicBezTo>
                      <a:pt x="30096" y="20826"/>
                      <a:pt x="30169" y="20625"/>
                      <a:pt x="30539" y="20625"/>
                    </a:cubicBezTo>
                    <a:cubicBezTo>
                      <a:pt x="30610" y="20625"/>
                      <a:pt x="30692" y="20633"/>
                      <a:pt x="30789" y="20649"/>
                    </a:cubicBezTo>
                    <a:cubicBezTo>
                      <a:pt x="30870" y="20659"/>
                      <a:pt x="30938" y="20663"/>
                      <a:pt x="30995" y="20663"/>
                    </a:cubicBezTo>
                    <a:cubicBezTo>
                      <a:pt x="31341" y="20663"/>
                      <a:pt x="31332" y="20516"/>
                      <a:pt x="31790" y="20516"/>
                    </a:cubicBezTo>
                    <a:cubicBezTo>
                      <a:pt x="32324" y="20516"/>
                      <a:pt x="32757" y="20949"/>
                      <a:pt x="32057" y="21083"/>
                    </a:cubicBezTo>
                    <a:cubicBezTo>
                      <a:pt x="31323" y="21183"/>
                      <a:pt x="31223" y="21049"/>
                      <a:pt x="30656" y="21283"/>
                    </a:cubicBezTo>
                    <a:cubicBezTo>
                      <a:pt x="30475" y="21357"/>
                      <a:pt x="30352" y="21371"/>
                      <a:pt x="30264" y="21371"/>
                    </a:cubicBezTo>
                    <a:cubicBezTo>
                      <a:pt x="30214" y="21371"/>
                      <a:pt x="30175" y="21366"/>
                      <a:pt x="30143" y="21366"/>
                    </a:cubicBezTo>
                    <a:cubicBezTo>
                      <a:pt x="30055" y="21366"/>
                      <a:pt x="30022" y="21400"/>
                      <a:pt x="29955" y="21650"/>
                    </a:cubicBezTo>
                    <a:cubicBezTo>
                      <a:pt x="29855" y="22183"/>
                      <a:pt x="30322" y="22083"/>
                      <a:pt x="29622" y="22350"/>
                    </a:cubicBezTo>
                    <a:cubicBezTo>
                      <a:pt x="29288" y="22484"/>
                      <a:pt x="29213" y="22500"/>
                      <a:pt x="29121" y="22500"/>
                    </a:cubicBezTo>
                    <a:cubicBezTo>
                      <a:pt x="29091" y="22500"/>
                      <a:pt x="29058" y="22498"/>
                      <a:pt x="29014" y="22498"/>
                    </a:cubicBezTo>
                    <a:cubicBezTo>
                      <a:pt x="28925" y="22498"/>
                      <a:pt x="28788" y="22506"/>
                      <a:pt x="28521" y="22550"/>
                    </a:cubicBezTo>
                    <a:cubicBezTo>
                      <a:pt x="27944" y="22622"/>
                      <a:pt x="27887" y="22677"/>
                      <a:pt x="27663" y="22677"/>
                    </a:cubicBezTo>
                    <a:cubicBezTo>
                      <a:pt x="27576" y="22677"/>
                      <a:pt x="27464" y="22669"/>
                      <a:pt x="27287" y="22650"/>
                    </a:cubicBezTo>
                    <a:cubicBezTo>
                      <a:pt x="26653" y="22617"/>
                      <a:pt x="26086" y="22617"/>
                      <a:pt x="26419" y="22117"/>
                    </a:cubicBezTo>
                    <a:cubicBezTo>
                      <a:pt x="26720" y="21650"/>
                      <a:pt x="27520" y="21816"/>
                      <a:pt x="27320" y="21249"/>
                    </a:cubicBezTo>
                    <a:cubicBezTo>
                      <a:pt x="27217" y="20899"/>
                      <a:pt x="27088" y="20790"/>
                      <a:pt x="26910" y="20790"/>
                    </a:cubicBezTo>
                    <a:cubicBezTo>
                      <a:pt x="26801" y="20790"/>
                      <a:pt x="26672" y="20832"/>
                      <a:pt x="26519" y="20882"/>
                    </a:cubicBezTo>
                    <a:cubicBezTo>
                      <a:pt x="26483" y="20896"/>
                      <a:pt x="26456" y="20902"/>
                      <a:pt x="26436" y="20902"/>
                    </a:cubicBezTo>
                    <a:cubicBezTo>
                      <a:pt x="26253" y="20902"/>
                      <a:pt x="26690" y="20396"/>
                      <a:pt x="26720" y="20215"/>
                    </a:cubicBezTo>
                    <a:cubicBezTo>
                      <a:pt x="26720" y="19982"/>
                      <a:pt x="26519" y="19715"/>
                      <a:pt x="26119" y="19648"/>
                    </a:cubicBezTo>
                    <a:cubicBezTo>
                      <a:pt x="25903" y="19609"/>
                      <a:pt x="25815" y="19478"/>
                      <a:pt x="25710" y="19478"/>
                    </a:cubicBezTo>
                    <a:cubicBezTo>
                      <a:pt x="25637" y="19478"/>
                      <a:pt x="25556" y="19542"/>
                      <a:pt x="25419" y="19748"/>
                    </a:cubicBezTo>
                    <a:cubicBezTo>
                      <a:pt x="25085" y="20249"/>
                      <a:pt x="25085" y="19915"/>
                      <a:pt x="24952" y="20215"/>
                    </a:cubicBezTo>
                    <a:cubicBezTo>
                      <a:pt x="24818" y="20516"/>
                      <a:pt x="24752" y="20182"/>
                      <a:pt x="24752" y="21083"/>
                    </a:cubicBezTo>
                    <a:cubicBezTo>
                      <a:pt x="24752" y="21983"/>
                      <a:pt x="24918" y="22517"/>
                      <a:pt x="24151" y="22684"/>
                    </a:cubicBezTo>
                    <a:cubicBezTo>
                      <a:pt x="24104" y="22694"/>
                      <a:pt x="24060" y="22699"/>
                      <a:pt x="24018" y="22699"/>
                    </a:cubicBezTo>
                    <a:cubicBezTo>
                      <a:pt x="23377" y="22699"/>
                      <a:pt x="23338" y="21552"/>
                      <a:pt x="23651" y="21083"/>
                    </a:cubicBezTo>
                    <a:cubicBezTo>
                      <a:pt x="23938" y="20571"/>
                      <a:pt x="24256" y="20213"/>
                      <a:pt x="23902" y="20213"/>
                    </a:cubicBezTo>
                    <a:cubicBezTo>
                      <a:pt x="23886" y="20213"/>
                      <a:pt x="23869" y="20214"/>
                      <a:pt x="23851" y="20215"/>
                    </a:cubicBezTo>
                    <a:cubicBezTo>
                      <a:pt x="23451" y="20215"/>
                      <a:pt x="23884" y="19481"/>
                      <a:pt x="24351" y="19381"/>
                    </a:cubicBezTo>
                    <a:cubicBezTo>
                      <a:pt x="24818" y="19281"/>
                      <a:pt x="25018" y="19315"/>
                      <a:pt x="25419" y="19281"/>
                    </a:cubicBezTo>
                    <a:cubicBezTo>
                      <a:pt x="25786" y="19215"/>
                      <a:pt x="26086" y="19281"/>
                      <a:pt x="26153" y="19148"/>
                    </a:cubicBezTo>
                    <a:cubicBezTo>
                      <a:pt x="26214" y="19056"/>
                      <a:pt x="25828" y="18602"/>
                      <a:pt x="25404" y="18602"/>
                    </a:cubicBezTo>
                    <a:cubicBezTo>
                      <a:pt x="25365" y="18602"/>
                      <a:pt x="25325" y="18606"/>
                      <a:pt x="25285" y="18614"/>
                    </a:cubicBezTo>
                    <a:cubicBezTo>
                      <a:pt x="24818" y="18714"/>
                      <a:pt x="25185" y="18748"/>
                      <a:pt x="24585" y="18814"/>
                    </a:cubicBezTo>
                    <a:cubicBezTo>
                      <a:pt x="24464" y="18829"/>
                      <a:pt x="24342" y="18835"/>
                      <a:pt x="24228" y="18835"/>
                    </a:cubicBezTo>
                    <a:cubicBezTo>
                      <a:pt x="23807" y="18835"/>
                      <a:pt x="23479" y="18745"/>
                      <a:pt x="23584" y="18614"/>
                    </a:cubicBezTo>
                    <a:cubicBezTo>
                      <a:pt x="23751" y="18447"/>
                      <a:pt x="23884" y="18447"/>
                      <a:pt x="23451" y="18281"/>
                    </a:cubicBezTo>
                    <a:cubicBezTo>
                      <a:pt x="23017" y="18147"/>
                      <a:pt x="23451" y="17447"/>
                      <a:pt x="23451" y="17447"/>
                    </a:cubicBezTo>
                    <a:cubicBezTo>
                      <a:pt x="24048" y="17248"/>
                      <a:pt x="24206" y="17084"/>
                      <a:pt x="24363" y="17084"/>
                    </a:cubicBezTo>
                    <a:close/>
                    <a:moveTo>
                      <a:pt x="22981" y="47651"/>
                    </a:moveTo>
                    <a:cubicBezTo>
                      <a:pt x="23024" y="47651"/>
                      <a:pt x="23050" y="47675"/>
                      <a:pt x="23050" y="47735"/>
                    </a:cubicBezTo>
                    <a:cubicBezTo>
                      <a:pt x="23084" y="47868"/>
                      <a:pt x="22750" y="47868"/>
                      <a:pt x="22550" y="47902"/>
                    </a:cubicBezTo>
                    <a:cubicBezTo>
                      <a:pt x="22690" y="47785"/>
                      <a:pt x="22880" y="47651"/>
                      <a:pt x="22981" y="47651"/>
                    </a:cubicBezTo>
                    <a:close/>
                    <a:moveTo>
                      <a:pt x="7606" y="1"/>
                    </a:moveTo>
                    <a:cubicBezTo>
                      <a:pt x="7139" y="234"/>
                      <a:pt x="6672" y="468"/>
                      <a:pt x="6205" y="735"/>
                    </a:cubicBezTo>
                    <a:cubicBezTo>
                      <a:pt x="6072" y="835"/>
                      <a:pt x="6005" y="968"/>
                      <a:pt x="5971" y="1102"/>
                    </a:cubicBezTo>
                    <a:cubicBezTo>
                      <a:pt x="5905" y="1602"/>
                      <a:pt x="6238" y="1836"/>
                      <a:pt x="5838" y="1902"/>
                    </a:cubicBezTo>
                    <a:cubicBezTo>
                      <a:pt x="5471" y="1969"/>
                      <a:pt x="5338" y="2269"/>
                      <a:pt x="5138" y="2269"/>
                    </a:cubicBezTo>
                    <a:cubicBezTo>
                      <a:pt x="5120" y="2272"/>
                      <a:pt x="5104" y="2274"/>
                      <a:pt x="5091" y="2274"/>
                    </a:cubicBezTo>
                    <a:cubicBezTo>
                      <a:pt x="4956" y="2274"/>
                      <a:pt x="5026" y="2133"/>
                      <a:pt x="4570" y="2102"/>
                    </a:cubicBezTo>
                    <a:cubicBezTo>
                      <a:pt x="4337" y="2102"/>
                      <a:pt x="4204" y="2036"/>
                      <a:pt x="4070" y="2036"/>
                    </a:cubicBezTo>
                    <a:cubicBezTo>
                      <a:pt x="3303" y="2569"/>
                      <a:pt x="2569" y="3103"/>
                      <a:pt x="1835" y="3670"/>
                    </a:cubicBezTo>
                    <a:cubicBezTo>
                      <a:pt x="2069" y="3870"/>
                      <a:pt x="2169" y="4171"/>
                      <a:pt x="2202" y="4504"/>
                    </a:cubicBezTo>
                    <a:lnTo>
                      <a:pt x="1235" y="5138"/>
                    </a:lnTo>
                    <a:lnTo>
                      <a:pt x="1" y="5471"/>
                    </a:lnTo>
                    <a:cubicBezTo>
                      <a:pt x="232" y="5634"/>
                      <a:pt x="528" y="5731"/>
                      <a:pt x="821" y="5731"/>
                    </a:cubicBezTo>
                    <a:cubicBezTo>
                      <a:pt x="950" y="5731"/>
                      <a:pt x="1079" y="5712"/>
                      <a:pt x="1201" y="5672"/>
                    </a:cubicBezTo>
                    <a:cubicBezTo>
                      <a:pt x="1841" y="5505"/>
                      <a:pt x="2295" y="4851"/>
                      <a:pt x="2390" y="4851"/>
                    </a:cubicBezTo>
                    <a:cubicBezTo>
                      <a:pt x="2409" y="4851"/>
                      <a:pt x="2413" y="4877"/>
                      <a:pt x="2402" y="4938"/>
                    </a:cubicBezTo>
                    <a:cubicBezTo>
                      <a:pt x="2369" y="5305"/>
                      <a:pt x="1935" y="5471"/>
                      <a:pt x="1735" y="5705"/>
                    </a:cubicBezTo>
                    <a:cubicBezTo>
                      <a:pt x="1674" y="5774"/>
                      <a:pt x="1697" y="5803"/>
                      <a:pt x="1768" y="5803"/>
                    </a:cubicBezTo>
                    <a:cubicBezTo>
                      <a:pt x="1970" y="5803"/>
                      <a:pt x="2563" y="5569"/>
                      <a:pt x="2736" y="5371"/>
                    </a:cubicBezTo>
                    <a:cubicBezTo>
                      <a:pt x="2917" y="5130"/>
                      <a:pt x="3098" y="4343"/>
                      <a:pt x="3353" y="4343"/>
                    </a:cubicBezTo>
                    <a:cubicBezTo>
                      <a:pt x="3380" y="4343"/>
                      <a:pt x="3408" y="4352"/>
                      <a:pt x="3436" y="4371"/>
                    </a:cubicBezTo>
                    <a:cubicBezTo>
                      <a:pt x="3603" y="4504"/>
                      <a:pt x="3737" y="4704"/>
                      <a:pt x="3770" y="4904"/>
                    </a:cubicBezTo>
                    <a:lnTo>
                      <a:pt x="3370" y="5338"/>
                    </a:lnTo>
                    <a:lnTo>
                      <a:pt x="4003" y="5638"/>
                    </a:lnTo>
                    <a:lnTo>
                      <a:pt x="4904" y="6172"/>
                    </a:lnTo>
                    <a:cubicBezTo>
                      <a:pt x="4904" y="6172"/>
                      <a:pt x="4971" y="6172"/>
                      <a:pt x="4904" y="6439"/>
                    </a:cubicBezTo>
                    <a:cubicBezTo>
                      <a:pt x="4871" y="6739"/>
                      <a:pt x="4671" y="6772"/>
                      <a:pt x="4771" y="6906"/>
                    </a:cubicBezTo>
                    <a:cubicBezTo>
                      <a:pt x="4837" y="7006"/>
                      <a:pt x="4837" y="7006"/>
                      <a:pt x="4671" y="7239"/>
                    </a:cubicBezTo>
                    <a:cubicBezTo>
                      <a:pt x="4537" y="7473"/>
                      <a:pt x="4404" y="7673"/>
                      <a:pt x="4270" y="7907"/>
                    </a:cubicBezTo>
                    <a:cubicBezTo>
                      <a:pt x="4252" y="7980"/>
                      <a:pt x="4304" y="8033"/>
                      <a:pt x="4366" y="8033"/>
                    </a:cubicBezTo>
                    <a:cubicBezTo>
                      <a:pt x="4416" y="8033"/>
                      <a:pt x="4474" y="7997"/>
                      <a:pt x="4504" y="7907"/>
                    </a:cubicBezTo>
                    <a:cubicBezTo>
                      <a:pt x="4604" y="7740"/>
                      <a:pt x="4704" y="7506"/>
                      <a:pt x="4704" y="7506"/>
                    </a:cubicBezTo>
                    <a:cubicBezTo>
                      <a:pt x="4704" y="7506"/>
                      <a:pt x="5003" y="6967"/>
                      <a:pt x="5120" y="6967"/>
                    </a:cubicBezTo>
                    <a:cubicBezTo>
                      <a:pt x="5126" y="6967"/>
                      <a:pt x="5132" y="6969"/>
                      <a:pt x="5138" y="6973"/>
                    </a:cubicBezTo>
                    <a:cubicBezTo>
                      <a:pt x="5171" y="7039"/>
                      <a:pt x="5238" y="7139"/>
                      <a:pt x="5271" y="7239"/>
                    </a:cubicBezTo>
                    <a:lnTo>
                      <a:pt x="5004" y="7873"/>
                    </a:lnTo>
                    <a:cubicBezTo>
                      <a:pt x="5004" y="7873"/>
                      <a:pt x="4971" y="8007"/>
                      <a:pt x="4937" y="8173"/>
                    </a:cubicBezTo>
                    <a:cubicBezTo>
                      <a:pt x="4904" y="8340"/>
                      <a:pt x="4937" y="8374"/>
                      <a:pt x="4871" y="8440"/>
                    </a:cubicBezTo>
                    <a:cubicBezTo>
                      <a:pt x="4864" y="8447"/>
                      <a:pt x="4855" y="8450"/>
                      <a:pt x="4846" y="8450"/>
                    </a:cubicBezTo>
                    <a:cubicBezTo>
                      <a:pt x="4797" y="8450"/>
                      <a:pt x="4724" y="8371"/>
                      <a:pt x="4709" y="8371"/>
                    </a:cubicBezTo>
                    <a:lnTo>
                      <a:pt x="4709" y="8371"/>
                    </a:lnTo>
                    <a:cubicBezTo>
                      <a:pt x="4699" y="8371"/>
                      <a:pt x="4713" y="8403"/>
                      <a:pt x="4771" y="8507"/>
                    </a:cubicBezTo>
                    <a:cubicBezTo>
                      <a:pt x="4971" y="8807"/>
                      <a:pt x="4904" y="8807"/>
                      <a:pt x="4771" y="8941"/>
                    </a:cubicBezTo>
                    <a:cubicBezTo>
                      <a:pt x="4671" y="9074"/>
                      <a:pt x="4537" y="9107"/>
                      <a:pt x="4671" y="9241"/>
                    </a:cubicBezTo>
                    <a:cubicBezTo>
                      <a:pt x="4702" y="9273"/>
                      <a:pt x="4735" y="9285"/>
                      <a:pt x="4768" y="9285"/>
                    </a:cubicBezTo>
                    <a:cubicBezTo>
                      <a:pt x="4888" y="9285"/>
                      <a:pt x="5012" y="9123"/>
                      <a:pt x="5096" y="9123"/>
                    </a:cubicBezTo>
                    <a:cubicBezTo>
                      <a:pt x="5111" y="9123"/>
                      <a:pt x="5125" y="9128"/>
                      <a:pt x="5138" y="9141"/>
                    </a:cubicBezTo>
                    <a:cubicBezTo>
                      <a:pt x="5204" y="9241"/>
                      <a:pt x="5304" y="9141"/>
                      <a:pt x="5271" y="9374"/>
                    </a:cubicBezTo>
                    <a:cubicBezTo>
                      <a:pt x="5204" y="9608"/>
                      <a:pt x="5471" y="9708"/>
                      <a:pt x="5271" y="9808"/>
                    </a:cubicBezTo>
                    <a:cubicBezTo>
                      <a:pt x="5228" y="9832"/>
                      <a:pt x="5184" y="9842"/>
                      <a:pt x="5140" y="9842"/>
                    </a:cubicBezTo>
                    <a:cubicBezTo>
                      <a:pt x="4958" y="9842"/>
                      <a:pt x="4777" y="9672"/>
                      <a:pt x="4688" y="9672"/>
                    </a:cubicBezTo>
                    <a:cubicBezTo>
                      <a:pt x="4682" y="9672"/>
                      <a:pt x="4676" y="9673"/>
                      <a:pt x="4671" y="9674"/>
                    </a:cubicBezTo>
                    <a:cubicBezTo>
                      <a:pt x="4570" y="9708"/>
                      <a:pt x="4504" y="9708"/>
                      <a:pt x="4470" y="9841"/>
                    </a:cubicBezTo>
                    <a:cubicBezTo>
                      <a:pt x="4437" y="9975"/>
                      <a:pt x="4337" y="10075"/>
                      <a:pt x="4470" y="10175"/>
                    </a:cubicBezTo>
                    <a:cubicBezTo>
                      <a:pt x="4637" y="10242"/>
                      <a:pt x="4437" y="10408"/>
                      <a:pt x="4437" y="10508"/>
                    </a:cubicBezTo>
                    <a:cubicBezTo>
                      <a:pt x="4433" y="10520"/>
                      <a:pt x="4442" y="10525"/>
                      <a:pt x="4461" y="10525"/>
                    </a:cubicBezTo>
                    <a:cubicBezTo>
                      <a:pt x="4558" y="10525"/>
                      <a:pt x="4910" y="10395"/>
                      <a:pt x="5034" y="10395"/>
                    </a:cubicBezTo>
                    <a:cubicBezTo>
                      <a:pt x="5091" y="10395"/>
                      <a:pt x="5098" y="10423"/>
                      <a:pt x="5004" y="10508"/>
                    </a:cubicBezTo>
                    <a:cubicBezTo>
                      <a:pt x="4637" y="10775"/>
                      <a:pt x="4570" y="10809"/>
                      <a:pt x="4470" y="11075"/>
                    </a:cubicBezTo>
                    <a:cubicBezTo>
                      <a:pt x="4370" y="11376"/>
                      <a:pt x="4204" y="11609"/>
                      <a:pt x="4404" y="11609"/>
                    </a:cubicBezTo>
                    <a:cubicBezTo>
                      <a:pt x="4637" y="11609"/>
                      <a:pt x="4804" y="11276"/>
                      <a:pt x="4937" y="11276"/>
                    </a:cubicBezTo>
                    <a:cubicBezTo>
                      <a:pt x="5071" y="11276"/>
                      <a:pt x="5004" y="11442"/>
                      <a:pt x="4804" y="11609"/>
                    </a:cubicBezTo>
                    <a:cubicBezTo>
                      <a:pt x="4637" y="11743"/>
                      <a:pt x="4370" y="11609"/>
                      <a:pt x="4270" y="11809"/>
                    </a:cubicBezTo>
                    <a:cubicBezTo>
                      <a:pt x="4204" y="11943"/>
                      <a:pt x="4070" y="12076"/>
                      <a:pt x="3937" y="12176"/>
                    </a:cubicBezTo>
                    <a:cubicBezTo>
                      <a:pt x="3803" y="12310"/>
                      <a:pt x="3803" y="12343"/>
                      <a:pt x="4003" y="12510"/>
                    </a:cubicBezTo>
                    <a:cubicBezTo>
                      <a:pt x="4058" y="12556"/>
                      <a:pt x="4138" y="12571"/>
                      <a:pt x="4224" y="12571"/>
                    </a:cubicBezTo>
                    <a:cubicBezTo>
                      <a:pt x="4410" y="12571"/>
                      <a:pt x="4623" y="12497"/>
                      <a:pt x="4668" y="12497"/>
                    </a:cubicBezTo>
                    <a:cubicBezTo>
                      <a:pt x="4678" y="12497"/>
                      <a:pt x="4679" y="12501"/>
                      <a:pt x="4671" y="12510"/>
                    </a:cubicBezTo>
                    <a:cubicBezTo>
                      <a:pt x="4604" y="12577"/>
                      <a:pt x="4504" y="12577"/>
                      <a:pt x="4404" y="12710"/>
                    </a:cubicBezTo>
                    <a:cubicBezTo>
                      <a:pt x="4343" y="12801"/>
                      <a:pt x="4227" y="12948"/>
                      <a:pt x="4358" y="12948"/>
                    </a:cubicBezTo>
                    <a:cubicBezTo>
                      <a:pt x="4371" y="12948"/>
                      <a:pt x="4386" y="12946"/>
                      <a:pt x="4404" y="12943"/>
                    </a:cubicBezTo>
                    <a:cubicBezTo>
                      <a:pt x="4537" y="12943"/>
                      <a:pt x="4704" y="12877"/>
                      <a:pt x="4804" y="12777"/>
                    </a:cubicBezTo>
                    <a:cubicBezTo>
                      <a:pt x="4869" y="12734"/>
                      <a:pt x="5003" y="12663"/>
                      <a:pt x="5045" y="12663"/>
                    </a:cubicBezTo>
                    <a:cubicBezTo>
                      <a:pt x="5068" y="12663"/>
                      <a:pt x="5063" y="12684"/>
                      <a:pt x="5004" y="12743"/>
                    </a:cubicBezTo>
                    <a:cubicBezTo>
                      <a:pt x="4871" y="12910"/>
                      <a:pt x="4771" y="12843"/>
                      <a:pt x="4804" y="13010"/>
                    </a:cubicBezTo>
                    <a:cubicBezTo>
                      <a:pt x="4804" y="13144"/>
                      <a:pt x="4871" y="13044"/>
                      <a:pt x="4837" y="13177"/>
                    </a:cubicBezTo>
                    <a:cubicBezTo>
                      <a:pt x="4837" y="13310"/>
                      <a:pt x="4837" y="13410"/>
                      <a:pt x="4904" y="13444"/>
                    </a:cubicBezTo>
                    <a:cubicBezTo>
                      <a:pt x="5004" y="13444"/>
                      <a:pt x="5104" y="13410"/>
                      <a:pt x="5171" y="13310"/>
                    </a:cubicBezTo>
                    <a:cubicBezTo>
                      <a:pt x="5188" y="13277"/>
                      <a:pt x="5238" y="13252"/>
                      <a:pt x="5271" y="13252"/>
                    </a:cubicBezTo>
                    <a:cubicBezTo>
                      <a:pt x="5304" y="13252"/>
                      <a:pt x="5321" y="13277"/>
                      <a:pt x="5271" y="13344"/>
                    </a:cubicBezTo>
                    <a:cubicBezTo>
                      <a:pt x="5204" y="13511"/>
                      <a:pt x="5037" y="13611"/>
                      <a:pt x="5104" y="13744"/>
                    </a:cubicBezTo>
                    <a:cubicBezTo>
                      <a:pt x="5171" y="13877"/>
                      <a:pt x="5271" y="13978"/>
                      <a:pt x="5271" y="13978"/>
                    </a:cubicBezTo>
                    <a:lnTo>
                      <a:pt x="5138" y="14244"/>
                    </a:lnTo>
                    <a:lnTo>
                      <a:pt x="5104" y="14711"/>
                    </a:lnTo>
                    <a:cubicBezTo>
                      <a:pt x="5071" y="14945"/>
                      <a:pt x="5004" y="15178"/>
                      <a:pt x="4904" y="15412"/>
                    </a:cubicBezTo>
                    <a:cubicBezTo>
                      <a:pt x="4771" y="15645"/>
                      <a:pt x="4570" y="16179"/>
                      <a:pt x="4570" y="16179"/>
                    </a:cubicBezTo>
                    <a:lnTo>
                      <a:pt x="4337" y="16179"/>
                    </a:lnTo>
                    <a:lnTo>
                      <a:pt x="4404" y="15278"/>
                    </a:lnTo>
                    <a:cubicBezTo>
                      <a:pt x="4370" y="15078"/>
                      <a:pt x="4337" y="14878"/>
                      <a:pt x="4270" y="14711"/>
                    </a:cubicBezTo>
                    <a:cubicBezTo>
                      <a:pt x="4239" y="14680"/>
                      <a:pt x="4201" y="14657"/>
                      <a:pt x="4159" y="14657"/>
                    </a:cubicBezTo>
                    <a:cubicBezTo>
                      <a:pt x="4111" y="14657"/>
                      <a:pt x="4057" y="14689"/>
                      <a:pt x="4003" y="14778"/>
                    </a:cubicBezTo>
                    <a:cubicBezTo>
                      <a:pt x="3937" y="14912"/>
                      <a:pt x="3903" y="15045"/>
                      <a:pt x="3870" y="15178"/>
                    </a:cubicBezTo>
                    <a:cubicBezTo>
                      <a:pt x="3870" y="15278"/>
                      <a:pt x="3837" y="15412"/>
                      <a:pt x="3803" y="15512"/>
                    </a:cubicBezTo>
                    <a:cubicBezTo>
                      <a:pt x="3737" y="15645"/>
                      <a:pt x="3670" y="15779"/>
                      <a:pt x="3670" y="15912"/>
                    </a:cubicBezTo>
                    <a:cubicBezTo>
                      <a:pt x="3403" y="16079"/>
                      <a:pt x="3203" y="16313"/>
                      <a:pt x="3103" y="16613"/>
                    </a:cubicBezTo>
                    <a:cubicBezTo>
                      <a:pt x="2903" y="17146"/>
                      <a:pt x="2769" y="17146"/>
                      <a:pt x="2669" y="17580"/>
                    </a:cubicBezTo>
                    <a:cubicBezTo>
                      <a:pt x="2569" y="18014"/>
                      <a:pt x="2736" y="18281"/>
                      <a:pt x="2336" y="18547"/>
                    </a:cubicBezTo>
                    <a:cubicBezTo>
                      <a:pt x="1935" y="18781"/>
                      <a:pt x="1869" y="18648"/>
                      <a:pt x="1735" y="19115"/>
                    </a:cubicBezTo>
                    <a:cubicBezTo>
                      <a:pt x="1602" y="19582"/>
                      <a:pt x="1802" y="19615"/>
                      <a:pt x="1568" y="20049"/>
                    </a:cubicBezTo>
                    <a:cubicBezTo>
                      <a:pt x="1368" y="20482"/>
                      <a:pt x="1201" y="20482"/>
                      <a:pt x="1201" y="20849"/>
                    </a:cubicBezTo>
                    <a:cubicBezTo>
                      <a:pt x="1168" y="21216"/>
                      <a:pt x="1001" y="21550"/>
                      <a:pt x="1001" y="21850"/>
                    </a:cubicBezTo>
                    <a:cubicBezTo>
                      <a:pt x="1001" y="22150"/>
                      <a:pt x="801" y="22384"/>
                      <a:pt x="1001" y="22584"/>
                    </a:cubicBezTo>
                    <a:cubicBezTo>
                      <a:pt x="1235" y="22784"/>
                      <a:pt x="1101" y="22784"/>
                      <a:pt x="1235" y="22784"/>
                    </a:cubicBezTo>
                    <a:cubicBezTo>
                      <a:pt x="1247" y="22787"/>
                      <a:pt x="1258" y="22788"/>
                      <a:pt x="1268" y="22788"/>
                    </a:cubicBezTo>
                    <a:cubicBezTo>
                      <a:pt x="1333" y="22788"/>
                      <a:pt x="1351" y="22731"/>
                      <a:pt x="1420" y="22731"/>
                    </a:cubicBezTo>
                    <a:cubicBezTo>
                      <a:pt x="1454" y="22731"/>
                      <a:pt x="1500" y="22745"/>
                      <a:pt x="1568" y="22784"/>
                    </a:cubicBezTo>
                    <a:cubicBezTo>
                      <a:pt x="1651" y="22831"/>
                      <a:pt x="1726" y="22841"/>
                      <a:pt x="1780" y="22841"/>
                    </a:cubicBezTo>
                    <a:cubicBezTo>
                      <a:pt x="1816" y="22841"/>
                      <a:pt x="1843" y="22837"/>
                      <a:pt x="1857" y="22837"/>
                    </a:cubicBezTo>
                    <a:cubicBezTo>
                      <a:pt x="1882" y="22837"/>
                      <a:pt x="1870" y="22849"/>
                      <a:pt x="1802" y="22917"/>
                    </a:cubicBezTo>
                    <a:cubicBezTo>
                      <a:pt x="1635" y="23117"/>
                      <a:pt x="1535" y="23217"/>
                      <a:pt x="1535" y="23217"/>
                    </a:cubicBezTo>
                    <a:cubicBezTo>
                      <a:pt x="1535" y="23217"/>
                      <a:pt x="1507" y="23180"/>
                      <a:pt x="1470" y="23180"/>
                    </a:cubicBezTo>
                    <a:cubicBezTo>
                      <a:pt x="1438" y="23180"/>
                      <a:pt x="1399" y="23209"/>
                      <a:pt x="1368" y="23318"/>
                    </a:cubicBezTo>
                    <a:cubicBezTo>
                      <a:pt x="1335" y="23551"/>
                      <a:pt x="1101" y="23518"/>
                      <a:pt x="1135" y="23651"/>
                    </a:cubicBezTo>
                    <a:cubicBezTo>
                      <a:pt x="1201" y="23785"/>
                      <a:pt x="1268" y="23885"/>
                      <a:pt x="1368" y="23985"/>
                    </a:cubicBezTo>
                    <a:cubicBezTo>
                      <a:pt x="1368" y="23985"/>
                      <a:pt x="968" y="24018"/>
                      <a:pt x="1168" y="24418"/>
                    </a:cubicBezTo>
                    <a:cubicBezTo>
                      <a:pt x="1368" y="24819"/>
                      <a:pt x="1335" y="24752"/>
                      <a:pt x="1335" y="25085"/>
                    </a:cubicBezTo>
                    <a:cubicBezTo>
                      <a:pt x="1335" y="25252"/>
                      <a:pt x="1368" y="25452"/>
                      <a:pt x="1435" y="25619"/>
                    </a:cubicBezTo>
                    <a:lnTo>
                      <a:pt x="1702" y="26120"/>
                    </a:lnTo>
                    <a:lnTo>
                      <a:pt x="1969" y="26453"/>
                    </a:lnTo>
                    <a:cubicBezTo>
                      <a:pt x="1969" y="26453"/>
                      <a:pt x="1768" y="26453"/>
                      <a:pt x="2135" y="26720"/>
                    </a:cubicBezTo>
                    <a:cubicBezTo>
                      <a:pt x="2239" y="26798"/>
                      <a:pt x="2314" y="26820"/>
                      <a:pt x="2369" y="26820"/>
                    </a:cubicBezTo>
                    <a:cubicBezTo>
                      <a:pt x="2439" y="26820"/>
                      <a:pt x="2479" y="26785"/>
                      <a:pt x="2507" y="26785"/>
                    </a:cubicBezTo>
                    <a:cubicBezTo>
                      <a:pt x="2543" y="26785"/>
                      <a:pt x="2561" y="26840"/>
                      <a:pt x="2602" y="27087"/>
                    </a:cubicBezTo>
                    <a:cubicBezTo>
                      <a:pt x="2669" y="27387"/>
                      <a:pt x="2702" y="27654"/>
                      <a:pt x="2669" y="27954"/>
                    </a:cubicBezTo>
                    <a:lnTo>
                      <a:pt x="2969" y="28321"/>
                    </a:lnTo>
                    <a:cubicBezTo>
                      <a:pt x="3036" y="28521"/>
                      <a:pt x="3069" y="28755"/>
                      <a:pt x="3036" y="28955"/>
                    </a:cubicBezTo>
                    <a:lnTo>
                      <a:pt x="3036" y="29655"/>
                    </a:lnTo>
                    <a:cubicBezTo>
                      <a:pt x="3003" y="29989"/>
                      <a:pt x="3069" y="30356"/>
                      <a:pt x="3236" y="30656"/>
                    </a:cubicBezTo>
                    <a:cubicBezTo>
                      <a:pt x="3436" y="31023"/>
                      <a:pt x="3903" y="31190"/>
                      <a:pt x="4003" y="31390"/>
                    </a:cubicBezTo>
                    <a:cubicBezTo>
                      <a:pt x="4070" y="31624"/>
                      <a:pt x="4103" y="31824"/>
                      <a:pt x="4070" y="32024"/>
                    </a:cubicBezTo>
                    <a:cubicBezTo>
                      <a:pt x="4070" y="32024"/>
                      <a:pt x="4070" y="32191"/>
                      <a:pt x="4170" y="32457"/>
                    </a:cubicBezTo>
                    <a:cubicBezTo>
                      <a:pt x="4199" y="32574"/>
                      <a:pt x="4197" y="32627"/>
                      <a:pt x="4165" y="32627"/>
                    </a:cubicBezTo>
                    <a:cubicBezTo>
                      <a:pt x="4124" y="32627"/>
                      <a:pt x="4034" y="32541"/>
                      <a:pt x="3903" y="32391"/>
                    </a:cubicBezTo>
                    <a:cubicBezTo>
                      <a:pt x="3858" y="32316"/>
                      <a:pt x="3786" y="32281"/>
                      <a:pt x="3711" y="32281"/>
                    </a:cubicBezTo>
                    <a:cubicBezTo>
                      <a:pt x="3620" y="32281"/>
                      <a:pt x="3525" y="32332"/>
                      <a:pt x="3470" y="32424"/>
                    </a:cubicBezTo>
                    <a:cubicBezTo>
                      <a:pt x="3470" y="32591"/>
                      <a:pt x="3536" y="32758"/>
                      <a:pt x="3636" y="32858"/>
                    </a:cubicBezTo>
                    <a:cubicBezTo>
                      <a:pt x="3870" y="33091"/>
                      <a:pt x="4237" y="33492"/>
                      <a:pt x="4237" y="33492"/>
                    </a:cubicBezTo>
                    <a:cubicBezTo>
                      <a:pt x="4237" y="33492"/>
                      <a:pt x="4252" y="33483"/>
                      <a:pt x="4276" y="33483"/>
                    </a:cubicBezTo>
                    <a:cubicBezTo>
                      <a:pt x="4331" y="33483"/>
                      <a:pt x="4434" y="33532"/>
                      <a:pt x="4504" y="33858"/>
                    </a:cubicBezTo>
                    <a:cubicBezTo>
                      <a:pt x="4604" y="34292"/>
                      <a:pt x="4704" y="34159"/>
                      <a:pt x="4704" y="34526"/>
                    </a:cubicBezTo>
                    <a:cubicBezTo>
                      <a:pt x="4704" y="34893"/>
                      <a:pt x="4570" y="35360"/>
                      <a:pt x="5138" y="35827"/>
                    </a:cubicBezTo>
                    <a:cubicBezTo>
                      <a:pt x="5705" y="36294"/>
                      <a:pt x="5404" y="36093"/>
                      <a:pt x="5638" y="36660"/>
                    </a:cubicBezTo>
                    <a:cubicBezTo>
                      <a:pt x="5805" y="37061"/>
                      <a:pt x="6072" y="37428"/>
                      <a:pt x="6405" y="37695"/>
                    </a:cubicBezTo>
                    <a:cubicBezTo>
                      <a:pt x="6552" y="37821"/>
                      <a:pt x="6899" y="38172"/>
                      <a:pt x="7017" y="38172"/>
                    </a:cubicBezTo>
                    <a:cubicBezTo>
                      <a:pt x="7087" y="38172"/>
                      <a:pt x="7078" y="38052"/>
                      <a:pt x="6905" y="37695"/>
                    </a:cubicBezTo>
                    <a:cubicBezTo>
                      <a:pt x="6472" y="36761"/>
                      <a:pt x="6238" y="36827"/>
                      <a:pt x="6038" y="36494"/>
                    </a:cubicBezTo>
                    <a:cubicBezTo>
                      <a:pt x="5871" y="36193"/>
                      <a:pt x="6038" y="35827"/>
                      <a:pt x="5805" y="34993"/>
                    </a:cubicBezTo>
                    <a:cubicBezTo>
                      <a:pt x="5538" y="34125"/>
                      <a:pt x="5071" y="33258"/>
                      <a:pt x="4971" y="32658"/>
                    </a:cubicBezTo>
                    <a:cubicBezTo>
                      <a:pt x="4904" y="31890"/>
                      <a:pt x="4737" y="31157"/>
                      <a:pt x="4437" y="30456"/>
                    </a:cubicBezTo>
                    <a:cubicBezTo>
                      <a:pt x="4075" y="29594"/>
                      <a:pt x="3830" y="29056"/>
                      <a:pt x="3990" y="29056"/>
                    </a:cubicBezTo>
                    <a:cubicBezTo>
                      <a:pt x="4022" y="29056"/>
                      <a:pt x="4070" y="29077"/>
                      <a:pt x="4137" y="29122"/>
                    </a:cubicBezTo>
                    <a:cubicBezTo>
                      <a:pt x="4244" y="29193"/>
                      <a:pt x="4362" y="29212"/>
                      <a:pt x="4476" y="29212"/>
                    </a:cubicBezTo>
                    <a:cubicBezTo>
                      <a:pt x="4601" y="29212"/>
                      <a:pt x="4722" y="29190"/>
                      <a:pt x="4825" y="29190"/>
                    </a:cubicBezTo>
                    <a:cubicBezTo>
                      <a:pt x="4979" y="29190"/>
                      <a:pt x="5090" y="29240"/>
                      <a:pt x="5104" y="29489"/>
                    </a:cubicBezTo>
                    <a:cubicBezTo>
                      <a:pt x="5138" y="30089"/>
                      <a:pt x="5171" y="30956"/>
                      <a:pt x="5171" y="30956"/>
                    </a:cubicBezTo>
                    <a:cubicBezTo>
                      <a:pt x="5238" y="31323"/>
                      <a:pt x="5371" y="31657"/>
                      <a:pt x="5538" y="31990"/>
                    </a:cubicBezTo>
                    <a:cubicBezTo>
                      <a:pt x="5671" y="32424"/>
                      <a:pt x="5938" y="32824"/>
                      <a:pt x="6338" y="33091"/>
                    </a:cubicBezTo>
                    <a:cubicBezTo>
                      <a:pt x="6472" y="33325"/>
                      <a:pt x="6572" y="33558"/>
                      <a:pt x="6639" y="33825"/>
                    </a:cubicBezTo>
                    <a:cubicBezTo>
                      <a:pt x="6639" y="33825"/>
                      <a:pt x="7372" y="34125"/>
                      <a:pt x="7372" y="34392"/>
                    </a:cubicBezTo>
                    <a:cubicBezTo>
                      <a:pt x="7372" y="34659"/>
                      <a:pt x="7072" y="34526"/>
                      <a:pt x="7372" y="35126"/>
                    </a:cubicBezTo>
                    <a:cubicBezTo>
                      <a:pt x="7706" y="35693"/>
                      <a:pt x="7272" y="35226"/>
                      <a:pt x="7706" y="35693"/>
                    </a:cubicBezTo>
                    <a:cubicBezTo>
                      <a:pt x="7940" y="35993"/>
                      <a:pt x="8173" y="36327"/>
                      <a:pt x="8373" y="36694"/>
                    </a:cubicBezTo>
                    <a:lnTo>
                      <a:pt x="9441" y="38028"/>
                    </a:lnTo>
                    <a:cubicBezTo>
                      <a:pt x="9441" y="38262"/>
                      <a:pt x="9541" y="38495"/>
                      <a:pt x="9641" y="38695"/>
                    </a:cubicBezTo>
                    <a:cubicBezTo>
                      <a:pt x="9841" y="39096"/>
                      <a:pt x="10208" y="39062"/>
                      <a:pt x="9974" y="39329"/>
                    </a:cubicBezTo>
                    <a:cubicBezTo>
                      <a:pt x="9741" y="39629"/>
                      <a:pt x="9441" y="39696"/>
                      <a:pt x="9607" y="39796"/>
                    </a:cubicBezTo>
                    <a:cubicBezTo>
                      <a:pt x="9741" y="39863"/>
                      <a:pt x="9774" y="39929"/>
                      <a:pt x="9674" y="40030"/>
                    </a:cubicBezTo>
                    <a:cubicBezTo>
                      <a:pt x="9541" y="40130"/>
                      <a:pt x="9941" y="40563"/>
                      <a:pt x="10141" y="41064"/>
                    </a:cubicBezTo>
                    <a:cubicBezTo>
                      <a:pt x="10308" y="41597"/>
                      <a:pt x="10541" y="41631"/>
                      <a:pt x="10875" y="41931"/>
                    </a:cubicBezTo>
                    <a:cubicBezTo>
                      <a:pt x="11075" y="42131"/>
                      <a:pt x="11242" y="42365"/>
                      <a:pt x="11375" y="42598"/>
                    </a:cubicBezTo>
                    <a:cubicBezTo>
                      <a:pt x="11575" y="42965"/>
                      <a:pt x="11342" y="42698"/>
                      <a:pt x="12009" y="42932"/>
                    </a:cubicBezTo>
                    <a:cubicBezTo>
                      <a:pt x="12409" y="43098"/>
                      <a:pt x="12776" y="43332"/>
                      <a:pt x="13077" y="43632"/>
                    </a:cubicBezTo>
                    <a:cubicBezTo>
                      <a:pt x="13243" y="43732"/>
                      <a:pt x="13577" y="43799"/>
                      <a:pt x="14678" y="44366"/>
                    </a:cubicBezTo>
                    <a:cubicBezTo>
                      <a:pt x="15778" y="44933"/>
                      <a:pt x="16079" y="45200"/>
                      <a:pt x="16612" y="45367"/>
                    </a:cubicBezTo>
                    <a:cubicBezTo>
                      <a:pt x="17058" y="45534"/>
                      <a:pt x="17201" y="45724"/>
                      <a:pt x="17470" y="45724"/>
                    </a:cubicBezTo>
                    <a:cubicBezTo>
                      <a:pt x="17523" y="45724"/>
                      <a:pt x="17580" y="45717"/>
                      <a:pt x="17646" y="45700"/>
                    </a:cubicBezTo>
                    <a:cubicBezTo>
                      <a:pt x="17954" y="45598"/>
                      <a:pt x="18143" y="45456"/>
                      <a:pt x="18335" y="45456"/>
                    </a:cubicBezTo>
                    <a:cubicBezTo>
                      <a:pt x="18393" y="45456"/>
                      <a:pt x="18452" y="45469"/>
                      <a:pt x="18514" y="45500"/>
                    </a:cubicBezTo>
                    <a:cubicBezTo>
                      <a:pt x="18716" y="45576"/>
                      <a:pt x="18669" y="45768"/>
                      <a:pt x="18795" y="45768"/>
                    </a:cubicBezTo>
                    <a:cubicBezTo>
                      <a:pt x="18835" y="45768"/>
                      <a:pt x="18893" y="45748"/>
                      <a:pt x="18981" y="45700"/>
                    </a:cubicBezTo>
                    <a:cubicBezTo>
                      <a:pt x="19149" y="45624"/>
                      <a:pt x="19247" y="45582"/>
                      <a:pt x="19313" y="45582"/>
                    </a:cubicBezTo>
                    <a:cubicBezTo>
                      <a:pt x="19392" y="45582"/>
                      <a:pt x="19427" y="45640"/>
                      <a:pt x="19481" y="45767"/>
                    </a:cubicBezTo>
                    <a:cubicBezTo>
                      <a:pt x="19581" y="46034"/>
                      <a:pt x="20248" y="46467"/>
                      <a:pt x="20248" y="46467"/>
                    </a:cubicBezTo>
                    <a:cubicBezTo>
                      <a:pt x="20248" y="46467"/>
                      <a:pt x="19748" y="46701"/>
                      <a:pt x="20582" y="47201"/>
                    </a:cubicBezTo>
                    <a:cubicBezTo>
                      <a:pt x="21319" y="47631"/>
                      <a:pt x="21999" y="47976"/>
                      <a:pt x="22337" y="47976"/>
                    </a:cubicBezTo>
                    <a:cubicBezTo>
                      <a:pt x="22366" y="47976"/>
                      <a:pt x="22393" y="47974"/>
                      <a:pt x="22417" y="47969"/>
                    </a:cubicBezTo>
                    <a:cubicBezTo>
                      <a:pt x="22417" y="48035"/>
                      <a:pt x="22483" y="48102"/>
                      <a:pt x="22683" y="48202"/>
                    </a:cubicBezTo>
                    <a:cubicBezTo>
                      <a:pt x="23150" y="48436"/>
                      <a:pt x="23584" y="48802"/>
                      <a:pt x="23918" y="49203"/>
                    </a:cubicBezTo>
                    <a:cubicBezTo>
                      <a:pt x="24118" y="49436"/>
                      <a:pt x="24251" y="49770"/>
                      <a:pt x="24251" y="50070"/>
                    </a:cubicBezTo>
                    <a:cubicBezTo>
                      <a:pt x="24251" y="50304"/>
                      <a:pt x="24385" y="50504"/>
                      <a:pt x="24585" y="50570"/>
                    </a:cubicBezTo>
                    <a:cubicBezTo>
                      <a:pt x="24885" y="50704"/>
                      <a:pt x="25252" y="50604"/>
                      <a:pt x="25585" y="50837"/>
                    </a:cubicBezTo>
                    <a:cubicBezTo>
                      <a:pt x="25886" y="51037"/>
                      <a:pt x="25485" y="51104"/>
                      <a:pt x="26052" y="51371"/>
                    </a:cubicBezTo>
                    <a:cubicBezTo>
                      <a:pt x="26319" y="51504"/>
                      <a:pt x="26620" y="51604"/>
                      <a:pt x="26920" y="51638"/>
                    </a:cubicBezTo>
                    <a:lnTo>
                      <a:pt x="27253" y="51504"/>
                    </a:lnTo>
                    <a:lnTo>
                      <a:pt x="28087" y="51638"/>
                    </a:lnTo>
                    <a:cubicBezTo>
                      <a:pt x="28087" y="51638"/>
                      <a:pt x="28421" y="51838"/>
                      <a:pt x="28454" y="52005"/>
                    </a:cubicBezTo>
                    <a:cubicBezTo>
                      <a:pt x="28488" y="52172"/>
                      <a:pt x="28287" y="52272"/>
                      <a:pt x="28588" y="52405"/>
                    </a:cubicBezTo>
                    <a:cubicBezTo>
                      <a:pt x="28671" y="52455"/>
                      <a:pt x="28754" y="52480"/>
                      <a:pt x="28838" y="52480"/>
                    </a:cubicBezTo>
                    <a:cubicBezTo>
                      <a:pt x="28921" y="52480"/>
                      <a:pt x="29005" y="52455"/>
                      <a:pt x="29088" y="52405"/>
                    </a:cubicBezTo>
                    <a:cubicBezTo>
                      <a:pt x="29088" y="52405"/>
                      <a:pt x="29889" y="52305"/>
                      <a:pt x="29755" y="52005"/>
                    </a:cubicBezTo>
                    <a:cubicBezTo>
                      <a:pt x="29588" y="51705"/>
                      <a:pt x="29021" y="51771"/>
                      <a:pt x="29422" y="51504"/>
                    </a:cubicBezTo>
                    <a:cubicBezTo>
                      <a:pt x="29855" y="51271"/>
                      <a:pt x="30022" y="51171"/>
                      <a:pt x="30189" y="51037"/>
                    </a:cubicBezTo>
                    <a:cubicBezTo>
                      <a:pt x="30280" y="50992"/>
                      <a:pt x="30344" y="50953"/>
                      <a:pt x="30414" y="50953"/>
                    </a:cubicBezTo>
                    <a:cubicBezTo>
                      <a:pt x="30499" y="50953"/>
                      <a:pt x="30593" y="51008"/>
                      <a:pt x="30756" y="51171"/>
                    </a:cubicBezTo>
                    <a:cubicBezTo>
                      <a:pt x="30893" y="51308"/>
                      <a:pt x="31002" y="51327"/>
                      <a:pt x="31071" y="51327"/>
                    </a:cubicBezTo>
                    <a:cubicBezTo>
                      <a:pt x="31097" y="51327"/>
                      <a:pt x="31117" y="51324"/>
                      <a:pt x="31132" y="51324"/>
                    </a:cubicBezTo>
                    <a:cubicBezTo>
                      <a:pt x="31171" y="51324"/>
                      <a:pt x="31162" y="51345"/>
                      <a:pt x="31089" y="51504"/>
                    </a:cubicBezTo>
                    <a:cubicBezTo>
                      <a:pt x="30889" y="51838"/>
                      <a:pt x="30889" y="51938"/>
                      <a:pt x="31156" y="51971"/>
                    </a:cubicBezTo>
                    <a:cubicBezTo>
                      <a:pt x="31323" y="52005"/>
                      <a:pt x="31456" y="52071"/>
                      <a:pt x="31590" y="52172"/>
                    </a:cubicBezTo>
                    <a:cubicBezTo>
                      <a:pt x="31590" y="52172"/>
                      <a:pt x="31923" y="52305"/>
                      <a:pt x="31923" y="52472"/>
                    </a:cubicBezTo>
                    <a:cubicBezTo>
                      <a:pt x="31923" y="52639"/>
                      <a:pt x="31656" y="52605"/>
                      <a:pt x="31690" y="52839"/>
                    </a:cubicBezTo>
                    <a:cubicBezTo>
                      <a:pt x="31723" y="53072"/>
                      <a:pt x="31323" y="52972"/>
                      <a:pt x="31523" y="53206"/>
                    </a:cubicBezTo>
                    <a:cubicBezTo>
                      <a:pt x="31690" y="53439"/>
                      <a:pt x="31356" y="53539"/>
                      <a:pt x="31490" y="53806"/>
                    </a:cubicBezTo>
                    <a:cubicBezTo>
                      <a:pt x="31623" y="54073"/>
                      <a:pt x="31223" y="54073"/>
                      <a:pt x="31523" y="54440"/>
                    </a:cubicBezTo>
                    <a:cubicBezTo>
                      <a:pt x="31790" y="54807"/>
                      <a:pt x="31623" y="55107"/>
                      <a:pt x="31089" y="55274"/>
                    </a:cubicBezTo>
                    <a:cubicBezTo>
                      <a:pt x="30997" y="55304"/>
                      <a:pt x="30929" y="55315"/>
                      <a:pt x="30877" y="55315"/>
                    </a:cubicBezTo>
                    <a:cubicBezTo>
                      <a:pt x="30769" y="55315"/>
                      <a:pt x="30732" y="55270"/>
                      <a:pt x="30701" y="55270"/>
                    </a:cubicBezTo>
                    <a:cubicBezTo>
                      <a:pt x="30666" y="55270"/>
                      <a:pt x="30638" y="55328"/>
                      <a:pt x="30522" y="55574"/>
                    </a:cubicBezTo>
                    <a:cubicBezTo>
                      <a:pt x="30222" y="56108"/>
                      <a:pt x="30289" y="56141"/>
                      <a:pt x="30055" y="56208"/>
                    </a:cubicBezTo>
                    <a:cubicBezTo>
                      <a:pt x="29755" y="56308"/>
                      <a:pt x="29422" y="56441"/>
                      <a:pt x="29121" y="56608"/>
                    </a:cubicBezTo>
                    <a:cubicBezTo>
                      <a:pt x="29021" y="56658"/>
                      <a:pt x="28950" y="56671"/>
                      <a:pt x="28897" y="56671"/>
                    </a:cubicBezTo>
                    <a:cubicBezTo>
                      <a:pt x="28843" y="56671"/>
                      <a:pt x="28807" y="56658"/>
                      <a:pt x="28775" y="56658"/>
                    </a:cubicBezTo>
                    <a:cubicBezTo>
                      <a:pt x="28713" y="56658"/>
                      <a:pt x="28671" y="56708"/>
                      <a:pt x="28554" y="57008"/>
                    </a:cubicBezTo>
                    <a:cubicBezTo>
                      <a:pt x="28354" y="57609"/>
                      <a:pt x="28554" y="57609"/>
                      <a:pt x="28154" y="57942"/>
                    </a:cubicBezTo>
                    <a:cubicBezTo>
                      <a:pt x="27920" y="58109"/>
                      <a:pt x="27820" y="58409"/>
                      <a:pt x="27854" y="58710"/>
                    </a:cubicBezTo>
                    <a:cubicBezTo>
                      <a:pt x="27854" y="58710"/>
                      <a:pt x="28237" y="58660"/>
                      <a:pt x="28546" y="58660"/>
                    </a:cubicBezTo>
                    <a:cubicBezTo>
                      <a:pt x="28854" y="58660"/>
                      <a:pt x="29088" y="58710"/>
                      <a:pt x="28788" y="58910"/>
                    </a:cubicBezTo>
                    <a:cubicBezTo>
                      <a:pt x="28488" y="59043"/>
                      <a:pt x="28221" y="59277"/>
                      <a:pt x="27987" y="59543"/>
                    </a:cubicBezTo>
                    <a:cubicBezTo>
                      <a:pt x="27887" y="59644"/>
                      <a:pt x="27787" y="59777"/>
                      <a:pt x="27720" y="59877"/>
                    </a:cubicBezTo>
                    <a:lnTo>
                      <a:pt x="27453" y="60377"/>
                    </a:lnTo>
                    <a:lnTo>
                      <a:pt x="27387" y="60978"/>
                    </a:lnTo>
                    <a:cubicBezTo>
                      <a:pt x="27387" y="60978"/>
                      <a:pt x="27416" y="60948"/>
                      <a:pt x="27496" y="60948"/>
                    </a:cubicBezTo>
                    <a:cubicBezTo>
                      <a:pt x="27586" y="60948"/>
                      <a:pt x="27740" y="60986"/>
                      <a:pt x="27987" y="61145"/>
                    </a:cubicBezTo>
                    <a:cubicBezTo>
                      <a:pt x="28421" y="61478"/>
                      <a:pt x="28554" y="61478"/>
                      <a:pt x="28621" y="61578"/>
                    </a:cubicBezTo>
                    <a:cubicBezTo>
                      <a:pt x="28821" y="61979"/>
                      <a:pt x="29121" y="62345"/>
                      <a:pt x="29455" y="62679"/>
                    </a:cubicBezTo>
                    <a:cubicBezTo>
                      <a:pt x="29722" y="63013"/>
                      <a:pt x="30055" y="63279"/>
                      <a:pt x="30389" y="63546"/>
                    </a:cubicBezTo>
                    <a:cubicBezTo>
                      <a:pt x="30622" y="63746"/>
                      <a:pt x="30856" y="63680"/>
                      <a:pt x="30823" y="63980"/>
                    </a:cubicBezTo>
                    <a:cubicBezTo>
                      <a:pt x="30756" y="64280"/>
                      <a:pt x="30756" y="64147"/>
                      <a:pt x="31356" y="64347"/>
                    </a:cubicBezTo>
                    <a:cubicBezTo>
                      <a:pt x="31790" y="64514"/>
                      <a:pt x="32257" y="64647"/>
                      <a:pt x="32724" y="64681"/>
                    </a:cubicBezTo>
                    <a:cubicBezTo>
                      <a:pt x="33158" y="64681"/>
                      <a:pt x="34092" y="64847"/>
                      <a:pt x="34392" y="64847"/>
                    </a:cubicBezTo>
                    <a:cubicBezTo>
                      <a:pt x="34458" y="64847"/>
                      <a:pt x="34519" y="64845"/>
                      <a:pt x="34570" y="64845"/>
                    </a:cubicBezTo>
                    <a:cubicBezTo>
                      <a:pt x="34721" y="64845"/>
                      <a:pt x="34784" y="64864"/>
                      <a:pt x="34659" y="65014"/>
                    </a:cubicBezTo>
                    <a:cubicBezTo>
                      <a:pt x="34392" y="65514"/>
                      <a:pt x="34058" y="65981"/>
                      <a:pt x="33725" y="66448"/>
                    </a:cubicBezTo>
                    <a:cubicBezTo>
                      <a:pt x="33291" y="66849"/>
                      <a:pt x="33158" y="67149"/>
                      <a:pt x="32524" y="67349"/>
                    </a:cubicBezTo>
                    <a:cubicBezTo>
                      <a:pt x="31923" y="67549"/>
                      <a:pt x="31556" y="67716"/>
                      <a:pt x="31156" y="67849"/>
                    </a:cubicBezTo>
                    <a:cubicBezTo>
                      <a:pt x="30789" y="67983"/>
                      <a:pt x="30522" y="68550"/>
                      <a:pt x="30522" y="68550"/>
                    </a:cubicBezTo>
                    <a:cubicBezTo>
                      <a:pt x="41630" y="66482"/>
                      <a:pt x="51170" y="59377"/>
                      <a:pt x="56307" y="49336"/>
                    </a:cubicBezTo>
                    <a:lnTo>
                      <a:pt x="56307" y="49336"/>
                    </a:lnTo>
                    <a:lnTo>
                      <a:pt x="55574" y="49436"/>
                    </a:lnTo>
                    <a:lnTo>
                      <a:pt x="54506" y="50270"/>
                    </a:lnTo>
                    <a:cubicBezTo>
                      <a:pt x="54506" y="50270"/>
                      <a:pt x="53572" y="50437"/>
                      <a:pt x="53405" y="50470"/>
                    </a:cubicBezTo>
                    <a:cubicBezTo>
                      <a:pt x="53172" y="50504"/>
                      <a:pt x="52905" y="50604"/>
                      <a:pt x="52705" y="50737"/>
                    </a:cubicBezTo>
                    <a:cubicBezTo>
                      <a:pt x="52649" y="50793"/>
                      <a:pt x="52608" y="50808"/>
                      <a:pt x="52559" y="50808"/>
                    </a:cubicBezTo>
                    <a:cubicBezTo>
                      <a:pt x="52503" y="50808"/>
                      <a:pt x="52435" y="50788"/>
                      <a:pt x="52321" y="50788"/>
                    </a:cubicBezTo>
                    <a:cubicBezTo>
                      <a:pt x="52235" y="50788"/>
                      <a:pt x="52123" y="50799"/>
                      <a:pt x="51971" y="50837"/>
                    </a:cubicBezTo>
                    <a:cubicBezTo>
                      <a:pt x="51830" y="50884"/>
                      <a:pt x="51715" y="50910"/>
                      <a:pt x="51631" y="50910"/>
                    </a:cubicBezTo>
                    <a:cubicBezTo>
                      <a:pt x="51416" y="50910"/>
                      <a:pt x="51398" y="50744"/>
                      <a:pt x="51637" y="50337"/>
                    </a:cubicBezTo>
                    <a:cubicBezTo>
                      <a:pt x="51938" y="49770"/>
                      <a:pt x="51737" y="49603"/>
                      <a:pt x="51671" y="49203"/>
                    </a:cubicBezTo>
                    <a:cubicBezTo>
                      <a:pt x="51604" y="48802"/>
                      <a:pt x="52238" y="48536"/>
                      <a:pt x="51204" y="48469"/>
                    </a:cubicBezTo>
                    <a:cubicBezTo>
                      <a:pt x="50667" y="48452"/>
                      <a:pt x="50400" y="48389"/>
                      <a:pt x="50165" y="48389"/>
                    </a:cubicBezTo>
                    <a:cubicBezTo>
                      <a:pt x="49947" y="48389"/>
                      <a:pt x="49756" y="48443"/>
                      <a:pt x="49402" y="48636"/>
                    </a:cubicBezTo>
                    <a:cubicBezTo>
                      <a:pt x="48702" y="49036"/>
                      <a:pt x="48135" y="49470"/>
                      <a:pt x="48135" y="49470"/>
                    </a:cubicBezTo>
                    <a:lnTo>
                      <a:pt x="47401" y="49069"/>
                    </a:lnTo>
                    <a:cubicBezTo>
                      <a:pt x="47101" y="48736"/>
                      <a:pt x="46767" y="48402"/>
                      <a:pt x="46434" y="48135"/>
                    </a:cubicBezTo>
                    <a:cubicBezTo>
                      <a:pt x="46167" y="48102"/>
                      <a:pt x="45933" y="48069"/>
                      <a:pt x="45666" y="48069"/>
                    </a:cubicBezTo>
                    <a:cubicBezTo>
                      <a:pt x="45566" y="47768"/>
                      <a:pt x="45566" y="47435"/>
                      <a:pt x="45600" y="47101"/>
                    </a:cubicBezTo>
                    <a:cubicBezTo>
                      <a:pt x="45676" y="46748"/>
                      <a:pt x="45617" y="46585"/>
                      <a:pt x="45454" y="46585"/>
                    </a:cubicBezTo>
                    <a:cubicBezTo>
                      <a:pt x="45402" y="46585"/>
                      <a:pt x="45339" y="46602"/>
                      <a:pt x="45266" y="46634"/>
                    </a:cubicBezTo>
                    <a:cubicBezTo>
                      <a:pt x="44933" y="46801"/>
                      <a:pt x="44366" y="47101"/>
                      <a:pt x="44366" y="47101"/>
                    </a:cubicBezTo>
                    <a:cubicBezTo>
                      <a:pt x="43865" y="47168"/>
                      <a:pt x="43365" y="47301"/>
                      <a:pt x="42898" y="47535"/>
                    </a:cubicBezTo>
                    <a:cubicBezTo>
                      <a:pt x="42431" y="47782"/>
                      <a:pt x="42303" y="47961"/>
                      <a:pt x="41771" y="47961"/>
                    </a:cubicBezTo>
                    <a:cubicBezTo>
                      <a:pt x="41656" y="47961"/>
                      <a:pt x="41523" y="47953"/>
                      <a:pt x="41363" y="47935"/>
                    </a:cubicBezTo>
                    <a:cubicBezTo>
                      <a:pt x="41310" y="47929"/>
                      <a:pt x="41259" y="47927"/>
                      <a:pt x="41211" y="47927"/>
                    </a:cubicBezTo>
                    <a:cubicBezTo>
                      <a:pt x="40606" y="47927"/>
                      <a:pt x="40407" y="48345"/>
                      <a:pt x="40051" y="48345"/>
                    </a:cubicBezTo>
                    <a:cubicBezTo>
                      <a:pt x="39942" y="48345"/>
                      <a:pt x="39818" y="48306"/>
                      <a:pt x="39662" y="48202"/>
                    </a:cubicBezTo>
                    <a:cubicBezTo>
                      <a:pt x="38928" y="47735"/>
                      <a:pt x="38561" y="47568"/>
                      <a:pt x="38261" y="47235"/>
                    </a:cubicBezTo>
                    <a:cubicBezTo>
                      <a:pt x="38157" y="47107"/>
                      <a:pt x="38064" y="47048"/>
                      <a:pt x="37992" y="47048"/>
                    </a:cubicBezTo>
                    <a:cubicBezTo>
                      <a:pt x="37858" y="47048"/>
                      <a:pt x="37796" y="47254"/>
                      <a:pt x="37861" y="47602"/>
                    </a:cubicBezTo>
                    <a:cubicBezTo>
                      <a:pt x="37961" y="48135"/>
                      <a:pt x="38628" y="48035"/>
                      <a:pt x="37928" y="48269"/>
                    </a:cubicBezTo>
                    <a:cubicBezTo>
                      <a:pt x="37227" y="48536"/>
                      <a:pt x="36860" y="48169"/>
                      <a:pt x="36994" y="48969"/>
                    </a:cubicBezTo>
                    <a:cubicBezTo>
                      <a:pt x="37127" y="49770"/>
                      <a:pt x="37160" y="50304"/>
                      <a:pt x="36927" y="50304"/>
                    </a:cubicBezTo>
                    <a:cubicBezTo>
                      <a:pt x="36460" y="50137"/>
                      <a:pt x="36293" y="49570"/>
                      <a:pt x="36560" y="49203"/>
                    </a:cubicBezTo>
                    <a:cubicBezTo>
                      <a:pt x="36994" y="48669"/>
                      <a:pt x="36593" y="48402"/>
                      <a:pt x="36593" y="48402"/>
                    </a:cubicBezTo>
                    <a:cubicBezTo>
                      <a:pt x="36593" y="48402"/>
                      <a:pt x="36760" y="48002"/>
                      <a:pt x="36994" y="47969"/>
                    </a:cubicBezTo>
                    <a:cubicBezTo>
                      <a:pt x="37214" y="47937"/>
                      <a:pt x="37435" y="47429"/>
                      <a:pt x="37065" y="47429"/>
                    </a:cubicBezTo>
                    <a:cubicBezTo>
                      <a:pt x="37043" y="47429"/>
                      <a:pt x="37020" y="47431"/>
                      <a:pt x="36994" y="47435"/>
                    </a:cubicBezTo>
                    <a:cubicBezTo>
                      <a:pt x="36880" y="47458"/>
                      <a:pt x="36793" y="47463"/>
                      <a:pt x="36726" y="47463"/>
                    </a:cubicBezTo>
                    <a:cubicBezTo>
                      <a:pt x="36665" y="47463"/>
                      <a:pt x="36619" y="47458"/>
                      <a:pt x="36584" y="47458"/>
                    </a:cubicBezTo>
                    <a:cubicBezTo>
                      <a:pt x="36490" y="47458"/>
                      <a:pt x="36468" y="47492"/>
                      <a:pt x="36393" y="47735"/>
                    </a:cubicBezTo>
                    <a:cubicBezTo>
                      <a:pt x="36260" y="48169"/>
                      <a:pt x="36160" y="48269"/>
                      <a:pt x="35659" y="48402"/>
                    </a:cubicBezTo>
                    <a:cubicBezTo>
                      <a:pt x="35192" y="48536"/>
                      <a:pt x="35126" y="48402"/>
                      <a:pt x="34759" y="48636"/>
                    </a:cubicBezTo>
                    <a:cubicBezTo>
                      <a:pt x="34392" y="48903"/>
                      <a:pt x="34759" y="49003"/>
                      <a:pt x="34225" y="49003"/>
                    </a:cubicBezTo>
                    <a:cubicBezTo>
                      <a:pt x="33691" y="49003"/>
                      <a:pt x="33524" y="49169"/>
                      <a:pt x="33524" y="49570"/>
                    </a:cubicBezTo>
                    <a:cubicBezTo>
                      <a:pt x="33524" y="50003"/>
                      <a:pt x="33358" y="50003"/>
                      <a:pt x="33124" y="50270"/>
                    </a:cubicBezTo>
                    <a:cubicBezTo>
                      <a:pt x="32891" y="50537"/>
                      <a:pt x="32824" y="50570"/>
                      <a:pt x="32657" y="50771"/>
                    </a:cubicBezTo>
                    <a:cubicBezTo>
                      <a:pt x="32557" y="50904"/>
                      <a:pt x="32490" y="51037"/>
                      <a:pt x="32490" y="51204"/>
                    </a:cubicBezTo>
                    <a:cubicBezTo>
                      <a:pt x="32465" y="51279"/>
                      <a:pt x="32347" y="51317"/>
                      <a:pt x="32232" y="51317"/>
                    </a:cubicBezTo>
                    <a:cubicBezTo>
                      <a:pt x="32194" y="51317"/>
                      <a:pt x="32157" y="51313"/>
                      <a:pt x="32123" y="51304"/>
                    </a:cubicBezTo>
                    <a:cubicBezTo>
                      <a:pt x="31990" y="51238"/>
                      <a:pt x="31823" y="51004"/>
                      <a:pt x="31356" y="50704"/>
                    </a:cubicBezTo>
                    <a:cubicBezTo>
                      <a:pt x="31021" y="50460"/>
                      <a:pt x="30601" y="50299"/>
                      <a:pt x="30175" y="50299"/>
                    </a:cubicBezTo>
                    <a:cubicBezTo>
                      <a:pt x="30135" y="50299"/>
                      <a:pt x="30095" y="50301"/>
                      <a:pt x="30055" y="50304"/>
                    </a:cubicBezTo>
                    <a:cubicBezTo>
                      <a:pt x="29569" y="50304"/>
                      <a:pt x="29181" y="51112"/>
                      <a:pt x="28597" y="51112"/>
                    </a:cubicBezTo>
                    <a:cubicBezTo>
                      <a:pt x="28500" y="51112"/>
                      <a:pt x="28397" y="51090"/>
                      <a:pt x="28287" y="51037"/>
                    </a:cubicBezTo>
                    <a:cubicBezTo>
                      <a:pt x="27887" y="50837"/>
                      <a:pt x="27520" y="50604"/>
                      <a:pt x="27187" y="50337"/>
                    </a:cubicBezTo>
                    <a:cubicBezTo>
                      <a:pt x="26786" y="50037"/>
                      <a:pt x="26886" y="50003"/>
                      <a:pt x="26820" y="49603"/>
                    </a:cubicBezTo>
                    <a:cubicBezTo>
                      <a:pt x="26720" y="49236"/>
                      <a:pt x="26586" y="49203"/>
                      <a:pt x="26786" y="48869"/>
                    </a:cubicBezTo>
                    <a:cubicBezTo>
                      <a:pt x="26986" y="48536"/>
                      <a:pt x="27020" y="48335"/>
                      <a:pt x="26986" y="47702"/>
                    </a:cubicBezTo>
                    <a:cubicBezTo>
                      <a:pt x="26953" y="47068"/>
                      <a:pt x="27453" y="46201"/>
                      <a:pt x="26986" y="45934"/>
                    </a:cubicBezTo>
                    <a:cubicBezTo>
                      <a:pt x="26519" y="45667"/>
                      <a:pt x="27520" y="45634"/>
                      <a:pt x="26052" y="45567"/>
                    </a:cubicBezTo>
                    <a:cubicBezTo>
                      <a:pt x="24875" y="45540"/>
                      <a:pt x="24835" y="45320"/>
                      <a:pt x="24367" y="45320"/>
                    </a:cubicBezTo>
                    <a:cubicBezTo>
                      <a:pt x="24251" y="45320"/>
                      <a:pt x="24109" y="45334"/>
                      <a:pt x="23918" y="45367"/>
                    </a:cubicBezTo>
                    <a:cubicBezTo>
                      <a:pt x="23317" y="45500"/>
                      <a:pt x="22717" y="45567"/>
                      <a:pt x="22116" y="45634"/>
                    </a:cubicBezTo>
                    <a:cubicBezTo>
                      <a:pt x="21816" y="45600"/>
                      <a:pt x="21382" y="45500"/>
                      <a:pt x="21916" y="45033"/>
                    </a:cubicBezTo>
                    <a:cubicBezTo>
                      <a:pt x="22417" y="44566"/>
                      <a:pt x="22583" y="44866"/>
                      <a:pt x="22583" y="44299"/>
                    </a:cubicBezTo>
                    <a:cubicBezTo>
                      <a:pt x="22555" y="43795"/>
                      <a:pt x="22410" y="43385"/>
                      <a:pt x="22542" y="43385"/>
                    </a:cubicBezTo>
                    <a:cubicBezTo>
                      <a:pt x="22567" y="43385"/>
                      <a:pt x="22602" y="43400"/>
                      <a:pt x="22650" y="43432"/>
                    </a:cubicBezTo>
                    <a:cubicBezTo>
                      <a:pt x="22711" y="43466"/>
                      <a:pt x="22767" y="43480"/>
                      <a:pt x="22820" y="43480"/>
                    </a:cubicBezTo>
                    <a:cubicBezTo>
                      <a:pt x="23031" y="43480"/>
                      <a:pt x="23191" y="43251"/>
                      <a:pt x="23351" y="43065"/>
                    </a:cubicBezTo>
                    <a:cubicBezTo>
                      <a:pt x="23551" y="42798"/>
                      <a:pt x="23017" y="42264"/>
                      <a:pt x="23551" y="41797"/>
                    </a:cubicBezTo>
                    <a:cubicBezTo>
                      <a:pt x="24118" y="41364"/>
                      <a:pt x="24551" y="41130"/>
                      <a:pt x="23751" y="41130"/>
                    </a:cubicBezTo>
                    <a:cubicBezTo>
                      <a:pt x="23010" y="41130"/>
                      <a:pt x="23454" y="40814"/>
                      <a:pt x="22789" y="40814"/>
                    </a:cubicBezTo>
                    <a:cubicBezTo>
                      <a:pt x="22706" y="40814"/>
                      <a:pt x="22606" y="40819"/>
                      <a:pt x="22483" y="40830"/>
                    </a:cubicBezTo>
                    <a:cubicBezTo>
                      <a:pt x="21382" y="40930"/>
                      <a:pt x="21449" y="40897"/>
                      <a:pt x="21382" y="41230"/>
                    </a:cubicBezTo>
                    <a:cubicBezTo>
                      <a:pt x="21375" y="41299"/>
                      <a:pt x="21328" y="41319"/>
                      <a:pt x="21264" y="41319"/>
                    </a:cubicBezTo>
                    <a:cubicBezTo>
                      <a:pt x="21173" y="41319"/>
                      <a:pt x="21047" y="41278"/>
                      <a:pt x="20952" y="41278"/>
                    </a:cubicBezTo>
                    <a:cubicBezTo>
                      <a:pt x="20821" y="41278"/>
                      <a:pt x="20751" y="41356"/>
                      <a:pt x="20915" y="41731"/>
                    </a:cubicBezTo>
                    <a:cubicBezTo>
                      <a:pt x="21282" y="42531"/>
                      <a:pt x="21316" y="42965"/>
                      <a:pt x="20982" y="42998"/>
                    </a:cubicBezTo>
                    <a:cubicBezTo>
                      <a:pt x="20682" y="43032"/>
                      <a:pt x="20382" y="43065"/>
                      <a:pt x="20115" y="43132"/>
                    </a:cubicBezTo>
                    <a:cubicBezTo>
                      <a:pt x="19516" y="43257"/>
                      <a:pt x="19085" y="43606"/>
                      <a:pt x="18822" y="43606"/>
                    </a:cubicBezTo>
                    <a:cubicBezTo>
                      <a:pt x="18734" y="43606"/>
                      <a:pt x="18664" y="43566"/>
                      <a:pt x="18614" y="43465"/>
                    </a:cubicBezTo>
                    <a:cubicBezTo>
                      <a:pt x="18414" y="43098"/>
                      <a:pt x="18747" y="42998"/>
                      <a:pt x="18147" y="42998"/>
                    </a:cubicBezTo>
                    <a:cubicBezTo>
                      <a:pt x="17926" y="42998"/>
                      <a:pt x="17777" y="43030"/>
                      <a:pt x="17667" y="43030"/>
                    </a:cubicBezTo>
                    <a:cubicBezTo>
                      <a:pt x="17479" y="43030"/>
                      <a:pt x="17406" y="42937"/>
                      <a:pt x="17280" y="42431"/>
                    </a:cubicBezTo>
                    <a:cubicBezTo>
                      <a:pt x="17079" y="41631"/>
                      <a:pt x="16212" y="40897"/>
                      <a:pt x="16579" y="40897"/>
                    </a:cubicBezTo>
                    <a:cubicBezTo>
                      <a:pt x="16979" y="40897"/>
                      <a:pt x="16913" y="40497"/>
                      <a:pt x="16746" y="40063"/>
                    </a:cubicBezTo>
                    <a:cubicBezTo>
                      <a:pt x="16612" y="39596"/>
                      <a:pt x="16579" y="39096"/>
                      <a:pt x="16612" y="38595"/>
                    </a:cubicBezTo>
                    <a:cubicBezTo>
                      <a:pt x="16612" y="38192"/>
                      <a:pt x="16588" y="37541"/>
                      <a:pt x="16795" y="37541"/>
                    </a:cubicBezTo>
                    <a:cubicBezTo>
                      <a:pt x="16828" y="37541"/>
                      <a:pt x="16867" y="37558"/>
                      <a:pt x="16913" y="37594"/>
                    </a:cubicBezTo>
                    <a:cubicBezTo>
                      <a:pt x="17025" y="37696"/>
                      <a:pt x="17104" y="37744"/>
                      <a:pt x="17158" y="37744"/>
                    </a:cubicBezTo>
                    <a:cubicBezTo>
                      <a:pt x="17265" y="37744"/>
                      <a:pt x="17280" y="37559"/>
                      <a:pt x="17280" y="37228"/>
                    </a:cubicBezTo>
                    <a:cubicBezTo>
                      <a:pt x="17280" y="36727"/>
                      <a:pt x="16879" y="36394"/>
                      <a:pt x="17179" y="35960"/>
                    </a:cubicBezTo>
                    <a:cubicBezTo>
                      <a:pt x="17480" y="35560"/>
                      <a:pt x="17146" y="35560"/>
                      <a:pt x="17813" y="35293"/>
                    </a:cubicBezTo>
                    <a:cubicBezTo>
                      <a:pt x="18480" y="35059"/>
                      <a:pt x="18280" y="35026"/>
                      <a:pt x="18947" y="34993"/>
                    </a:cubicBezTo>
                    <a:cubicBezTo>
                      <a:pt x="19033" y="34988"/>
                      <a:pt x="19106" y="34987"/>
                      <a:pt x="19171" y="34987"/>
                    </a:cubicBezTo>
                    <a:cubicBezTo>
                      <a:pt x="19339" y="34987"/>
                      <a:pt x="19443" y="34997"/>
                      <a:pt x="19521" y="34997"/>
                    </a:cubicBezTo>
                    <a:cubicBezTo>
                      <a:pt x="19647" y="34997"/>
                      <a:pt x="19704" y="34970"/>
                      <a:pt x="19848" y="34826"/>
                    </a:cubicBezTo>
                    <a:cubicBezTo>
                      <a:pt x="20060" y="34588"/>
                      <a:pt x="19957" y="34203"/>
                      <a:pt x="20071" y="34203"/>
                    </a:cubicBezTo>
                    <a:cubicBezTo>
                      <a:pt x="20101" y="34203"/>
                      <a:pt x="20146" y="34230"/>
                      <a:pt x="20215" y="34292"/>
                    </a:cubicBezTo>
                    <a:cubicBezTo>
                      <a:pt x="20390" y="34449"/>
                      <a:pt x="20418" y="34497"/>
                      <a:pt x="20506" y="34497"/>
                    </a:cubicBezTo>
                    <a:cubicBezTo>
                      <a:pt x="20586" y="34497"/>
                      <a:pt x="20715" y="34457"/>
                      <a:pt x="21049" y="34426"/>
                    </a:cubicBezTo>
                    <a:cubicBezTo>
                      <a:pt x="21091" y="34423"/>
                      <a:pt x="21132" y="34423"/>
                      <a:pt x="21171" y="34423"/>
                    </a:cubicBezTo>
                    <a:cubicBezTo>
                      <a:pt x="21437" y="34423"/>
                      <a:pt x="21656" y="34463"/>
                      <a:pt x="21821" y="34463"/>
                    </a:cubicBezTo>
                    <a:cubicBezTo>
                      <a:pt x="22025" y="34463"/>
                      <a:pt x="22149" y="34401"/>
                      <a:pt x="22183" y="34125"/>
                    </a:cubicBezTo>
                    <a:cubicBezTo>
                      <a:pt x="22283" y="33625"/>
                      <a:pt x="21983" y="33558"/>
                      <a:pt x="22817" y="33525"/>
                    </a:cubicBezTo>
                    <a:cubicBezTo>
                      <a:pt x="23351" y="33458"/>
                      <a:pt x="23851" y="33425"/>
                      <a:pt x="24385" y="33425"/>
                    </a:cubicBezTo>
                    <a:cubicBezTo>
                      <a:pt x="24407" y="33427"/>
                      <a:pt x="24429" y="33428"/>
                      <a:pt x="24449" y="33428"/>
                    </a:cubicBezTo>
                    <a:cubicBezTo>
                      <a:pt x="24603" y="33428"/>
                      <a:pt x="24680" y="33374"/>
                      <a:pt x="24731" y="33374"/>
                    </a:cubicBezTo>
                    <a:cubicBezTo>
                      <a:pt x="24781" y="33374"/>
                      <a:pt x="24805" y="33425"/>
                      <a:pt x="24852" y="33625"/>
                    </a:cubicBezTo>
                    <a:cubicBezTo>
                      <a:pt x="24888" y="33858"/>
                      <a:pt x="25020" y="33918"/>
                      <a:pt x="25187" y="33918"/>
                    </a:cubicBezTo>
                    <a:cubicBezTo>
                      <a:pt x="25330" y="33918"/>
                      <a:pt x="25498" y="33874"/>
                      <a:pt x="25652" y="33858"/>
                    </a:cubicBezTo>
                    <a:cubicBezTo>
                      <a:pt x="25886" y="33807"/>
                      <a:pt x="25958" y="33553"/>
                      <a:pt x="26104" y="33553"/>
                    </a:cubicBezTo>
                    <a:cubicBezTo>
                      <a:pt x="26146" y="33553"/>
                      <a:pt x="26193" y="33573"/>
                      <a:pt x="26253" y="33625"/>
                    </a:cubicBezTo>
                    <a:cubicBezTo>
                      <a:pt x="26553" y="33892"/>
                      <a:pt x="27153" y="34192"/>
                      <a:pt x="27287" y="34459"/>
                    </a:cubicBezTo>
                    <a:cubicBezTo>
                      <a:pt x="27453" y="34759"/>
                      <a:pt x="27520" y="35093"/>
                      <a:pt x="27420" y="35393"/>
                    </a:cubicBezTo>
                    <a:cubicBezTo>
                      <a:pt x="27287" y="35893"/>
                      <a:pt x="27020" y="36060"/>
                      <a:pt x="27353" y="36327"/>
                    </a:cubicBezTo>
                    <a:cubicBezTo>
                      <a:pt x="27654" y="36594"/>
                      <a:pt x="27787" y="36460"/>
                      <a:pt x="27820" y="36827"/>
                    </a:cubicBezTo>
                    <a:cubicBezTo>
                      <a:pt x="27854" y="37228"/>
                      <a:pt x="28154" y="37561"/>
                      <a:pt x="28187" y="37728"/>
                    </a:cubicBezTo>
                    <a:cubicBezTo>
                      <a:pt x="28215" y="37893"/>
                      <a:pt x="28491" y="38012"/>
                      <a:pt x="28662" y="38012"/>
                    </a:cubicBezTo>
                    <a:cubicBezTo>
                      <a:pt x="28699" y="38012"/>
                      <a:pt x="28731" y="38007"/>
                      <a:pt x="28754" y="37995"/>
                    </a:cubicBezTo>
                    <a:cubicBezTo>
                      <a:pt x="28921" y="37961"/>
                      <a:pt x="29422" y="37494"/>
                      <a:pt x="29055" y="36160"/>
                    </a:cubicBezTo>
                    <a:cubicBezTo>
                      <a:pt x="28654" y="34792"/>
                      <a:pt x="28888" y="34726"/>
                      <a:pt x="28721" y="33992"/>
                    </a:cubicBezTo>
                    <a:cubicBezTo>
                      <a:pt x="28521" y="33258"/>
                      <a:pt x="28387" y="33158"/>
                      <a:pt x="28854" y="32491"/>
                    </a:cubicBezTo>
                    <a:cubicBezTo>
                      <a:pt x="29321" y="31857"/>
                      <a:pt x="29422" y="31590"/>
                      <a:pt x="29955" y="31357"/>
                    </a:cubicBezTo>
                    <a:cubicBezTo>
                      <a:pt x="30456" y="31157"/>
                      <a:pt x="30856" y="30790"/>
                      <a:pt x="31089" y="30323"/>
                    </a:cubicBezTo>
                    <a:cubicBezTo>
                      <a:pt x="31390" y="29822"/>
                      <a:pt x="31857" y="29455"/>
                      <a:pt x="32390" y="29255"/>
                    </a:cubicBezTo>
                    <a:cubicBezTo>
                      <a:pt x="32924" y="29022"/>
                      <a:pt x="32490" y="28955"/>
                      <a:pt x="32490" y="28721"/>
                    </a:cubicBezTo>
                    <a:cubicBezTo>
                      <a:pt x="32524" y="28455"/>
                      <a:pt x="32824" y="28588"/>
                      <a:pt x="33057" y="28455"/>
                    </a:cubicBezTo>
                    <a:cubicBezTo>
                      <a:pt x="33291" y="28288"/>
                      <a:pt x="33458" y="28254"/>
                      <a:pt x="33324" y="28054"/>
                    </a:cubicBezTo>
                    <a:cubicBezTo>
                      <a:pt x="33294" y="27994"/>
                      <a:pt x="33245" y="27976"/>
                      <a:pt x="33193" y="27976"/>
                    </a:cubicBezTo>
                    <a:cubicBezTo>
                      <a:pt x="33119" y="27976"/>
                      <a:pt x="33037" y="28012"/>
                      <a:pt x="32991" y="28012"/>
                    </a:cubicBezTo>
                    <a:cubicBezTo>
                      <a:pt x="32963" y="28012"/>
                      <a:pt x="32949" y="27998"/>
                      <a:pt x="32957" y="27954"/>
                    </a:cubicBezTo>
                    <a:cubicBezTo>
                      <a:pt x="33024" y="27787"/>
                      <a:pt x="33524" y="27487"/>
                      <a:pt x="33391" y="27320"/>
                    </a:cubicBezTo>
                    <a:cubicBezTo>
                      <a:pt x="33294" y="27223"/>
                      <a:pt x="33163" y="27171"/>
                      <a:pt x="33037" y="27171"/>
                    </a:cubicBezTo>
                    <a:cubicBezTo>
                      <a:pt x="32947" y="27171"/>
                      <a:pt x="32860" y="27198"/>
                      <a:pt x="32791" y="27254"/>
                    </a:cubicBezTo>
                    <a:cubicBezTo>
                      <a:pt x="32694" y="27297"/>
                      <a:pt x="32600" y="27316"/>
                      <a:pt x="32523" y="27316"/>
                    </a:cubicBezTo>
                    <a:cubicBezTo>
                      <a:pt x="32360" y="27316"/>
                      <a:pt x="32267" y="27233"/>
                      <a:pt x="32357" y="27120"/>
                    </a:cubicBezTo>
                    <a:cubicBezTo>
                      <a:pt x="32490" y="26953"/>
                      <a:pt x="32657" y="27220"/>
                      <a:pt x="32590" y="26720"/>
                    </a:cubicBezTo>
                    <a:cubicBezTo>
                      <a:pt x="32557" y="26220"/>
                      <a:pt x="32190" y="25552"/>
                      <a:pt x="32357" y="25286"/>
                    </a:cubicBezTo>
                    <a:cubicBezTo>
                      <a:pt x="32457" y="25152"/>
                      <a:pt x="32515" y="25019"/>
                      <a:pt x="32553" y="25019"/>
                    </a:cubicBezTo>
                    <a:cubicBezTo>
                      <a:pt x="32590" y="25019"/>
                      <a:pt x="32607" y="25152"/>
                      <a:pt x="32624" y="25552"/>
                    </a:cubicBezTo>
                    <a:cubicBezTo>
                      <a:pt x="32653" y="26227"/>
                      <a:pt x="32579" y="26928"/>
                      <a:pt x="32788" y="26928"/>
                    </a:cubicBezTo>
                    <a:cubicBezTo>
                      <a:pt x="32817" y="26928"/>
                      <a:pt x="32851" y="26915"/>
                      <a:pt x="32891" y="26887"/>
                    </a:cubicBezTo>
                    <a:cubicBezTo>
                      <a:pt x="33258" y="26653"/>
                      <a:pt x="33558" y="26486"/>
                      <a:pt x="33391" y="26019"/>
                    </a:cubicBezTo>
                    <a:cubicBezTo>
                      <a:pt x="33229" y="25640"/>
                      <a:pt x="33000" y="25415"/>
                      <a:pt x="33116" y="25415"/>
                    </a:cubicBezTo>
                    <a:cubicBezTo>
                      <a:pt x="33143" y="25415"/>
                      <a:pt x="33189" y="25427"/>
                      <a:pt x="33258" y="25452"/>
                    </a:cubicBezTo>
                    <a:cubicBezTo>
                      <a:pt x="33517" y="25582"/>
                      <a:pt x="33534" y="25913"/>
                      <a:pt x="33655" y="25913"/>
                    </a:cubicBezTo>
                    <a:cubicBezTo>
                      <a:pt x="33689" y="25913"/>
                      <a:pt x="33732" y="25886"/>
                      <a:pt x="33791" y="25819"/>
                    </a:cubicBezTo>
                    <a:cubicBezTo>
                      <a:pt x="34058" y="25519"/>
                      <a:pt x="34425" y="25186"/>
                      <a:pt x="34225" y="24919"/>
                    </a:cubicBezTo>
                    <a:cubicBezTo>
                      <a:pt x="33991" y="24652"/>
                      <a:pt x="34158" y="24352"/>
                      <a:pt x="34192" y="24185"/>
                    </a:cubicBezTo>
                    <a:cubicBezTo>
                      <a:pt x="34192" y="24018"/>
                      <a:pt x="33891" y="23785"/>
                      <a:pt x="34325" y="23785"/>
                    </a:cubicBezTo>
                    <a:cubicBezTo>
                      <a:pt x="34568" y="23785"/>
                      <a:pt x="34790" y="23858"/>
                      <a:pt x="34973" y="23858"/>
                    </a:cubicBezTo>
                    <a:cubicBezTo>
                      <a:pt x="35117" y="23858"/>
                      <a:pt x="35238" y="23813"/>
                      <a:pt x="35326" y="23651"/>
                    </a:cubicBezTo>
                    <a:cubicBezTo>
                      <a:pt x="35488" y="23354"/>
                      <a:pt x="35628" y="23232"/>
                      <a:pt x="35516" y="23232"/>
                    </a:cubicBezTo>
                    <a:cubicBezTo>
                      <a:pt x="35489" y="23232"/>
                      <a:pt x="35449" y="23238"/>
                      <a:pt x="35392" y="23251"/>
                    </a:cubicBezTo>
                    <a:cubicBezTo>
                      <a:pt x="35159" y="23280"/>
                      <a:pt x="34874" y="23463"/>
                      <a:pt x="34695" y="23463"/>
                    </a:cubicBezTo>
                    <a:cubicBezTo>
                      <a:pt x="34669" y="23463"/>
                      <a:pt x="34646" y="23459"/>
                      <a:pt x="34625" y="23451"/>
                    </a:cubicBezTo>
                    <a:cubicBezTo>
                      <a:pt x="34458" y="23418"/>
                      <a:pt x="34959" y="23151"/>
                      <a:pt x="35359" y="23051"/>
                    </a:cubicBezTo>
                    <a:cubicBezTo>
                      <a:pt x="35793" y="22951"/>
                      <a:pt x="35392" y="22851"/>
                      <a:pt x="35793" y="22851"/>
                    </a:cubicBezTo>
                    <a:cubicBezTo>
                      <a:pt x="35844" y="22846"/>
                      <a:pt x="35897" y="22845"/>
                      <a:pt x="35950" y="22845"/>
                    </a:cubicBezTo>
                    <a:cubicBezTo>
                      <a:pt x="36088" y="22845"/>
                      <a:pt x="36229" y="22855"/>
                      <a:pt x="36351" y="22855"/>
                    </a:cubicBezTo>
                    <a:cubicBezTo>
                      <a:pt x="36548" y="22855"/>
                      <a:pt x="36693" y="22828"/>
                      <a:pt x="36693" y="22684"/>
                    </a:cubicBezTo>
                    <a:cubicBezTo>
                      <a:pt x="36722" y="22453"/>
                      <a:pt x="36427" y="22197"/>
                      <a:pt x="36238" y="22197"/>
                    </a:cubicBezTo>
                    <a:cubicBezTo>
                      <a:pt x="36209" y="22197"/>
                      <a:pt x="36182" y="22203"/>
                      <a:pt x="36160" y="22217"/>
                    </a:cubicBezTo>
                    <a:cubicBezTo>
                      <a:pt x="36128" y="22233"/>
                      <a:pt x="36099" y="22241"/>
                      <a:pt x="36072" y="22241"/>
                    </a:cubicBezTo>
                    <a:cubicBezTo>
                      <a:pt x="35985" y="22241"/>
                      <a:pt x="35926" y="22154"/>
                      <a:pt x="35926" y="21950"/>
                    </a:cubicBezTo>
                    <a:cubicBezTo>
                      <a:pt x="35960" y="21716"/>
                      <a:pt x="36226" y="21583"/>
                      <a:pt x="36360" y="21283"/>
                    </a:cubicBezTo>
                    <a:cubicBezTo>
                      <a:pt x="36527" y="20949"/>
                      <a:pt x="36793" y="20649"/>
                      <a:pt x="37094" y="20449"/>
                    </a:cubicBezTo>
                    <a:cubicBezTo>
                      <a:pt x="37120" y="20433"/>
                      <a:pt x="37155" y="20427"/>
                      <a:pt x="37195" y="20427"/>
                    </a:cubicBezTo>
                    <a:cubicBezTo>
                      <a:pt x="37305" y="20427"/>
                      <a:pt x="37456" y="20471"/>
                      <a:pt x="37588" y="20471"/>
                    </a:cubicBezTo>
                    <a:cubicBezTo>
                      <a:pt x="37712" y="20471"/>
                      <a:pt x="37820" y="20432"/>
                      <a:pt x="37861" y="20282"/>
                    </a:cubicBezTo>
                    <a:cubicBezTo>
                      <a:pt x="37961" y="19915"/>
                      <a:pt x="37994" y="19782"/>
                      <a:pt x="38028" y="19748"/>
                    </a:cubicBezTo>
                    <a:cubicBezTo>
                      <a:pt x="38040" y="19742"/>
                      <a:pt x="38057" y="19741"/>
                      <a:pt x="38077" y="19741"/>
                    </a:cubicBezTo>
                    <a:cubicBezTo>
                      <a:pt x="38099" y="19741"/>
                      <a:pt x="38125" y="19742"/>
                      <a:pt x="38153" y="19742"/>
                    </a:cubicBezTo>
                    <a:cubicBezTo>
                      <a:pt x="38239" y="19742"/>
                      <a:pt x="38346" y="19725"/>
                      <a:pt x="38428" y="19582"/>
                    </a:cubicBezTo>
                    <a:cubicBezTo>
                      <a:pt x="38503" y="19407"/>
                      <a:pt x="38615" y="19084"/>
                      <a:pt x="38680" y="19084"/>
                    </a:cubicBezTo>
                    <a:cubicBezTo>
                      <a:pt x="38703" y="19084"/>
                      <a:pt x="38720" y="19122"/>
                      <a:pt x="38728" y="19215"/>
                    </a:cubicBezTo>
                    <a:cubicBezTo>
                      <a:pt x="38747" y="19422"/>
                      <a:pt x="38723" y="19523"/>
                      <a:pt x="38753" y="19523"/>
                    </a:cubicBezTo>
                    <a:cubicBezTo>
                      <a:pt x="38777" y="19523"/>
                      <a:pt x="38831" y="19464"/>
                      <a:pt x="38962" y="19348"/>
                    </a:cubicBezTo>
                    <a:cubicBezTo>
                      <a:pt x="39220" y="19167"/>
                      <a:pt x="39338" y="18906"/>
                      <a:pt x="39394" y="18906"/>
                    </a:cubicBezTo>
                    <a:cubicBezTo>
                      <a:pt x="39410" y="18906"/>
                      <a:pt x="39421" y="18928"/>
                      <a:pt x="39429" y="18981"/>
                    </a:cubicBezTo>
                    <a:cubicBezTo>
                      <a:pt x="39452" y="19124"/>
                      <a:pt x="39510" y="19250"/>
                      <a:pt x="39590" y="19250"/>
                    </a:cubicBezTo>
                    <a:cubicBezTo>
                      <a:pt x="39622" y="19250"/>
                      <a:pt x="39657" y="19229"/>
                      <a:pt x="39696" y="19181"/>
                    </a:cubicBezTo>
                    <a:cubicBezTo>
                      <a:pt x="39716" y="19161"/>
                      <a:pt x="39732" y="19152"/>
                      <a:pt x="39745" y="19152"/>
                    </a:cubicBezTo>
                    <a:cubicBezTo>
                      <a:pt x="39816" y="19152"/>
                      <a:pt x="39770" y="19420"/>
                      <a:pt x="39629" y="19448"/>
                    </a:cubicBezTo>
                    <a:cubicBezTo>
                      <a:pt x="39621" y="19449"/>
                      <a:pt x="39614" y="19450"/>
                      <a:pt x="39606" y="19450"/>
                    </a:cubicBezTo>
                    <a:cubicBezTo>
                      <a:pt x="39473" y="19450"/>
                      <a:pt x="39284" y="19287"/>
                      <a:pt x="39176" y="19287"/>
                    </a:cubicBezTo>
                    <a:cubicBezTo>
                      <a:pt x="39118" y="19287"/>
                      <a:pt x="39084" y="19335"/>
                      <a:pt x="39095" y="19481"/>
                    </a:cubicBezTo>
                    <a:cubicBezTo>
                      <a:pt x="39128" y="19882"/>
                      <a:pt x="38962" y="19615"/>
                      <a:pt x="38928" y="19948"/>
                    </a:cubicBezTo>
                    <a:cubicBezTo>
                      <a:pt x="38901" y="20248"/>
                      <a:pt x="38896" y="20813"/>
                      <a:pt x="39130" y="20813"/>
                    </a:cubicBezTo>
                    <a:cubicBezTo>
                      <a:pt x="39183" y="20813"/>
                      <a:pt x="39248" y="20784"/>
                      <a:pt x="39329" y="20716"/>
                    </a:cubicBezTo>
                    <a:cubicBezTo>
                      <a:pt x="39796" y="20349"/>
                      <a:pt x="39696" y="20049"/>
                      <a:pt x="40029" y="19815"/>
                    </a:cubicBezTo>
                    <a:cubicBezTo>
                      <a:pt x="40296" y="19648"/>
                      <a:pt x="40563" y="19481"/>
                      <a:pt x="40830" y="19348"/>
                    </a:cubicBezTo>
                    <a:lnTo>
                      <a:pt x="41297" y="18781"/>
                    </a:lnTo>
                    <a:cubicBezTo>
                      <a:pt x="41297" y="18781"/>
                      <a:pt x="41664" y="18547"/>
                      <a:pt x="41263" y="18547"/>
                    </a:cubicBezTo>
                    <a:cubicBezTo>
                      <a:pt x="41016" y="18547"/>
                      <a:pt x="40953" y="18526"/>
                      <a:pt x="40889" y="18526"/>
                    </a:cubicBezTo>
                    <a:cubicBezTo>
                      <a:pt x="40841" y="18526"/>
                      <a:pt x="40792" y="18538"/>
                      <a:pt x="40663" y="18581"/>
                    </a:cubicBezTo>
                    <a:cubicBezTo>
                      <a:pt x="40517" y="18625"/>
                      <a:pt x="40410" y="18649"/>
                      <a:pt x="40321" y="18649"/>
                    </a:cubicBezTo>
                    <a:cubicBezTo>
                      <a:pt x="40207" y="18649"/>
                      <a:pt x="40123" y="18608"/>
                      <a:pt x="40029" y="18514"/>
                    </a:cubicBezTo>
                    <a:cubicBezTo>
                      <a:pt x="39900" y="18385"/>
                      <a:pt x="39891" y="18336"/>
                      <a:pt x="39722" y="18336"/>
                    </a:cubicBezTo>
                    <a:cubicBezTo>
                      <a:pt x="39673" y="18336"/>
                      <a:pt x="39611" y="18340"/>
                      <a:pt x="39529" y="18347"/>
                    </a:cubicBezTo>
                    <a:cubicBezTo>
                      <a:pt x="39459" y="18347"/>
                      <a:pt x="39401" y="18350"/>
                      <a:pt x="39352" y="18350"/>
                    </a:cubicBezTo>
                    <a:cubicBezTo>
                      <a:pt x="39143" y="18350"/>
                      <a:pt x="39090" y="18306"/>
                      <a:pt x="38928" y="17847"/>
                    </a:cubicBezTo>
                    <a:cubicBezTo>
                      <a:pt x="38762" y="17313"/>
                      <a:pt x="39329" y="17347"/>
                      <a:pt x="38762" y="17313"/>
                    </a:cubicBezTo>
                    <a:cubicBezTo>
                      <a:pt x="38673" y="17291"/>
                      <a:pt x="38580" y="17280"/>
                      <a:pt x="38486" y="17280"/>
                    </a:cubicBezTo>
                    <a:cubicBezTo>
                      <a:pt x="38298" y="17280"/>
                      <a:pt x="38106" y="17324"/>
                      <a:pt x="37928" y="17413"/>
                    </a:cubicBezTo>
                    <a:cubicBezTo>
                      <a:pt x="37836" y="17441"/>
                      <a:pt x="37759" y="17453"/>
                      <a:pt x="37701" y="17453"/>
                    </a:cubicBezTo>
                    <a:cubicBezTo>
                      <a:pt x="37548" y="17453"/>
                      <a:pt x="37525" y="17367"/>
                      <a:pt x="37694" y="17247"/>
                    </a:cubicBezTo>
                    <a:cubicBezTo>
                      <a:pt x="37894" y="17080"/>
                      <a:pt x="38161" y="17146"/>
                      <a:pt x="38461" y="17013"/>
                    </a:cubicBezTo>
                    <a:cubicBezTo>
                      <a:pt x="38762" y="16880"/>
                      <a:pt x="39229" y="16913"/>
                      <a:pt x="38962" y="16613"/>
                    </a:cubicBezTo>
                    <a:cubicBezTo>
                      <a:pt x="38762" y="16379"/>
                      <a:pt x="38461" y="16246"/>
                      <a:pt x="38161" y="16179"/>
                    </a:cubicBezTo>
                    <a:lnTo>
                      <a:pt x="37060" y="16646"/>
                    </a:lnTo>
                    <a:lnTo>
                      <a:pt x="36326" y="17280"/>
                    </a:lnTo>
                    <a:lnTo>
                      <a:pt x="35759" y="18080"/>
                    </a:lnTo>
                    <a:cubicBezTo>
                      <a:pt x="35608" y="18254"/>
                      <a:pt x="35400" y="18427"/>
                      <a:pt x="35337" y="18427"/>
                    </a:cubicBezTo>
                    <a:cubicBezTo>
                      <a:pt x="35303" y="18427"/>
                      <a:pt x="35311" y="18376"/>
                      <a:pt x="35392" y="18247"/>
                    </a:cubicBezTo>
                    <a:cubicBezTo>
                      <a:pt x="35593" y="17814"/>
                      <a:pt x="35859" y="17380"/>
                      <a:pt x="36160" y="17013"/>
                    </a:cubicBezTo>
                    <a:cubicBezTo>
                      <a:pt x="36393" y="16746"/>
                      <a:pt x="36660" y="16546"/>
                      <a:pt x="36927" y="16346"/>
                    </a:cubicBezTo>
                    <a:cubicBezTo>
                      <a:pt x="37194" y="16112"/>
                      <a:pt x="37194" y="15512"/>
                      <a:pt x="37561" y="15445"/>
                    </a:cubicBezTo>
                    <a:cubicBezTo>
                      <a:pt x="37961" y="15379"/>
                      <a:pt x="38328" y="15412"/>
                      <a:pt x="38995" y="15345"/>
                    </a:cubicBezTo>
                    <a:cubicBezTo>
                      <a:pt x="39562" y="15312"/>
                      <a:pt x="40163" y="15212"/>
                      <a:pt x="40696" y="15078"/>
                    </a:cubicBezTo>
                    <a:cubicBezTo>
                      <a:pt x="40963" y="14945"/>
                      <a:pt x="40996" y="14745"/>
                      <a:pt x="41063" y="14511"/>
                    </a:cubicBezTo>
                    <a:cubicBezTo>
                      <a:pt x="41163" y="14244"/>
                      <a:pt x="41197" y="14311"/>
                      <a:pt x="41564" y="14211"/>
                    </a:cubicBezTo>
                    <a:cubicBezTo>
                      <a:pt x="41930" y="14111"/>
                      <a:pt x="41930" y="13677"/>
                      <a:pt x="41930" y="13444"/>
                    </a:cubicBezTo>
                    <a:cubicBezTo>
                      <a:pt x="41930" y="13244"/>
                      <a:pt x="41530" y="13144"/>
                      <a:pt x="41463" y="12843"/>
                    </a:cubicBezTo>
                    <a:cubicBezTo>
                      <a:pt x="41411" y="12634"/>
                      <a:pt x="41461" y="12425"/>
                      <a:pt x="41373" y="12425"/>
                    </a:cubicBezTo>
                    <a:cubicBezTo>
                      <a:pt x="41349" y="12425"/>
                      <a:pt x="41314" y="12441"/>
                      <a:pt x="41263" y="12476"/>
                    </a:cubicBezTo>
                    <a:cubicBezTo>
                      <a:pt x="41099" y="12614"/>
                      <a:pt x="41115" y="12886"/>
                      <a:pt x="41051" y="12886"/>
                    </a:cubicBezTo>
                    <a:cubicBezTo>
                      <a:pt x="41038" y="12886"/>
                      <a:pt x="41020" y="12873"/>
                      <a:pt x="40996" y="12843"/>
                    </a:cubicBezTo>
                    <a:cubicBezTo>
                      <a:pt x="40907" y="12724"/>
                      <a:pt x="41140" y="12362"/>
                      <a:pt x="40874" y="12362"/>
                    </a:cubicBezTo>
                    <a:cubicBezTo>
                      <a:pt x="40844" y="12362"/>
                      <a:pt x="40807" y="12366"/>
                      <a:pt x="40763" y="12376"/>
                    </a:cubicBezTo>
                    <a:cubicBezTo>
                      <a:pt x="40363" y="12476"/>
                      <a:pt x="40563" y="12310"/>
                      <a:pt x="40129" y="12777"/>
                    </a:cubicBezTo>
                    <a:cubicBezTo>
                      <a:pt x="39937" y="13001"/>
                      <a:pt x="39783" y="13102"/>
                      <a:pt x="39701" y="13102"/>
                    </a:cubicBezTo>
                    <a:cubicBezTo>
                      <a:pt x="39612" y="13102"/>
                      <a:pt x="39608" y="12984"/>
                      <a:pt x="39729" y="12777"/>
                    </a:cubicBezTo>
                    <a:cubicBezTo>
                      <a:pt x="39962" y="12476"/>
                      <a:pt x="40296" y="12243"/>
                      <a:pt x="40663" y="12076"/>
                    </a:cubicBezTo>
                    <a:cubicBezTo>
                      <a:pt x="40863" y="12009"/>
                      <a:pt x="40363" y="11909"/>
                      <a:pt x="39829" y="11809"/>
                    </a:cubicBezTo>
                    <a:cubicBezTo>
                      <a:pt x="39462" y="11743"/>
                      <a:pt x="39095" y="11609"/>
                      <a:pt x="38828" y="11376"/>
                    </a:cubicBezTo>
                    <a:cubicBezTo>
                      <a:pt x="38695" y="11276"/>
                      <a:pt x="38528" y="11242"/>
                      <a:pt x="38395" y="11242"/>
                    </a:cubicBezTo>
                    <a:cubicBezTo>
                      <a:pt x="38361" y="11242"/>
                      <a:pt x="38261" y="11075"/>
                      <a:pt x="37727" y="10575"/>
                    </a:cubicBezTo>
                    <a:cubicBezTo>
                      <a:pt x="37194" y="10075"/>
                      <a:pt x="36493" y="9408"/>
                      <a:pt x="36160" y="9041"/>
                    </a:cubicBezTo>
                    <a:cubicBezTo>
                      <a:pt x="35924" y="8781"/>
                      <a:pt x="35821" y="8422"/>
                      <a:pt x="35746" y="8422"/>
                    </a:cubicBezTo>
                    <a:cubicBezTo>
                      <a:pt x="35715" y="8422"/>
                      <a:pt x="35689" y="8484"/>
                      <a:pt x="35659" y="8640"/>
                    </a:cubicBezTo>
                    <a:cubicBezTo>
                      <a:pt x="35593" y="9141"/>
                      <a:pt x="35893" y="9408"/>
                      <a:pt x="35526" y="9608"/>
                    </a:cubicBezTo>
                    <a:cubicBezTo>
                      <a:pt x="35192" y="9775"/>
                      <a:pt x="35326" y="9908"/>
                      <a:pt x="34992" y="10008"/>
                    </a:cubicBezTo>
                    <a:cubicBezTo>
                      <a:pt x="34876" y="10043"/>
                      <a:pt x="34816" y="10058"/>
                      <a:pt x="34775" y="10058"/>
                    </a:cubicBezTo>
                    <a:cubicBezTo>
                      <a:pt x="34699" y="10058"/>
                      <a:pt x="34687" y="10007"/>
                      <a:pt x="34492" y="9941"/>
                    </a:cubicBezTo>
                    <a:cubicBezTo>
                      <a:pt x="34430" y="9918"/>
                      <a:pt x="34366" y="9911"/>
                      <a:pt x="34304" y="9911"/>
                    </a:cubicBezTo>
                    <a:cubicBezTo>
                      <a:pt x="34210" y="9911"/>
                      <a:pt x="34121" y="9927"/>
                      <a:pt x="34049" y="9927"/>
                    </a:cubicBezTo>
                    <a:cubicBezTo>
                      <a:pt x="33965" y="9927"/>
                      <a:pt x="33905" y="9905"/>
                      <a:pt x="33891" y="9808"/>
                    </a:cubicBezTo>
                    <a:cubicBezTo>
                      <a:pt x="33891" y="9608"/>
                      <a:pt x="34458" y="9908"/>
                      <a:pt x="33958" y="9408"/>
                    </a:cubicBezTo>
                    <a:cubicBezTo>
                      <a:pt x="33424" y="8907"/>
                      <a:pt x="33725" y="9174"/>
                      <a:pt x="33758" y="8807"/>
                    </a:cubicBezTo>
                    <a:cubicBezTo>
                      <a:pt x="33758" y="8440"/>
                      <a:pt x="33024" y="8374"/>
                      <a:pt x="32590" y="8273"/>
                    </a:cubicBezTo>
                    <a:cubicBezTo>
                      <a:pt x="32190" y="8173"/>
                      <a:pt x="32390" y="7940"/>
                      <a:pt x="31823" y="7907"/>
                    </a:cubicBezTo>
                    <a:cubicBezTo>
                      <a:pt x="31456" y="7907"/>
                      <a:pt x="31089" y="7840"/>
                      <a:pt x="30722" y="7773"/>
                    </a:cubicBezTo>
                    <a:cubicBezTo>
                      <a:pt x="30556" y="7740"/>
                      <a:pt x="29588" y="7540"/>
                      <a:pt x="29588" y="7540"/>
                    </a:cubicBezTo>
                    <a:cubicBezTo>
                      <a:pt x="29588" y="7540"/>
                      <a:pt x="29433" y="7359"/>
                      <a:pt x="29316" y="7359"/>
                    </a:cubicBezTo>
                    <a:cubicBezTo>
                      <a:pt x="29245" y="7359"/>
                      <a:pt x="29188" y="7425"/>
                      <a:pt x="29188" y="7640"/>
                    </a:cubicBezTo>
                    <a:cubicBezTo>
                      <a:pt x="29155" y="8240"/>
                      <a:pt x="29188" y="8273"/>
                      <a:pt x="29188" y="8507"/>
                    </a:cubicBezTo>
                    <a:cubicBezTo>
                      <a:pt x="29221" y="8740"/>
                      <a:pt x="29321" y="8941"/>
                      <a:pt x="29455" y="9107"/>
                    </a:cubicBezTo>
                    <a:cubicBezTo>
                      <a:pt x="29455" y="9107"/>
                      <a:pt x="29632" y="8978"/>
                      <a:pt x="29774" y="8978"/>
                    </a:cubicBezTo>
                    <a:cubicBezTo>
                      <a:pt x="29836" y="8978"/>
                      <a:pt x="29891" y="9003"/>
                      <a:pt x="29922" y="9074"/>
                    </a:cubicBezTo>
                    <a:cubicBezTo>
                      <a:pt x="29989" y="9274"/>
                      <a:pt x="29288" y="9374"/>
                      <a:pt x="29121" y="9508"/>
                    </a:cubicBezTo>
                    <a:cubicBezTo>
                      <a:pt x="28921" y="9641"/>
                      <a:pt x="28854" y="9541"/>
                      <a:pt x="29221" y="9875"/>
                    </a:cubicBezTo>
                    <a:cubicBezTo>
                      <a:pt x="29622" y="10175"/>
                      <a:pt x="29955" y="10242"/>
                      <a:pt x="30022" y="10442"/>
                    </a:cubicBezTo>
                    <a:cubicBezTo>
                      <a:pt x="30122" y="10642"/>
                      <a:pt x="30289" y="10975"/>
                      <a:pt x="30289" y="10975"/>
                    </a:cubicBezTo>
                    <a:cubicBezTo>
                      <a:pt x="30289" y="10975"/>
                      <a:pt x="30689" y="11276"/>
                      <a:pt x="30489" y="11276"/>
                    </a:cubicBezTo>
                    <a:cubicBezTo>
                      <a:pt x="30255" y="11309"/>
                      <a:pt x="30322" y="11376"/>
                      <a:pt x="30022" y="11776"/>
                    </a:cubicBezTo>
                    <a:cubicBezTo>
                      <a:pt x="29788" y="12043"/>
                      <a:pt x="29455" y="12276"/>
                      <a:pt x="29088" y="12410"/>
                    </a:cubicBezTo>
                    <a:cubicBezTo>
                      <a:pt x="28821" y="12510"/>
                      <a:pt x="28754" y="12543"/>
                      <a:pt x="28888" y="12910"/>
                    </a:cubicBezTo>
                    <a:cubicBezTo>
                      <a:pt x="28988" y="13244"/>
                      <a:pt x="29288" y="13210"/>
                      <a:pt x="29355" y="13544"/>
                    </a:cubicBezTo>
                    <a:cubicBezTo>
                      <a:pt x="29422" y="13877"/>
                      <a:pt x="29221" y="13677"/>
                      <a:pt x="29488" y="14111"/>
                    </a:cubicBezTo>
                    <a:lnTo>
                      <a:pt x="29722" y="14545"/>
                    </a:lnTo>
                    <a:cubicBezTo>
                      <a:pt x="29722" y="14545"/>
                      <a:pt x="29631" y="14465"/>
                      <a:pt x="29588" y="14465"/>
                    </a:cubicBezTo>
                    <a:cubicBezTo>
                      <a:pt x="29558" y="14465"/>
                      <a:pt x="29552" y="14506"/>
                      <a:pt x="29622" y="14645"/>
                    </a:cubicBezTo>
                    <a:cubicBezTo>
                      <a:pt x="29738" y="14900"/>
                      <a:pt x="29757" y="15123"/>
                      <a:pt x="29691" y="15123"/>
                    </a:cubicBezTo>
                    <a:cubicBezTo>
                      <a:pt x="29661" y="15123"/>
                      <a:pt x="29616" y="15080"/>
                      <a:pt x="29555" y="14978"/>
                    </a:cubicBezTo>
                    <a:cubicBezTo>
                      <a:pt x="29419" y="14751"/>
                      <a:pt x="29422" y="14632"/>
                      <a:pt x="29374" y="14632"/>
                    </a:cubicBezTo>
                    <a:cubicBezTo>
                      <a:pt x="29352" y="14632"/>
                      <a:pt x="29319" y="14658"/>
                      <a:pt x="29255" y="14711"/>
                    </a:cubicBezTo>
                    <a:cubicBezTo>
                      <a:pt x="29088" y="14878"/>
                      <a:pt x="29055" y="14912"/>
                      <a:pt x="29221" y="15145"/>
                    </a:cubicBezTo>
                    <a:cubicBezTo>
                      <a:pt x="29327" y="15356"/>
                      <a:pt x="29473" y="15649"/>
                      <a:pt x="29432" y="15649"/>
                    </a:cubicBezTo>
                    <a:cubicBezTo>
                      <a:pt x="29422" y="15649"/>
                      <a:pt x="29397" y="15628"/>
                      <a:pt x="29355" y="15579"/>
                    </a:cubicBezTo>
                    <a:cubicBezTo>
                      <a:pt x="29213" y="15351"/>
                      <a:pt x="29192" y="15124"/>
                      <a:pt x="29002" y="15124"/>
                    </a:cubicBezTo>
                    <a:cubicBezTo>
                      <a:pt x="28970" y="15124"/>
                      <a:pt x="28932" y="15130"/>
                      <a:pt x="28888" y="15145"/>
                    </a:cubicBezTo>
                    <a:cubicBezTo>
                      <a:pt x="28638" y="15270"/>
                      <a:pt x="28447" y="15482"/>
                      <a:pt x="28314" y="15482"/>
                    </a:cubicBezTo>
                    <a:cubicBezTo>
                      <a:pt x="28305" y="15482"/>
                      <a:pt x="28296" y="15481"/>
                      <a:pt x="28287" y="15479"/>
                    </a:cubicBezTo>
                    <a:cubicBezTo>
                      <a:pt x="28154" y="15479"/>
                      <a:pt x="28287" y="15145"/>
                      <a:pt x="28287" y="15145"/>
                    </a:cubicBezTo>
                    <a:lnTo>
                      <a:pt x="28521" y="14645"/>
                    </a:lnTo>
                    <a:lnTo>
                      <a:pt x="28121" y="14311"/>
                    </a:lnTo>
                    <a:cubicBezTo>
                      <a:pt x="28121" y="14311"/>
                      <a:pt x="27935" y="14363"/>
                      <a:pt x="27805" y="14363"/>
                    </a:cubicBezTo>
                    <a:cubicBezTo>
                      <a:pt x="27701" y="14363"/>
                      <a:pt x="27631" y="14330"/>
                      <a:pt x="27720" y="14211"/>
                    </a:cubicBezTo>
                    <a:cubicBezTo>
                      <a:pt x="27954" y="13944"/>
                      <a:pt x="27587" y="13877"/>
                      <a:pt x="27453" y="13877"/>
                    </a:cubicBezTo>
                    <a:cubicBezTo>
                      <a:pt x="27353" y="13877"/>
                      <a:pt x="26986" y="13611"/>
                      <a:pt x="27287" y="13611"/>
                    </a:cubicBezTo>
                    <a:cubicBezTo>
                      <a:pt x="27587" y="13611"/>
                      <a:pt x="27620" y="13611"/>
                      <a:pt x="27720" y="13410"/>
                    </a:cubicBezTo>
                    <a:cubicBezTo>
                      <a:pt x="27854" y="13210"/>
                      <a:pt x="27620" y="12943"/>
                      <a:pt x="27554" y="12777"/>
                    </a:cubicBezTo>
                    <a:cubicBezTo>
                      <a:pt x="27453" y="12610"/>
                      <a:pt x="27654" y="12210"/>
                      <a:pt x="27253" y="12210"/>
                    </a:cubicBezTo>
                    <a:cubicBezTo>
                      <a:pt x="26986" y="12210"/>
                      <a:pt x="26616" y="12254"/>
                      <a:pt x="26359" y="12254"/>
                    </a:cubicBezTo>
                    <a:cubicBezTo>
                      <a:pt x="26230" y="12254"/>
                      <a:pt x="26130" y="12243"/>
                      <a:pt x="26086" y="12210"/>
                    </a:cubicBezTo>
                    <a:cubicBezTo>
                      <a:pt x="25919" y="12043"/>
                      <a:pt x="25686" y="11909"/>
                      <a:pt x="25452" y="11843"/>
                    </a:cubicBezTo>
                    <a:cubicBezTo>
                      <a:pt x="25350" y="11817"/>
                      <a:pt x="25243" y="11806"/>
                      <a:pt x="25135" y="11806"/>
                    </a:cubicBezTo>
                    <a:cubicBezTo>
                      <a:pt x="24961" y="11806"/>
                      <a:pt x="24783" y="11835"/>
                      <a:pt x="24618" y="11876"/>
                    </a:cubicBezTo>
                    <a:cubicBezTo>
                      <a:pt x="24485" y="11876"/>
                      <a:pt x="24585" y="11676"/>
                      <a:pt x="24451" y="11542"/>
                    </a:cubicBezTo>
                    <a:cubicBezTo>
                      <a:pt x="24285" y="11409"/>
                      <a:pt x="24084" y="11309"/>
                      <a:pt x="23884" y="11276"/>
                    </a:cubicBezTo>
                    <a:lnTo>
                      <a:pt x="23617" y="11242"/>
                    </a:lnTo>
                    <a:cubicBezTo>
                      <a:pt x="23451" y="11142"/>
                      <a:pt x="23351" y="11009"/>
                      <a:pt x="23351" y="10809"/>
                    </a:cubicBezTo>
                    <a:cubicBezTo>
                      <a:pt x="23351" y="10576"/>
                      <a:pt x="23230" y="10344"/>
                      <a:pt x="23083" y="10344"/>
                    </a:cubicBezTo>
                    <a:cubicBezTo>
                      <a:pt x="23040" y="10344"/>
                      <a:pt x="22995" y="10363"/>
                      <a:pt x="22950" y="10408"/>
                    </a:cubicBezTo>
                    <a:cubicBezTo>
                      <a:pt x="22817" y="10508"/>
                      <a:pt x="22683" y="10642"/>
                      <a:pt x="22583" y="10775"/>
                    </a:cubicBezTo>
                    <a:cubicBezTo>
                      <a:pt x="22583" y="10775"/>
                      <a:pt x="22183" y="10242"/>
                      <a:pt x="22250" y="10008"/>
                    </a:cubicBezTo>
                    <a:cubicBezTo>
                      <a:pt x="22316" y="9775"/>
                      <a:pt x="22517" y="9908"/>
                      <a:pt x="22517" y="9641"/>
                    </a:cubicBezTo>
                    <a:cubicBezTo>
                      <a:pt x="22517" y="9374"/>
                      <a:pt x="22550" y="9608"/>
                      <a:pt x="22750" y="9274"/>
                    </a:cubicBezTo>
                    <a:cubicBezTo>
                      <a:pt x="22972" y="8926"/>
                      <a:pt x="22983" y="8638"/>
                      <a:pt x="23326" y="8638"/>
                    </a:cubicBezTo>
                    <a:cubicBezTo>
                      <a:pt x="23344" y="8638"/>
                      <a:pt x="23363" y="8639"/>
                      <a:pt x="23384" y="8640"/>
                    </a:cubicBezTo>
                    <a:cubicBezTo>
                      <a:pt x="23510" y="8663"/>
                      <a:pt x="23620" y="8686"/>
                      <a:pt x="23712" y="8686"/>
                    </a:cubicBezTo>
                    <a:cubicBezTo>
                      <a:pt x="23887" y="8686"/>
                      <a:pt x="23996" y="8602"/>
                      <a:pt x="24018" y="8273"/>
                    </a:cubicBezTo>
                    <a:cubicBezTo>
                      <a:pt x="24051" y="7773"/>
                      <a:pt x="24084" y="7206"/>
                      <a:pt x="24385" y="7006"/>
                    </a:cubicBezTo>
                    <a:cubicBezTo>
                      <a:pt x="24718" y="6839"/>
                      <a:pt x="24451" y="7039"/>
                      <a:pt x="24852" y="6739"/>
                    </a:cubicBezTo>
                    <a:cubicBezTo>
                      <a:pt x="25252" y="6472"/>
                      <a:pt x="25519" y="6339"/>
                      <a:pt x="25252" y="6239"/>
                    </a:cubicBezTo>
                    <a:cubicBezTo>
                      <a:pt x="25209" y="6226"/>
                      <a:pt x="25168" y="6222"/>
                      <a:pt x="25129" y="6222"/>
                    </a:cubicBezTo>
                    <a:cubicBezTo>
                      <a:pt x="25032" y="6222"/>
                      <a:pt x="24946" y="6249"/>
                      <a:pt x="24860" y="6249"/>
                    </a:cubicBezTo>
                    <a:cubicBezTo>
                      <a:pt x="24791" y="6249"/>
                      <a:pt x="24724" y="6232"/>
                      <a:pt x="24651" y="6172"/>
                    </a:cubicBezTo>
                    <a:cubicBezTo>
                      <a:pt x="24472" y="5992"/>
                      <a:pt x="24185" y="5867"/>
                      <a:pt x="24441" y="5867"/>
                    </a:cubicBezTo>
                    <a:cubicBezTo>
                      <a:pt x="24470" y="5867"/>
                      <a:pt x="24507" y="5868"/>
                      <a:pt x="24551" y="5872"/>
                    </a:cubicBezTo>
                    <a:cubicBezTo>
                      <a:pt x="24937" y="5901"/>
                      <a:pt x="25138" y="6116"/>
                      <a:pt x="25319" y="6116"/>
                    </a:cubicBezTo>
                    <a:cubicBezTo>
                      <a:pt x="25341" y="6116"/>
                      <a:pt x="25363" y="6113"/>
                      <a:pt x="25385" y="6105"/>
                    </a:cubicBezTo>
                    <a:cubicBezTo>
                      <a:pt x="25619" y="6005"/>
                      <a:pt x="25786" y="5872"/>
                      <a:pt x="25919" y="5672"/>
                    </a:cubicBezTo>
                    <a:cubicBezTo>
                      <a:pt x="25941" y="5627"/>
                      <a:pt x="25964" y="5616"/>
                      <a:pt x="25987" y="5616"/>
                    </a:cubicBezTo>
                    <a:cubicBezTo>
                      <a:pt x="26010" y="5616"/>
                      <a:pt x="26035" y="5627"/>
                      <a:pt x="26062" y="5627"/>
                    </a:cubicBezTo>
                    <a:cubicBezTo>
                      <a:pt x="26090" y="5627"/>
                      <a:pt x="26119" y="5616"/>
                      <a:pt x="26153" y="5572"/>
                    </a:cubicBezTo>
                    <a:cubicBezTo>
                      <a:pt x="26247" y="5477"/>
                      <a:pt x="26225" y="5383"/>
                      <a:pt x="26309" y="5383"/>
                    </a:cubicBezTo>
                    <a:cubicBezTo>
                      <a:pt x="26345" y="5383"/>
                      <a:pt x="26398" y="5399"/>
                      <a:pt x="26486" y="5438"/>
                    </a:cubicBezTo>
                    <a:cubicBezTo>
                      <a:pt x="26629" y="5502"/>
                      <a:pt x="26727" y="5543"/>
                      <a:pt x="26790" y="5543"/>
                    </a:cubicBezTo>
                    <a:cubicBezTo>
                      <a:pt x="26859" y="5543"/>
                      <a:pt x="26886" y="5493"/>
                      <a:pt x="26886" y="5371"/>
                    </a:cubicBezTo>
                    <a:cubicBezTo>
                      <a:pt x="26886" y="5138"/>
                      <a:pt x="27187" y="5038"/>
                      <a:pt x="27187" y="4838"/>
                    </a:cubicBezTo>
                    <a:cubicBezTo>
                      <a:pt x="27187" y="4638"/>
                      <a:pt x="26953" y="4771"/>
                      <a:pt x="26853" y="4437"/>
                    </a:cubicBezTo>
                    <a:cubicBezTo>
                      <a:pt x="26820" y="4171"/>
                      <a:pt x="26720" y="3904"/>
                      <a:pt x="26519" y="3704"/>
                    </a:cubicBezTo>
                    <a:cubicBezTo>
                      <a:pt x="26420" y="3654"/>
                      <a:pt x="26283" y="3511"/>
                      <a:pt x="26137" y="3511"/>
                    </a:cubicBezTo>
                    <a:cubicBezTo>
                      <a:pt x="26087" y="3511"/>
                      <a:pt x="26037" y="3528"/>
                      <a:pt x="25986" y="3570"/>
                    </a:cubicBezTo>
                    <a:cubicBezTo>
                      <a:pt x="25786" y="3737"/>
                      <a:pt x="25652" y="3737"/>
                      <a:pt x="25686" y="3937"/>
                    </a:cubicBezTo>
                    <a:cubicBezTo>
                      <a:pt x="25719" y="4070"/>
                      <a:pt x="25686" y="4237"/>
                      <a:pt x="25652" y="4371"/>
                    </a:cubicBezTo>
                    <a:cubicBezTo>
                      <a:pt x="25519" y="4437"/>
                      <a:pt x="25385" y="4537"/>
                      <a:pt x="25285" y="4671"/>
                    </a:cubicBezTo>
                    <a:cubicBezTo>
                      <a:pt x="25130" y="4826"/>
                      <a:pt x="25093" y="5098"/>
                      <a:pt x="25027" y="5098"/>
                    </a:cubicBezTo>
                    <a:cubicBezTo>
                      <a:pt x="24993" y="5098"/>
                      <a:pt x="24952" y="5028"/>
                      <a:pt x="24885" y="4838"/>
                    </a:cubicBezTo>
                    <a:cubicBezTo>
                      <a:pt x="24651" y="4271"/>
                      <a:pt x="24718" y="4070"/>
                      <a:pt x="24518" y="4004"/>
                    </a:cubicBezTo>
                    <a:cubicBezTo>
                      <a:pt x="24451" y="3987"/>
                      <a:pt x="24385" y="3979"/>
                      <a:pt x="24322" y="3979"/>
                    </a:cubicBezTo>
                    <a:cubicBezTo>
                      <a:pt x="24260" y="3979"/>
                      <a:pt x="24201" y="3987"/>
                      <a:pt x="24151" y="4004"/>
                    </a:cubicBezTo>
                    <a:cubicBezTo>
                      <a:pt x="24068" y="4020"/>
                      <a:pt x="23993" y="4029"/>
                      <a:pt x="23918" y="4029"/>
                    </a:cubicBezTo>
                    <a:cubicBezTo>
                      <a:pt x="23843" y="4029"/>
                      <a:pt x="23768" y="4020"/>
                      <a:pt x="23684" y="4004"/>
                    </a:cubicBezTo>
                    <a:cubicBezTo>
                      <a:pt x="23506" y="4004"/>
                      <a:pt x="23402" y="3930"/>
                      <a:pt x="23343" y="3930"/>
                    </a:cubicBezTo>
                    <a:cubicBezTo>
                      <a:pt x="23313" y="3930"/>
                      <a:pt x="23295" y="3948"/>
                      <a:pt x="23284" y="4004"/>
                    </a:cubicBezTo>
                    <a:cubicBezTo>
                      <a:pt x="23217" y="4204"/>
                      <a:pt x="23284" y="4404"/>
                      <a:pt x="23351" y="4437"/>
                    </a:cubicBezTo>
                    <a:cubicBezTo>
                      <a:pt x="23451" y="4471"/>
                      <a:pt x="23351" y="4504"/>
                      <a:pt x="23017" y="4671"/>
                    </a:cubicBezTo>
                    <a:cubicBezTo>
                      <a:pt x="22884" y="4738"/>
                      <a:pt x="22750" y="4804"/>
                      <a:pt x="22617" y="4904"/>
                    </a:cubicBezTo>
                    <a:cubicBezTo>
                      <a:pt x="22617" y="4904"/>
                      <a:pt x="22984" y="5138"/>
                      <a:pt x="22750" y="5238"/>
                    </a:cubicBezTo>
                    <a:cubicBezTo>
                      <a:pt x="22572" y="5340"/>
                      <a:pt x="22569" y="5383"/>
                      <a:pt x="22518" y="5383"/>
                    </a:cubicBezTo>
                    <a:cubicBezTo>
                      <a:pt x="22502" y="5383"/>
                      <a:pt x="22481" y="5379"/>
                      <a:pt x="22450" y="5371"/>
                    </a:cubicBezTo>
                    <a:cubicBezTo>
                      <a:pt x="22350" y="5305"/>
                      <a:pt x="22116" y="5171"/>
                      <a:pt x="22216" y="4971"/>
                    </a:cubicBezTo>
                    <a:cubicBezTo>
                      <a:pt x="22250" y="4871"/>
                      <a:pt x="22316" y="4771"/>
                      <a:pt x="22383" y="4671"/>
                    </a:cubicBezTo>
                    <a:cubicBezTo>
                      <a:pt x="22517" y="4437"/>
                      <a:pt x="22717" y="4337"/>
                      <a:pt x="22750" y="4237"/>
                    </a:cubicBezTo>
                    <a:cubicBezTo>
                      <a:pt x="22750" y="4171"/>
                      <a:pt x="22583" y="4004"/>
                      <a:pt x="22350" y="3870"/>
                    </a:cubicBezTo>
                    <a:cubicBezTo>
                      <a:pt x="22169" y="3767"/>
                      <a:pt x="22028" y="3584"/>
                      <a:pt x="21881" y="3584"/>
                    </a:cubicBezTo>
                    <a:cubicBezTo>
                      <a:pt x="21838" y="3584"/>
                      <a:pt x="21795" y="3599"/>
                      <a:pt x="21749" y="3637"/>
                    </a:cubicBezTo>
                    <a:cubicBezTo>
                      <a:pt x="21583" y="3770"/>
                      <a:pt x="21449" y="3870"/>
                      <a:pt x="21316" y="4004"/>
                    </a:cubicBezTo>
                    <a:cubicBezTo>
                      <a:pt x="21282" y="4104"/>
                      <a:pt x="21616" y="4070"/>
                      <a:pt x="21716" y="4104"/>
                    </a:cubicBezTo>
                    <a:cubicBezTo>
                      <a:pt x="21816" y="4137"/>
                      <a:pt x="21916" y="4404"/>
                      <a:pt x="21916" y="4404"/>
                    </a:cubicBezTo>
                    <a:cubicBezTo>
                      <a:pt x="21916" y="4504"/>
                      <a:pt x="21849" y="4571"/>
                      <a:pt x="21749" y="4604"/>
                    </a:cubicBezTo>
                    <a:cubicBezTo>
                      <a:pt x="21616" y="4638"/>
                      <a:pt x="21416" y="4738"/>
                      <a:pt x="21416" y="4738"/>
                    </a:cubicBezTo>
                    <a:cubicBezTo>
                      <a:pt x="21416" y="4738"/>
                      <a:pt x="21549" y="4856"/>
                      <a:pt x="21441" y="4856"/>
                    </a:cubicBezTo>
                    <a:cubicBezTo>
                      <a:pt x="21386" y="4856"/>
                      <a:pt x="21271" y="4827"/>
                      <a:pt x="21049" y="4738"/>
                    </a:cubicBezTo>
                    <a:cubicBezTo>
                      <a:pt x="20549" y="4504"/>
                      <a:pt x="20082" y="4237"/>
                      <a:pt x="19615" y="3970"/>
                    </a:cubicBezTo>
                    <a:cubicBezTo>
                      <a:pt x="19235" y="3757"/>
                      <a:pt x="19109" y="3560"/>
                      <a:pt x="19007" y="3560"/>
                    </a:cubicBezTo>
                    <a:cubicBezTo>
                      <a:pt x="18966" y="3560"/>
                      <a:pt x="18929" y="3593"/>
                      <a:pt x="18881" y="3670"/>
                    </a:cubicBezTo>
                    <a:cubicBezTo>
                      <a:pt x="18747" y="3937"/>
                      <a:pt x="19014" y="4004"/>
                      <a:pt x="18580" y="4070"/>
                    </a:cubicBezTo>
                    <a:cubicBezTo>
                      <a:pt x="18147" y="4137"/>
                      <a:pt x="18113" y="4104"/>
                      <a:pt x="18013" y="4271"/>
                    </a:cubicBezTo>
                    <a:cubicBezTo>
                      <a:pt x="17913" y="4404"/>
                      <a:pt x="17880" y="4537"/>
                      <a:pt x="17847" y="4671"/>
                    </a:cubicBezTo>
                    <a:lnTo>
                      <a:pt x="17847" y="4904"/>
                    </a:lnTo>
                    <a:cubicBezTo>
                      <a:pt x="17847" y="4904"/>
                      <a:pt x="17680" y="5138"/>
                      <a:pt x="17613" y="5138"/>
                    </a:cubicBezTo>
                    <a:cubicBezTo>
                      <a:pt x="17546" y="5138"/>
                      <a:pt x="17446" y="5138"/>
                      <a:pt x="17380" y="5071"/>
                    </a:cubicBezTo>
                    <a:cubicBezTo>
                      <a:pt x="17313" y="5038"/>
                      <a:pt x="17446" y="4738"/>
                      <a:pt x="17446" y="4671"/>
                    </a:cubicBezTo>
                    <a:cubicBezTo>
                      <a:pt x="17413" y="4537"/>
                      <a:pt x="17346" y="4404"/>
                      <a:pt x="17280" y="4271"/>
                    </a:cubicBezTo>
                    <a:cubicBezTo>
                      <a:pt x="17280" y="4271"/>
                      <a:pt x="17114" y="3995"/>
                      <a:pt x="16909" y="3995"/>
                    </a:cubicBezTo>
                    <a:cubicBezTo>
                      <a:pt x="16888" y="3995"/>
                      <a:pt x="16867" y="3998"/>
                      <a:pt x="16846" y="4004"/>
                    </a:cubicBezTo>
                    <a:cubicBezTo>
                      <a:pt x="16646" y="4037"/>
                      <a:pt x="16446" y="4070"/>
                      <a:pt x="16245" y="4070"/>
                    </a:cubicBezTo>
                    <a:cubicBezTo>
                      <a:pt x="16245" y="4070"/>
                      <a:pt x="15612" y="3870"/>
                      <a:pt x="15645" y="3770"/>
                    </a:cubicBezTo>
                    <a:cubicBezTo>
                      <a:pt x="15678" y="3704"/>
                      <a:pt x="16012" y="3704"/>
                      <a:pt x="16012" y="3637"/>
                    </a:cubicBezTo>
                    <a:cubicBezTo>
                      <a:pt x="15979" y="3570"/>
                      <a:pt x="16112" y="3503"/>
                      <a:pt x="15678" y="3437"/>
                    </a:cubicBezTo>
                    <a:cubicBezTo>
                      <a:pt x="15278" y="3403"/>
                      <a:pt x="14644" y="3237"/>
                      <a:pt x="14644" y="2936"/>
                    </a:cubicBezTo>
                    <a:cubicBezTo>
                      <a:pt x="14644" y="2665"/>
                      <a:pt x="14490" y="2593"/>
                      <a:pt x="14236" y="2593"/>
                    </a:cubicBezTo>
                    <a:cubicBezTo>
                      <a:pt x="14177" y="2593"/>
                      <a:pt x="14113" y="2596"/>
                      <a:pt x="14044" y="2603"/>
                    </a:cubicBezTo>
                    <a:cubicBezTo>
                      <a:pt x="13738" y="2603"/>
                      <a:pt x="13942" y="2371"/>
                      <a:pt x="13787" y="2371"/>
                    </a:cubicBezTo>
                    <a:cubicBezTo>
                      <a:pt x="13756" y="2371"/>
                      <a:pt x="13710" y="2380"/>
                      <a:pt x="13644" y="2403"/>
                    </a:cubicBezTo>
                    <a:cubicBezTo>
                      <a:pt x="13551" y="2449"/>
                      <a:pt x="13443" y="2474"/>
                      <a:pt x="13339" y="2474"/>
                    </a:cubicBezTo>
                    <a:cubicBezTo>
                      <a:pt x="13217" y="2474"/>
                      <a:pt x="13099" y="2441"/>
                      <a:pt x="13010" y="2369"/>
                    </a:cubicBezTo>
                    <a:cubicBezTo>
                      <a:pt x="13010" y="2369"/>
                      <a:pt x="13143" y="2202"/>
                      <a:pt x="12543" y="2202"/>
                    </a:cubicBezTo>
                    <a:cubicBezTo>
                      <a:pt x="11909" y="2236"/>
                      <a:pt x="12109" y="2269"/>
                      <a:pt x="11809" y="2369"/>
                    </a:cubicBezTo>
                    <a:cubicBezTo>
                      <a:pt x="11726" y="2400"/>
                      <a:pt x="11669" y="2415"/>
                      <a:pt x="11629" y="2415"/>
                    </a:cubicBezTo>
                    <a:cubicBezTo>
                      <a:pt x="11539" y="2415"/>
                      <a:pt x="11532" y="2341"/>
                      <a:pt x="11509" y="2202"/>
                    </a:cubicBezTo>
                    <a:cubicBezTo>
                      <a:pt x="11483" y="2073"/>
                      <a:pt x="11317" y="2024"/>
                      <a:pt x="11150" y="2024"/>
                    </a:cubicBezTo>
                    <a:cubicBezTo>
                      <a:pt x="11102" y="2024"/>
                      <a:pt x="11053" y="2028"/>
                      <a:pt x="11008" y="2036"/>
                    </a:cubicBezTo>
                    <a:cubicBezTo>
                      <a:pt x="10875" y="2036"/>
                      <a:pt x="10742" y="2102"/>
                      <a:pt x="10641" y="2202"/>
                    </a:cubicBezTo>
                    <a:cubicBezTo>
                      <a:pt x="10641" y="2002"/>
                      <a:pt x="10575" y="1836"/>
                      <a:pt x="10475" y="1669"/>
                    </a:cubicBezTo>
                    <a:cubicBezTo>
                      <a:pt x="10308" y="1335"/>
                      <a:pt x="10541" y="1435"/>
                      <a:pt x="10174" y="1302"/>
                    </a:cubicBezTo>
                    <a:cubicBezTo>
                      <a:pt x="9808" y="1202"/>
                      <a:pt x="9407" y="1002"/>
                      <a:pt x="9641" y="902"/>
                    </a:cubicBezTo>
                    <a:cubicBezTo>
                      <a:pt x="9908" y="768"/>
                      <a:pt x="10375" y="468"/>
                      <a:pt x="10074" y="234"/>
                    </a:cubicBezTo>
                    <a:cubicBezTo>
                      <a:pt x="9882" y="106"/>
                      <a:pt x="9840" y="46"/>
                      <a:pt x="9695" y="46"/>
                    </a:cubicBezTo>
                    <a:cubicBezTo>
                      <a:pt x="9613" y="46"/>
                      <a:pt x="9499" y="65"/>
                      <a:pt x="9307" y="101"/>
                    </a:cubicBezTo>
                    <a:cubicBezTo>
                      <a:pt x="9179" y="135"/>
                      <a:pt x="9072" y="145"/>
                      <a:pt x="8982" y="145"/>
                    </a:cubicBezTo>
                    <a:cubicBezTo>
                      <a:pt x="8852" y="145"/>
                      <a:pt x="8755" y="125"/>
                      <a:pt x="8672" y="125"/>
                    </a:cubicBezTo>
                    <a:cubicBezTo>
                      <a:pt x="8586" y="125"/>
                      <a:pt x="8515" y="146"/>
                      <a:pt x="8440" y="234"/>
                    </a:cubicBezTo>
                    <a:cubicBezTo>
                      <a:pt x="8273" y="501"/>
                      <a:pt x="8473" y="468"/>
                      <a:pt x="7940" y="668"/>
                    </a:cubicBezTo>
                    <a:cubicBezTo>
                      <a:pt x="7372" y="868"/>
                      <a:pt x="7506" y="768"/>
                      <a:pt x="7239" y="1102"/>
                    </a:cubicBezTo>
                    <a:cubicBezTo>
                      <a:pt x="7049" y="1363"/>
                      <a:pt x="6994" y="1506"/>
                      <a:pt x="6954" y="1506"/>
                    </a:cubicBezTo>
                    <a:cubicBezTo>
                      <a:pt x="6938" y="1506"/>
                      <a:pt x="6925" y="1483"/>
                      <a:pt x="6905" y="1435"/>
                    </a:cubicBezTo>
                    <a:cubicBezTo>
                      <a:pt x="6839" y="1302"/>
                      <a:pt x="6939" y="902"/>
                      <a:pt x="7206" y="601"/>
                    </a:cubicBezTo>
                    <a:cubicBezTo>
                      <a:pt x="7339" y="435"/>
                      <a:pt x="7506" y="201"/>
                      <a:pt x="76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67" name="Google Shape;5167;p117"/>
              <p:cNvSpPr/>
              <p:nvPr/>
            </p:nvSpPr>
            <p:spPr>
              <a:xfrm>
                <a:off x="5225846" y="2256978"/>
                <a:ext cx="38582" cy="24551"/>
              </a:xfrm>
              <a:custGeom>
                <a:avLst/>
                <a:gdLst/>
                <a:ahLst/>
                <a:cxnLst/>
                <a:rect l="l" t="t" r="r" b="b"/>
                <a:pathLst>
                  <a:path w="2670" h="1699" extrusionOk="0">
                    <a:moveTo>
                      <a:pt x="307" y="1"/>
                    </a:moveTo>
                    <a:cubicBezTo>
                      <a:pt x="280" y="1"/>
                      <a:pt x="267" y="40"/>
                      <a:pt x="267" y="146"/>
                    </a:cubicBezTo>
                    <a:cubicBezTo>
                      <a:pt x="267" y="446"/>
                      <a:pt x="34" y="379"/>
                      <a:pt x="267" y="646"/>
                    </a:cubicBezTo>
                    <a:cubicBezTo>
                      <a:pt x="501" y="946"/>
                      <a:pt x="501" y="980"/>
                      <a:pt x="301" y="980"/>
                    </a:cubicBezTo>
                    <a:cubicBezTo>
                      <a:pt x="67" y="980"/>
                      <a:pt x="0" y="1080"/>
                      <a:pt x="167" y="1313"/>
                    </a:cubicBezTo>
                    <a:cubicBezTo>
                      <a:pt x="272" y="1496"/>
                      <a:pt x="172" y="1699"/>
                      <a:pt x="283" y="1699"/>
                    </a:cubicBezTo>
                    <a:cubicBezTo>
                      <a:pt x="314" y="1699"/>
                      <a:pt x="361" y="1683"/>
                      <a:pt x="434" y="1647"/>
                    </a:cubicBezTo>
                    <a:cubicBezTo>
                      <a:pt x="701" y="1547"/>
                      <a:pt x="968" y="1413"/>
                      <a:pt x="1168" y="1246"/>
                    </a:cubicBezTo>
                    <a:cubicBezTo>
                      <a:pt x="1279" y="1157"/>
                      <a:pt x="1287" y="1068"/>
                      <a:pt x="1358" y="1068"/>
                    </a:cubicBezTo>
                    <a:cubicBezTo>
                      <a:pt x="1394" y="1068"/>
                      <a:pt x="1446" y="1091"/>
                      <a:pt x="1535" y="1146"/>
                    </a:cubicBezTo>
                    <a:cubicBezTo>
                      <a:pt x="1668" y="1235"/>
                      <a:pt x="1831" y="1295"/>
                      <a:pt x="1995" y="1295"/>
                    </a:cubicBezTo>
                    <a:cubicBezTo>
                      <a:pt x="2076" y="1295"/>
                      <a:pt x="2158" y="1280"/>
                      <a:pt x="2235" y="1246"/>
                    </a:cubicBezTo>
                    <a:cubicBezTo>
                      <a:pt x="2436" y="1146"/>
                      <a:pt x="2669" y="946"/>
                      <a:pt x="2235" y="946"/>
                    </a:cubicBezTo>
                    <a:cubicBezTo>
                      <a:pt x="1835" y="946"/>
                      <a:pt x="1702" y="946"/>
                      <a:pt x="1702" y="779"/>
                    </a:cubicBezTo>
                    <a:cubicBezTo>
                      <a:pt x="1702" y="613"/>
                      <a:pt x="1868" y="546"/>
                      <a:pt x="1368" y="479"/>
                    </a:cubicBezTo>
                    <a:cubicBezTo>
                      <a:pt x="1101" y="412"/>
                      <a:pt x="868" y="346"/>
                      <a:pt x="634" y="246"/>
                    </a:cubicBezTo>
                    <a:cubicBezTo>
                      <a:pt x="461" y="137"/>
                      <a:pt x="358" y="1"/>
                      <a:pt x="30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68" name="Google Shape;5168;p117"/>
              <p:cNvSpPr/>
              <p:nvPr/>
            </p:nvSpPr>
            <p:spPr>
              <a:xfrm>
                <a:off x="5237507" y="2278697"/>
                <a:ext cx="15823" cy="9523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659" extrusionOk="0">
                    <a:moveTo>
                      <a:pt x="442" y="1"/>
                    </a:moveTo>
                    <a:cubicBezTo>
                      <a:pt x="319" y="1"/>
                      <a:pt x="235" y="44"/>
                      <a:pt x="161" y="210"/>
                    </a:cubicBezTo>
                    <a:cubicBezTo>
                      <a:pt x="27" y="424"/>
                      <a:pt x="1" y="659"/>
                      <a:pt x="183" y="659"/>
                    </a:cubicBezTo>
                    <a:cubicBezTo>
                      <a:pt x="229" y="659"/>
                      <a:pt x="288" y="644"/>
                      <a:pt x="361" y="611"/>
                    </a:cubicBezTo>
                    <a:lnTo>
                      <a:pt x="895" y="344"/>
                    </a:lnTo>
                    <a:cubicBezTo>
                      <a:pt x="1095" y="244"/>
                      <a:pt x="1095" y="44"/>
                      <a:pt x="828" y="44"/>
                    </a:cubicBezTo>
                    <a:cubicBezTo>
                      <a:pt x="664" y="29"/>
                      <a:pt x="541" y="1"/>
                      <a:pt x="4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69" name="Google Shape;5169;p117"/>
              <p:cNvSpPr/>
              <p:nvPr/>
            </p:nvSpPr>
            <p:spPr>
              <a:xfrm>
                <a:off x="5260064" y="2278841"/>
                <a:ext cx="13034" cy="8280"/>
              </a:xfrm>
              <a:custGeom>
                <a:avLst/>
                <a:gdLst/>
                <a:ahLst/>
                <a:cxnLst/>
                <a:rect l="l" t="t" r="r" b="b"/>
                <a:pathLst>
                  <a:path w="902" h="573" extrusionOk="0">
                    <a:moveTo>
                      <a:pt x="735" y="0"/>
                    </a:moveTo>
                    <a:cubicBezTo>
                      <a:pt x="168" y="0"/>
                      <a:pt x="1" y="100"/>
                      <a:pt x="234" y="334"/>
                    </a:cubicBezTo>
                    <a:cubicBezTo>
                      <a:pt x="381" y="460"/>
                      <a:pt x="502" y="572"/>
                      <a:pt x="596" y="572"/>
                    </a:cubicBezTo>
                    <a:cubicBezTo>
                      <a:pt x="651" y="572"/>
                      <a:pt x="698" y="533"/>
                      <a:pt x="735" y="434"/>
                    </a:cubicBezTo>
                    <a:cubicBezTo>
                      <a:pt x="801" y="200"/>
                      <a:pt x="901" y="0"/>
                      <a:pt x="7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0" name="Google Shape;5170;p117"/>
              <p:cNvSpPr/>
              <p:nvPr/>
            </p:nvSpPr>
            <p:spPr>
              <a:xfrm>
                <a:off x="5264890" y="2328491"/>
                <a:ext cx="13511" cy="12644"/>
              </a:xfrm>
              <a:custGeom>
                <a:avLst/>
                <a:gdLst/>
                <a:ahLst/>
                <a:cxnLst/>
                <a:rect l="l" t="t" r="r" b="b"/>
                <a:pathLst>
                  <a:path w="935" h="875" extrusionOk="0">
                    <a:moveTo>
                      <a:pt x="567" y="0"/>
                    </a:moveTo>
                    <a:cubicBezTo>
                      <a:pt x="401" y="0"/>
                      <a:pt x="367" y="133"/>
                      <a:pt x="334" y="300"/>
                    </a:cubicBezTo>
                    <a:cubicBezTo>
                      <a:pt x="267" y="467"/>
                      <a:pt x="334" y="434"/>
                      <a:pt x="167" y="534"/>
                    </a:cubicBezTo>
                    <a:cubicBezTo>
                      <a:pt x="0" y="667"/>
                      <a:pt x="100" y="734"/>
                      <a:pt x="301" y="801"/>
                    </a:cubicBezTo>
                    <a:cubicBezTo>
                      <a:pt x="372" y="843"/>
                      <a:pt x="450" y="874"/>
                      <a:pt x="515" y="874"/>
                    </a:cubicBezTo>
                    <a:cubicBezTo>
                      <a:pt x="602" y="874"/>
                      <a:pt x="668" y="820"/>
                      <a:pt x="668" y="667"/>
                    </a:cubicBezTo>
                    <a:cubicBezTo>
                      <a:pt x="668" y="434"/>
                      <a:pt x="534" y="367"/>
                      <a:pt x="734" y="267"/>
                    </a:cubicBezTo>
                    <a:cubicBezTo>
                      <a:pt x="934" y="167"/>
                      <a:pt x="734" y="0"/>
                      <a:pt x="56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1" name="Google Shape;5171;p117"/>
              <p:cNvSpPr/>
              <p:nvPr/>
            </p:nvSpPr>
            <p:spPr>
              <a:xfrm>
                <a:off x="5414202" y="2393878"/>
                <a:ext cx="24710" cy="11257"/>
              </a:xfrm>
              <a:custGeom>
                <a:avLst/>
                <a:gdLst/>
                <a:ahLst/>
                <a:cxnLst/>
                <a:rect l="l" t="t" r="r" b="b"/>
                <a:pathLst>
                  <a:path w="1710" h="779" extrusionOk="0">
                    <a:moveTo>
                      <a:pt x="91" y="0"/>
                    </a:moveTo>
                    <a:cubicBezTo>
                      <a:pt x="1" y="0"/>
                      <a:pt x="19" y="45"/>
                      <a:pt x="208" y="178"/>
                    </a:cubicBezTo>
                    <a:cubicBezTo>
                      <a:pt x="775" y="612"/>
                      <a:pt x="909" y="779"/>
                      <a:pt x="1309" y="779"/>
                    </a:cubicBezTo>
                    <a:cubicBezTo>
                      <a:pt x="1709" y="745"/>
                      <a:pt x="1442" y="178"/>
                      <a:pt x="1442" y="178"/>
                    </a:cubicBezTo>
                    <a:cubicBezTo>
                      <a:pt x="887" y="178"/>
                      <a:pt x="271" y="0"/>
                      <a:pt x="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2" name="Google Shape;5172;p117"/>
              <p:cNvSpPr/>
              <p:nvPr/>
            </p:nvSpPr>
            <p:spPr>
              <a:xfrm>
                <a:off x="5446613" y="2416694"/>
                <a:ext cx="10606" cy="16314"/>
              </a:xfrm>
              <a:custGeom>
                <a:avLst/>
                <a:gdLst/>
                <a:ahLst/>
                <a:cxnLst/>
                <a:rect l="l" t="t" r="r" b="b"/>
                <a:pathLst>
                  <a:path w="734" h="1129" extrusionOk="0">
                    <a:moveTo>
                      <a:pt x="701" y="0"/>
                    </a:moveTo>
                    <a:cubicBezTo>
                      <a:pt x="701" y="1"/>
                      <a:pt x="701" y="1"/>
                      <a:pt x="701" y="1"/>
                    </a:cubicBezTo>
                    <a:lnTo>
                      <a:pt x="701" y="1"/>
                    </a:lnTo>
                    <a:cubicBezTo>
                      <a:pt x="711" y="1"/>
                      <a:pt x="722" y="0"/>
                      <a:pt x="734" y="0"/>
                    </a:cubicBezTo>
                    <a:close/>
                    <a:moveTo>
                      <a:pt x="701" y="1"/>
                    </a:moveTo>
                    <a:lnTo>
                      <a:pt x="701" y="1"/>
                    </a:lnTo>
                    <a:cubicBezTo>
                      <a:pt x="487" y="7"/>
                      <a:pt x="688" y="85"/>
                      <a:pt x="434" y="467"/>
                    </a:cubicBezTo>
                    <a:cubicBezTo>
                      <a:pt x="267" y="734"/>
                      <a:pt x="0" y="1068"/>
                      <a:pt x="33" y="1101"/>
                    </a:cubicBezTo>
                    <a:cubicBezTo>
                      <a:pt x="43" y="1121"/>
                      <a:pt x="59" y="1129"/>
                      <a:pt x="77" y="1129"/>
                    </a:cubicBezTo>
                    <a:cubicBezTo>
                      <a:pt x="123" y="1129"/>
                      <a:pt x="186" y="1082"/>
                      <a:pt x="234" y="1034"/>
                    </a:cubicBezTo>
                    <a:cubicBezTo>
                      <a:pt x="334" y="968"/>
                      <a:pt x="434" y="868"/>
                      <a:pt x="467" y="734"/>
                    </a:cubicBezTo>
                    <a:cubicBezTo>
                      <a:pt x="567" y="501"/>
                      <a:pt x="667" y="268"/>
                      <a:pt x="70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3" name="Google Shape;5173;p117"/>
              <p:cNvSpPr/>
              <p:nvPr/>
            </p:nvSpPr>
            <p:spPr>
              <a:xfrm>
                <a:off x="5455760" y="2428254"/>
                <a:ext cx="10144" cy="12499"/>
              </a:xfrm>
              <a:custGeom>
                <a:avLst/>
                <a:gdLst/>
                <a:ahLst/>
                <a:cxnLst/>
                <a:rect l="l" t="t" r="r" b="b"/>
                <a:pathLst>
                  <a:path w="702" h="865" extrusionOk="0">
                    <a:moveTo>
                      <a:pt x="468" y="1"/>
                    </a:moveTo>
                    <a:cubicBezTo>
                      <a:pt x="368" y="1"/>
                      <a:pt x="268" y="34"/>
                      <a:pt x="201" y="134"/>
                    </a:cubicBezTo>
                    <a:cubicBezTo>
                      <a:pt x="34" y="301"/>
                      <a:pt x="1" y="568"/>
                      <a:pt x="101" y="768"/>
                    </a:cubicBezTo>
                    <a:cubicBezTo>
                      <a:pt x="130" y="837"/>
                      <a:pt x="154" y="865"/>
                      <a:pt x="176" y="865"/>
                    </a:cubicBezTo>
                    <a:cubicBezTo>
                      <a:pt x="229" y="865"/>
                      <a:pt x="273" y="700"/>
                      <a:pt x="368" y="535"/>
                    </a:cubicBezTo>
                    <a:cubicBezTo>
                      <a:pt x="535" y="335"/>
                      <a:pt x="401" y="435"/>
                      <a:pt x="568" y="335"/>
                    </a:cubicBezTo>
                    <a:cubicBezTo>
                      <a:pt x="701" y="201"/>
                      <a:pt x="601" y="168"/>
                      <a:pt x="46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4" name="Google Shape;5174;p117"/>
              <p:cNvSpPr/>
              <p:nvPr/>
            </p:nvSpPr>
            <p:spPr>
              <a:xfrm>
                <a:off x="5455428" y="2371740"/>
                <a:ext cx="57468" cy="45937"/>
              </a:xfrm>
              <a:custGeom>
                <a:avLst/>
                <a:gdLst/>
                <a:ahLst/>
                <a:cxnLst/>
                <a:rect l="l" t="t" r="r" b="b"/>
                <a:pathLst>
                  <a:path w="3977" h="3179" extrusionOk="0">
                    <a:moveTo>
                      <a:pt x="990" y="0"/>
                    </a:moveTo>
                    <a:cubicBezTo>
                      <a:pt x="981" y="0"/>
                      <a:pt x="970" y="3"/>
                      <a:pt x="958" y="9"/>
                    </a:cubicBezTo>
                    <a:cubicBezTo>
                      <a:pt x="791" y="43"/>
                      <a:pt x="658" y="243"/>
                      <a:pt x="691" y="409"/>
                    </a:cubicBezTo>
                    <a:cubicBezTo>
                      <a:pt x="658" y="543"/>
                      <a:pt x="624" y="710"/>
                      <a:pt x="558" y="843"/>
                    </a:cubicBezTo>
                    <a:lnTo>
                      <a:pt x="457" y="1143"/>
                    </a:lnTo>
                    <a:cubicBezTo>
                      <a:pt x="524" y="1243"/>
                      <a:pt x="558" y="1343"/>
                      <a:pt x="524" y="1477"/>
                    </a:cubicBezTo>
                    <a:cubicBezTo>
                      <a:pt x="491" y="1577"/>
                      <a:pt x="457" y="1710"/>
                      <a:pt x="457" y="1844"/>
                    </a:cubicBezTo>
                    <a:cubicBezTo>
                      <a:pt x="457" y="1844"/>
                      <a:pt x="257" y="1877"/>
                      <a:pt x="224" y="1977"/>
                    </a:cubicBezTo>
                    <a:cubicBezTo>
                      <a:pt x="218" y="1995"/>
                      <a:pt x="202" y="2001"/>
                      <a:pt x="180" y="2001"/>
                    </a:cubicBezTo>
                    <a:cubicBezTo>
                      <a:pt x="132" y="2001"/>
                      <a:pt x="60" y="1970"/>
                      <a:pt x="31" y="1970"/>
                    </a:cubicBezTo>
                    <a:cubicBezTo>
                      <a:pt x="1" y="1970"/>
                      <a:pt x="17" y="2004"/>
                      <a:pt x="157" y="2144"/>
                    </a:cubicBezTo>
                    <a:cubicBezTo>
                      <a:pt x="457" y="2478"/>
                      <a:pt x="391" y="2378"/>
                      <a:pt x="324" y="2544"/>
                    </a:cubicBezTo>
                    <a:cubicBezTo>
                      <a:pt x="265" y="2662"/>
                      <a:pt x="361" y="2856"/>
                      <a:pt x="499" y="2856"/>
                    </a:cubicBezTo>
                    <a:cubicBezTo>
                      <a:pt x="518" y="2856"/>
                      <a:pt x="537" y="2853"/>
                      <a:pt x="558" y="2845"/>
                    </a:cubicBezTo>
                    <a:cubicBezTo>
                      <a:pt x="719" y="2791"/>
                      <a:pt x="532" y="2693"/>
                      <a:pt x="826" y="2693"/>
                    </a:cubicBezTo>
                    <a:cubicBezTo>
                      <a:pt x="895" y="2693"/>
                      <a:pt x="991" y="2698"/>
                      <a:pt x="1125" y="2711"/>
                    </a:cubicBezTo>
                    <a:cubicBezTo>
                      <a:pt x="1184" y="2717"/>
                      <a:pt x="1239" y="2719"/>
                      <a:pt x="1291" y="2719"/>
                    </a:cubicBezTo>
                    <a:cubicBezTo>
                      <a:pt x="1728" y="2719"/>
                      <a:pt x="1875" y="2534"/>
                      <a:pt x="1947" y="2534"/>
                    </a:cubicBezTo>
                    <a:cubicBezTo>
                      <a:pt x="1966" y="2534"/>
                      <a:pt x="1979" y="2546"/>
                      <a:pt x="1992" y="2578"/>
                    </a:cubicBezTo>
                    <a:cubicBezTo>
                      <a:pt x="2027" y="2666"/>
                      <a:pt x="2053" y="2707"/>
                      <a:pt x="2084" y="2707"/>
                    </a:cubicBezTo>
                    <a:cubicBezTo>
                      <a:pt x="2112" y="2707"/>
                      <a:pt x="2145" y="2674"/>
                      <a:pt x="2192" y="2611"/>
                    </a:cubicBezTo>
                    <a:cubicBezTo>
                      <a:pt x="2256" y="2526"/>
                      <a:pt x="2443" y="2413"/>
                      <a:pt x="2517" y="2413"/>
                    </a:cubicBezTo>
                    <a:cubicBezTo>
                      <a:pt x="2559" y="2413"/>
                      <a:pt x="2564" y="2448"/>
                      <a:pt x="2492" y="2544"/>
                    </a:cubicBezTo>
                    <a:cubicBezTo>
                      <a:pt x="2292" y="2811"/>
                      <a:pt x="1925" y="3078"/>
                      <a:pt x="2192" y="3111"/>
                    </a:cubicBezTo>
                    <a:cubicBezTo>
                      <a:pt x="2227" y="3121"/>
                      <a:pt x="2265" y="3126"/>
                      <a:pt x="2306" y="3126"/>
                    </a:cubicBezTo>
                    <a:cubicBezTo>
                      <a:pt x="2543" y="3126"/>
                      <a:pt x="2849" y="2967"/>
                      <a:pt x="2792" y="2711"/>
                    </a:cubicBezTo>
                    <a:cubicBezTo>
                      <a:pt x="2722" y="2475"/>
                      <a:pt x="2751" y="2239"/>
                      <a:pt x="2810" y="2239"/>
                    </a:cubicBezTo>
                    <a:cubicBezTo>
                      <a:pt x="2834" y="2239"/>
                      <a:pt x="2863" y="2280"/>
                      <a:pt x="2893" y="2378"/>
                    </a:cubicBezTo>
                    <a:cubicBezTo>
                      <a:pt x="3019" y="2694"/>
                      <a:pt x="2906" y="2981"/>
                      <a:pt x="3122" y="2981"/>
                    </a:cubicBezTo>
                    <a:cubicBezTo>
                      <a:pt x="3133" y="2981"/>
                      <a:pt x="3146" y="2980"/>
                      <a:pt x="3159" y="2978"/>
                    </a:cubicBezTo>
                    <a:cubicBezTo>
                      <a:pt x="3195" y="2974"/>
                      <a:pt x="3227" y="2971"/>
                      <a:pt x="3255" y="2971"/>
                    </a:cubicBezTo>
                    <a:cubicBezTo>
                      <a:pt x="3438" y="2971"/>
                      <a:pt x="3482" y="3058"/>
                      <a:pt x="3626" y="3145"/>
                    </a:cubicBezTo>
                    <a:cubicBezTo>
                      <a:pt x="3666" y="3165"/>
                      <a:pt x="3718" y="3179"/>
                      <a:pt x="3767" y="3179"/>
                    </a:cubicBezTo>
                    <a:cubicBezTo>
                      <a:pt x="3881" y="3179"/>
                      <a:pt x="3977" y="3102"/>
                      <a:pt x="3860" y="2845"/>
                    </a:cubicBezTo>
                    <a:cubicBezTo>
                      <a:pt x="3721" y="2538"/>
                      <a:pt x="3767" y="2163"/>
                      <a:pt x="3670" y="2163"/>
                    </a:cubicBezTo>
                    <a:cubicBezTo>
                      <a:pt x="3651" y="2163"/>
                      <a:pt x="3626" y="2178"/>
                      <a:pt x="3593" y="2211"/>
                    </a:cubicBezTo>
                    <a:cubicBezTo>
                      <a:pt x="3490" y="2314"/>
                      <a:pt x="3377" y="2382"/>
                      <a:pt x="3279" y="2382"/>
                    </a:cubicBezTo>
                    <a:cubicBezTo>
                      <a:pt x="3187" y="2382"/>
                      <a:pt x="3108" y="2323"/>
                      <a:pt x="3059" y="2177"/>
                    </a:cubicBezTo>
                    <a:cubicBezTo>
                      <a:pt x="2926" y="1844"/>
                      <a:pt x="2993" y="1844"/>
                      <a:pt x="2759" y="1644"/>
                    </a:cubicBezTo>
                    <a:cubicBezTo>
                      <a:pt x="2559" y="1477"/>
                      <a:pt x="2926" y="1143"/>
                      <a:pt x="2492" y="1143"/>
                    </a:cubicBezTo>
                    <a:cubicBezTo>
                      <a:pt x="2475" y="1142"/>
                      <a:pt x="2458" y="1141"/>
                      <a:pt x="2441" y="1141"/>
                    </a:cubicBezTo>
                    <a:cubicBezTo>
                      <a:pt x="2155" y="1141"/>
                      <a:pt x="2054" y="1354"/>
                      <a:pt x="1908" y="1354"/>
                    </a:cubicBezTo>
                    <a:cubicBezTo>
                      <a:pt x="1873" y="1354"/>
                      <a:pt x="1835" y="1341"/>
                      <a:pt x="1792" y="1310"/>
                    </a:cubicBezTo>
                    <a:cubicBezTo>
                      <a:pt x="1588" y="1208"/>
                      <a:pt x="1540" y="1010"/>
                      <a:pt x="1440" y="1010"/>
                    </a:cubicBezTo>
                    <a:cubicBezTo>
                      <a:pt x="1409" y="1010"/>
                      <a:pt x="1372" y="1029"/>
                      <a:pt x="1325" y="1077"/>
                    </a:cubicBezTo>
                    <a:cubicBezTo>
                      <a:pt x="1202" y="1248"/>
                      <a:pt x="1098" y="1419"/>
                      <a:pt x="1012" y="1419"/>
                    </a:cubicBezTo>
                    <a:cubicBezTo>
                      <a:pt x="980" y="1419"/>
                      <a:pt x="951" y="1397"/>
                      <a:pt x="924" y="1343"/>
                    </a:cubicBezTo>
                    <a:cubicBezTo>
                      <a:pt x="824" y="1177"/>
                      <a:pt x="658" y="1210"/>
                      <a:pt x="791" y="943"/>
                    </a:cubicBezTo>
                    <a:cubicBezTo>
                      <a:pt x="916" y="692"/>
                      <a:pt x="1130" y="0"/>
                      <a:pt x="9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5" name="Google Shape;5175;p117"/>
              <p:cNvSpPr/>
              <p:nvPr/>
            </p:nvSpPr>
            <p:spPr>
              <a:xfrm>
                <a:off x="5056666" y="2183876"/>
                <a:ext cx="62193" cy="20259"/>
              </a:xfrm>
              <a:custGeom>
                <a:avLst/>
                <a:gdLst/>
                <a:ahLst/>
                <a:cxnLst/>
                <a:rect l="l" t="t" r="r" b="b"/>
                <a:pathLst>
                  <a:path w="4304" h="1402" extrusionOk="0">
                    <a:moveTo>
                      <a:pt x="2669" y="1"/>
                    </a:moveTo>
                    <a:cubicBezTo>
                      <a:pt x="2402" y="34"/>
                      <a:pt x="2202" y="134"/>
                      <a:pt x="2002" y="301"/>
                    </a:cubicBezTo>
                    <a:cubicBezTo>
                      <a:pt x="1668" y="535"/>
                      <a:pt x="1635" y="368"/>
                      <a:pt x="801" y="801"/>
                    </a:cubicBezTo>
                    <a:cubicBezTo>
                      <a:pt x="0" y="1235"/>
                      <a:pt x="801" y="1068"/>
                      <a:pt x="1301" y="1402"/>
                    </a:cubicBezTo>
                    <a:lnTo>
                      <a:pt x="2035" y="1335"/>
                    </a:lnTo>
                    <a:lnTo>
                      <a:pt x="2569" y="935"/>
                    </a:lnTo>
                    <a:lnTo>
                      <a:pt x="3069" y="701"/>
                    </a:lnTo>
                    <a:cubicBezTo>
                      <a:pt x="3336" y="601"/>
                      <a:pt x="3603" y="535"/>
                      <a:pt x="3870" y="501"/>
                    </a:cubicBezTo>
                    <a:cubicBezTo>
                      <a:pt x="4303" y="435"/>
                      <a:pt x="3903" y="368"/>
                      <a:pt x="3736" y="168"/>
                    </a:cubicBezTo>
                    <a:cubicBezTo>
                      <a:pt x="3536" y="1"/>
                      <a:pt x="2669" y="1"/>
                      <a:pt x="26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6" name="Google Shape;5176;p117"/>
              <p:cNvSpPr/>
              <p:nvPr/>
            </p:nvSpPr>
            <p:spPr>
              <a:xfrm>
                <a:off x="5081621" y="2195017"/>
                <a:ext cx="83030" cy="35663"/>
              </a:xfrm>
              <a:custGeom>
                <a:avLst/>
                <a:gdLst/>
                <a:ahLst/>
                <a:cxnLst/>
                <a:rect l="l" t="t" r="r" b="b"/>
                <a:pathLst>
                  <a:path w="5746" h="2468" extrusionOk="0">
                    <a:moveTo>
                      <a:pt x="2304" y="0"/>
                    </a:moveTo>
                    <a:cubicBezTo>
                      <a:pt x="2265" y="0"/>
                      <a:pt x="2212" y="9"/>
                      <a:pt x="2143" y="30"/>
                    </a:cubicBezTo>
                    <a:cubicBezTo>
                      <a:pt x="2009" y="84"/>
                      <a:pt x="1892" y="94"/>
                      <a:pt x="1784" y="94"/>
                    </a:cubicBezTo>
                    <a:cubicBezTo>
                      <a:pt x="1712" y="94"/>
                      <a:pt x="1644" y="90"/>
                      <a:pt x="1579" y="90"/>
                    </a:cubicBezTo>
                    <a:cubicBezTo>
                      <a:pt x="1498" y="90"/>
                      <a:pt x="1420" y="97"/>
                      <a:pt x="1342" y="131"/>
                    </a:cubicBezTo>
                    <a:cubicBezTo>
                      <a:pt x="1142" y="231"/>
                      <a:pt x="1309" y="197"/>
                      <a:pt x="1075" y="331"/>
                    </a:cubicBezTo>
                    <a:cubicBezTo>
                      <a:pt x="842" y="464"/>
                      <a:pt x="541" y="631"/>
                      <a:pt x="541" y="631"/>
                    </a:cubicBezTo>
                    <a:lnTo>
                      <a:pt x="975" y="764"/>
                    </a:lnTo>
                    <a:cubicBezTo>
                      <a:pt x="975" y="764"/>
                      <a:pt x="1442" y="964"/>
                      <a:pt x="1108" y="964"/>
                    </a:cubicBezTo>
                    <a:cubicBezTo>
                      <a:pt x="945" y="964"/>
                      <a:pt x="670" y="951"/>
                      <a:pt x="453" y="951"/>
                    </a:cubicBezTo>
                    <a:cubicBezTo>
                      <a:pt x="181" y="951"/>
                      <a:pt x="0" y="972"/>
                      <a:pt x="241" y="1065"/>
                    </a:cubicBezTo>
                    <a:cubicBezTo>
                      <a:pt x="641" y="1198"/>
                      <a:pt x="1142" y="1098"/>
                      <a:pt x="1475" y="1265"/>
                    </a:cubicBezTo>
                    <a:cubicBezTo>
                      <a:pt x="1809" y="1398"/>
                      <a:pt x="1776" y="1465"/>
                      <a:pt x="1309" y="1465"/>
                    </a:cubicBezTo>
                    <a:cubicBezTo>
                      <a:pt x="997" y="1465"/>
                      <a:pt x="567" y="1317"/>
                      <a:pt x="444" y="1317"/>
                    </a:cubicBezTo>
                    <a:cubicBezTo>
                      <a:pt x="382" y="1317"/>
                      <a:pt x="397" y="1354"/>
                      <a:pt x="541" y="1465"/>
                    </a:cubicBezTo>
                    <a:cubicBezTo>
                      <a:pt x="975" y="1798"/>
                      <a:pt x="1275" y="1598"/>
                      <a:pt x="1108" y="1832"/>
                    </a:cubicBezTo>
                    <a:cubicBezTo>
                      <a:pt x="963" y="2006"/>
                      <a:pt x="970" y="2105"/>
                      <a:pt x="1307" y="2105"/>
                    </a:cubicBezTo>
                    <a:cubicBezTo>
                      <a:pt x="1356" y="2105"/>
                      <a:pt x="1412" y="2103"/>
                      <a:pt x="1475" y="2099"/>
                    </a:cubicBezTo>
                    <a:cubicBezTo>
                      <a:pt x="1581" y="2084"/>
                      <a:pt x="1659" y="2079"/>
                      <a:pt x="1719" y="2079"/>
                    </a:cubicBezTo>
                    <a:cubicBezTo>
                      <a:pt x="1884" y="2079"/>
                      <a:pt x="1923" y="2118"/>
                      <a:pt x="2066" y="2118"/>
                    </a:cubicBezTo>
                    <a:cubicBezTo>
                      <a:pt x="2118" y="2118"/>
                      <a:pt x="2184" y="2113"/>
                      <a:pt x="2276" y="2099"/>
                    </a:cubicBezTo>
                    <a:cubicBezTo>
                      <a:pt x="2576" y="2065"/>
                      <a:pt x="2876" y="1965"/>
                      <a:pt x="3143" y="1832"/>
                    </a:cubicBezTo>
                    <a:cubicBezTo>
                      <a:pt x="3223" y="1712"/>
                      <a:pt x="3363" y="1652"/>
                      <a:pt x="3506" y="1652"/>
                    </a:cubicBezTo>
                    <a:cubicBezTo>
                      <a:pt x="3601" y="1652"/>
                      <a:pt x="3697" y="1678"/>
                      <a:pt x="3777" y="1732"/>
                    </a:cubicBezTo>
                    <a:cubicBezTo>
                      <a:pt x="4165" y="1990"/>
                      <a:pt x="4615" y="2467"/>
                      <a:pt x="4915" y="2467"/>
                    </a:cubicBezTo>
                    <a:cubicBezTo>
                      <a:pt x="4925" y="2467"/>
                      <a:pt x="4935" y="2467"/>
                      <a:pt x="4945" y="2466"/>
                    </a:cubicBezTo>
                    <a:cubicBezTo>
                      <a:pt x="5245" y="2432"/>
                      <a:pt x="5211" y="2299"/>
                      <a:pt x="5045" y="2132"/>
                    </a:cubicBezTo>
                    <a:cubicBezTo>
                      <a:pt x="4878" y="1932"/>
                      <a:pt x="4911" y="1832"/>
                      <a:pt x="5178" y="1798"/>
                    </a:cubicBezTo>
                    <a:cubicBezTo>
                      <a:pt x="5445" y="1732"/>
                      <a:pt x="5745" y="1632"/>
                      <a:pt x="5378" y="1498"/>
                    </a:cubicBezTo>
                    <a:cubicBezTo>
                      <a:pt x="5111" y="1398"/>
                      <a:pt x="4978" y="1131"/>
                      <a:pt x="5011" y="864"/>
                    </a:cubicBezTo>
                    <a:cubicBezTo>
                      <a:pt x="5011" y="664"/>
                      <a:pt x="4945" y="497"/>
                      <a:pt x="4844" y="331"/>
                    </a:cubicBezTo>
                    <a:cubicBezTo>
                      <a:pt x="4780" y="288"/>
                      <a:pt x="4909" y="93"/>
                      <a:pt x="4885" y="93"/>
                    </a:cubicBezTo>
                    <a:lnTo>
                      <a:pt x="4885" y="93"/>
                    </a:lnTo>
                    <a:cubicBezTo>
                      <a:pt x="4871" y="93"/>
                      <a:pt x="4811" y="152"/>
                      <a:pt x="4644" y="331"/>
                    </a:cubicBezTo>
                    <a:cubicBezTo>
                      <a:pt x="4288" y="742"/>
                      <a:pt x="4179" y="1041"/>
                      <a:pt x="4096" y="1041"/>
                    </a:cubicBezTo>
                    <a:cubicBezTo>
                      <a:pt x="4078" y="1041"/>
                      <a:pt x="4062" y="1027"/>
                      <a:pt x="4044" y="998"/>
                    </a:cubicBezTo>
                    <a:cubicBezTo>
                      <a:pt x="4011" y="831"/>
                      <a:pt x="4011" y="631"/>
                      <a:pt x="4044" y="464"/>
                    </a:cubicBezTo>
                    <a:cubicBezTo>
                      <a:pt x="4044" y="464"/>
                      <a:pt x="4104" y="195"/>
                      <a:pt x="3883" y="195"/>
                    </a:cubicBezTo>
                    <a:cubicBezTo>
                      <a:pt x="3871" y="195"/>
                      <a:pt x="3858" y="195"/>
                      <a:pt x="3844" y="197"/>
                    </a:cubicBezTo>
                    <a:cubicBezTo>
                      <a:pt x="3577" y="264"/>
                      <a:pt x="3677" y="164"/>
                      <a:pt x="3410" y="331"/>
                    </a:cubicBezTo>
                    <a:cubicBezTo>
                      <a:pt x="3253" y="443"/>
                      <a:pt x="3171" y="556"/>
                      <a:pt x="3124" y="556"/>
                    </a:cubicBezTo>
                    <a:cubicBezTo>
                      <a:pt x="3102" y="556"/>
                      <a:pt x="3087" y="529"/>
                      <a:pt x="3077" y="464"/>
                    </a:cubicBezTo>
                    <a:cubicBezTo>
                      <a:pt x="3046" y="281"/>
                      <a:pt x="3238" y="126"/>
                      <a:pt x="3068" y="126"/>
                    </a:cubicBezTo>
                    <a:cubicBezTo>
                      <a:pt x="3052" y="126"/>
                      <a:pt x="3033" y="128"/>
                      <a:pt x="3010" y="131"/>
                    </a:cubicBezTo>
                    <a:cubicBezTo>
                      <a:pt x="2743" y="164"/>
                      <a:pt x="2710" y="164"/>
                      <a:pt x="2643" y="231"/>
                    </a:cubicBezTo>
                    <a:cubicBezTo>
                      <a:pt x="2600" y="274"/>
                      <a:pt x="2515" y="344"/>
                      <a:pt x="2460" y="344"/>
                    </a:cubicBezTo>
                    <a:cubicBezTo>
                      <a:pt x="2430" y="344"/>
                      <a:pt x="2409" y="323"/>
                      <a:pt x="2409" y="264"/>
                    </a:cubicBezTo>
                    <a:cubicBezTo>
                      <a:pt x="2409" y="132"/>
                      <a:pt x="2451" y="0"/>
                      <a:pt x="23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7" name="Google Shape;5177;p117"/>
              <p:cNvSpPr/>
              <p:nvPr/>
            </p:nvSpPr>
            <p:spPr>
              <a:xfrm>
                <a:off x="5164145" y="2201591"/>
                <a:ext cx="27007" cy="1958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355" extrusionOk="0">
                    <a:moveTo>
                      <a:pt x="953" y="0"/>
                    </a:moveTo>
                    <a:cubicBezTo>
                      <a:pt x="872" y="0"/>
                      <a:pt x="756" y="27"/>
                      <a:pt x="735" y="176"/>
                    </a:cubicBezTo>
                    <a:cubicBezTo>
                      <a:pt x="701" y="409"/>
                      <a:pt x="635" y="443"/>
                      <a:pt x="334" y="476"/>
                    </a:cubicBezTo>
                    <a:cubicBezTo>
                      <a:pt x="1" y="476"/>
                      <a:pt x="234" y="710"/>
                      <a:pt x="401" y="810"/>
                    </a:cubicBezTo>
                    <a:cubicBezTo>
                      <a:pt x="534" y="876"/>
                      <a:pt x="468" y="876"/>
                      <a:pt x="701" y="1210"/>
                    </a:cubicBezTo>
                    <a:cubicBezTo>
                      <a:pt x="765" y="1316"/>
                      <a:pt x="805" y="1355"/>
                      <a:pt x="837" y="1355"/>
                    </a:cubicBezTo>
                    <a:cubicBezTo>
                      <a:pt x="904" y="1355"/>
                      <a:pt x="932" y="1178"/>
                      <a:pt x="1068" y="1110"/>
                    </a:cubicBezTo>
                    <a:cubicBezTo>
                      <a:pt x="1268" y="1043"/>
                      <a:pt x="1268" y="1010"/>
                      <a:pt x="1569" y="710"/>
                    </a:cubicBezTo>
                    <a:cubicBezTo>
                      <a:pt x="1869" y="409"/>
                      <a:pt x="1468" y="409"/>
                      <a:pt x="1468" y="409"/>
                    </a:cubicBezTo>
                    <a:cubicBezTo>
                      <a:pt x="1335" y="243"/>
                      <a:pt x="1202" y="109"/>
                      <a:pt x="1035" y="9"/>
                    </a:cubicBezTo>
                    <a:cubicBezTo>
                      <a:pt x="1035" y="9"/>
                      <a:pt x="1000" y="0"/>
                      <a:pt x="95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8" name="Google Shape;5178;p117"/>
              <p:cNvSpPr/>
              <p:nvPr/>
            </p:nvSpPr>
            <p:spPr>
              <a:xfrm>
                <a:off x="5184389" y="2213282"/>
                <a:ext cx="22195" cy="14002"/>
              </a:xfrm>
              <a:custGeom>
                <a:avLst/>
                <a:gdLst/>
                <a:ahLst/>
                <a:cxnLst/>
                <a:rect l="l" t="t" r="r" b="b"/>
                <a:pathLst>
                  <a:path w="1536" h="969" extrusionOk="0">
                    <a:moveTo>
                      <a:pt x="768" y="1"/>
                    </a:moveTo>
                    <a:cubicBezTo>
                      <a:pt x="468" y="101"/>
                      <a:pt x="34" y="201"/>
                      <a:pt x="1" y="401"/>
                    </a:cubicBezTo>
                    <a:cubicBezTo>
                      <a:pt x="1" y="601"/>
                      <a:pt x="67" y="801"/>
                      <a:pt x="134" y="968"/>
                    </a:cubicBezTo>
                    <a:cubicBezTo>
                      <a:pt x="301" y="935"/>
                      <a:pt x="434" y="901"/>
                      <a:pt x="568" y="868"/>
                    </a:cubicBezTo>
                    <a:cubicBezTo>
                      <a:pt x="735" y="801"/>
                      <a:pt x="901" y="768"/>
                      <a:pt x="1068" y="768"/>
                    </a:cubicBezTo>
                    <a:cubicBezTo>
                      <a:pt x="1302" y="768"/>
                      <a:pt x="1535" y="735"/>
                      <a:pt x="1368" y="501"/>
                    </a:cubicBezTo>
                    <a:cubicBezTo>
                      <a:pt x="1202" y="301"/>
                      <a:pt x="1001" y="134"/>
                      <a:pt x="76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9" name="Google Shape;5179;p117"/>
              <p:cNvSpPr/>
              <p:nvPr/>
            </p:nvSpPr>
            <p:spPr>
              <a:xfrm>
                <a:off x="5190343" y="2201620"/>
                <a:ext cx="23337" cy="9812"/>
              </a:xfrm>
              <a:custGeom>
                <a:avLst/>
                <a:gdLst/>
                <a:ahLst/>
                <a:cxnLst/>
                <a:rect l="l" t="t" r="r" b="b"/>
                <a:pathLst>
                  <a:path w="1615" h="679" extrusionOk="0">
                    <a:moveTo>
                      <a:pt x="1377" y="1"/>
                    </a:moveTo>
                    <a:cubicBezTo>
                      <a:pt x="1341" y="1"/>
                      <a:pt x="1290" y="3"/>
                      <a:pt x="1223" y="7"/>
                    </a:cubicBezTo>
                    <a:lnTo>
                      <a:pt x="189" y="7"/>
                    </a:lnTo>
                    <a:cubicBezTo>
                      <a:pt x="56" y="74"/>
                      <a:pt x="56" y="107"/>
                      <a:pt x="56" y="341"/>
                    </a:cubicBezTo>
                    <a:cubicBezTo>
                      <a:pt x="56" y="523"/>
                      <a:pt x="0" y="679"/>
                      <a:pt x="92" y="679"/>
                    </a:cubicBezTo>
                    <a:cubicBezTo>
                      <a:pt x="101" y="679"/>
                      <a:pt x="111" y="677"/>
                      <a:pt x="122" y="674"/>
                    </a:cubicBezTo>
                    <a:cubicBezTo>
                      <a:pt x="223" y="608"/>
                      <a:pt x="323" y="574"/>
                      <a:pt x="423" y="574"/>
                    </a:cubicBezTo>
                    <a:cubicBezTo>
                      <a:pt x="433" y="572"/>
                      <a:pt x="440" y="570"/>
                      <a:pt x="445" y="570"/>
                    </a:cubicBezTo>
                    <a:cubicBezTo>
                      <a:pt x="477" y="570"/>
                      <a:pt x="338" y="641"/>
                      <a:pt x="384" y="641"/>
                    </a:cubicBezTo>
                    <a:cubicBezTo>
                      <a:pt x="406" y="641"/>
                      <a:pt x="472" y="624"/>
                      <a:pt x="623" y="574"/>
                    </a:cubicBezTo>
                    <a:cubicBezTo>
                      <a:pt x="1090" y="407"/>
                      <a:pt x="1123" y="274"/>
                      <a:pt x="1223" y="174"/>
                    </a:cubicBezTo>
                    <a:cubicBezTo>
                      <a:pt x="1281" y="87"/>
                      <a:pt x="1614" y="1"/>
                      <a:pt x="13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0" name="Google Shape;5180;p117"/>
              <p:cNvSpPr/>
              <p:nvPr/>
            </p:nvSpPr>
            <p:spPr>
              <a:xfrm>
                <a:off x="5214763" y="2197343"/>
                <a:ext cx="149500" cy="81541"/>
              </a:xfrm>
              <a:custGeom>
                <a:avLst/>
                <a:gdLst/>
                <a:ahLst/>
                <a:cxnLst/>
                <a:rect l="l" t="t" r="r" b="b"/>
                <a:pathLst>
                  <a:path w="10346" h="5643" extrusionOk="0">
                    <a:moveTo>
                      <a:pt x="2097" y="0"/>
                    </a:moveTo>
                    <a:cubicBezTo>
                      <a:pt x="2078" y="0"/>
                      <a:pt x="2057" y="1"/>
                      <a:pt x="2035" y="3"/>
                    </a:cubicBezTo>
                    <a:cubicBezTo>
                      <a:pt x="1948" y="3"/>
                      <a:pt x="1866" y="2"/>
                      <a:pt x="1790" y="2"/>
                    </a:cubicBezTo>
                    <a:cubicBezTo>
                      <a:pt x="1487" y="2"/>
                      <a:pt x="1295" y="23"/>
                      <a:pt x="1401" y="236"/>
                    </a:cubicBezTo>
                    <a:cubicBezTo>
                      <a:pt x="1501" y="470"/>
                      <a:pt x="1601" y="670"/>
                      <a:pt x="1735" y="837"/>
                    </a:cubicBezTo>
                    <a:cubicBezTo>
                      <a:pt x="1468" y="1070"/>
                      <a:pt x="1568" y="1104"/>
                      <a:pt x="1368" y="1104"/>
                    </a:cubicBezTo>
                    <a:cubicBezTo>
                      <a:pt x="1342" y="1108"/>
                      <a:pt x="1320" y="1110"/>
                      <a:pt x="1300" y="1110"/>
                    </a:cubicBezTo>
                    <a:cubicBezTo>
                      <a:pt x="1160" y="1110"/>
                      <a:pt x="1139" y="1012"/>
                      <a:pt x="1168" y="837"/>
                    </a:cubicBezTo>
                    <a:cubicBezTo>
                      <a:pt x="1168" y="670"/>
                      <a:pt x="1201" y="737"/>
                      <a:pt x="1168" y="437"/>
                    </a:cubicBezTo>
                    <a:lnTo>
                      <a:pt x="1134" y="203"/>
                    </a:lnTo>
                    <a:cubicBezTo>
                      <a:pt x="1063" y="173"/>
                      <a:pt x="1017" y="161"/>
                      <a:pt x="982" y="161"/>
                    </a:cubicBezTo>
                    <a:cubicBezTo>
                      <a:pt x="903" y="161"/>
                      <a:pt x="884" y="223"/>
                      <a:pt x="767" y="270"/>
                    </a:cubicBezTo>
                    <a:cubicBezTo>
                      <a:pt x="741" y="285"/>
                      <a:pt x="719" y="291"/>
                      <a:pt x="700" y="291"/>
                    </a:cubicBezTo>
                    <a:cubicBezTo>
                      <a:pt x="642" y="291"/>
                      <a:pt x="605" y="241"/>
                      <a:pt x="547" y="241"/>
                    </a:cubicBezTo>
                    <a:cubicBezTo>
                      <a:pt x="499" y="241"/>
                      <a:pt x="436" y="276"/>
                      <a:pt x="334" y="403"/>
                    </a:cubicBezTo>
                    <a:cubicBezTo>
                      <a:pt x="67" y="703"/>
                      <a:pt x="0" y="437"/>
                      <a:pt x="67" y="703"/>
                    </a:cubicBezTo>
                    <a:cubicBezTo>
                      <a:pt x="100" y="837"/>
                      <a:pt x="167" y="970"/>
                      <a:pt x="234" y="1104"/>
                    </a:cubicBezTo>
                    <a:cubicBezTo>
                      <a:pt x="234" y="1104"/>
                      <a:pt x="567" y="1137"/>
                      <a:pt x="501" y="1337"/>
                    </a:cubicBezTo>
                    <a:cubicBezTo>
                      <a:pt x="450" y="1491"/>
                      <a:pt x="555" y="1605"/>
                      <a:pt x="652" y="1605"/>
                    </a:cubicBezTo>
                    <a:cubicBezTo>
                      <a:pt x="682" y="1605"/>
                      <a:pt x="711" y="1594"/>
                      <a:pt x="734" y="1571"/>
                    </a:cubicBezTo>
                    <a:cubicBezTo>
                      <a:pt x="901" y="1504"/>
                      <a:pt x="1101" y="1471"/>
                      <a:pt x="1301" y="1471"/>
                    </a:cubicBezTo>
                    <a:cubicBezTo>
                      <a:pt x="1535" y="1471"/>
                      <a:pt x="1802" y="1471"/>
                      <a:pt x="2068" y="1504"/>
                    </a:cubicBezTo>
                    <a:cubicBezTo>
                      <a:pt x="2269" y="1537"/>
                      <a:pt x="2635" y="1537"/>
                      <a:pt x="2635" y="1537"/>
                    </a:cubicBezTo>
                    <a:cubicBezTo>
                      <a:pt x="2635" y="1537"/>
                      <a:pt x="2724" y="1781"/>
                      <a:pt x="2901" y="1781"/>
                    </a:cubicBezTo>
                    <a:cubicBezTo>
                      <a:pt x="2942" y="1781"/>
                      <a:pt x="2986" y="1768"/>
                      <a:pt x="3036" y="1737"/>
                    </a:cubicBezTo>
                    <a:cubicBezTo>
                      <a:pt x="3244" y="1607"/>
                      <a:pt x="3249" y="1375"/>
                      <a:pt x="3384" y="1375"/>
                    </a:cubicBezTo>
                    <a:cubicBezTo>
                      <a:pt x="3422" y="1375"/>
                      <a:pt x="3470" y="1393"/>
                      <a:pt x="3536" y="1437"/>
                    </a:cubicBezTo>
                    <a:cubicBezTo>
                      <a:pt x="3703" y="1537"/>
                      <a:pt x="3903" y="1637"/>
                      <a:pt x="4070" y="1704"/>
                    </a:cubicBezTo>
                    <a:lnTo>
                      <a:pt x="4503" y="1938"/>
                    </a:lnTo>
                    <a:lnTo>
                      <a:pt x="4837" y="2638"/>
                    </a:lnTo>
                    <a:lnTo>
                      <a:pt x="5471" y="2638"/>
                    </a:lnTo>
                    <a:cubicBezTo>
                      <a:pt x="5571" y="2671"/>
                      <a:pt x="5638" y="2772"/>
                      <a:pt x="5704" y="2838"/>
                    </a:cubicBezTo>
                    <a:cubicBezTo>
                      <a:pt x="5707" y="2845"/>
                      <a:pt x="5710" y="2848"/>
                      <a:pt x="5714" y="2848"/>
                    </a:cubicBezTo>
                    <a:cubicBezTo>
                      <a:pt x="5761" y="2848"/>
                      <a:pt x="5927" y="2500"/>
                      <a:pt x="6072" y="2500"/>
                    </a:cubicBezTo>
                    <a:cubicBezTo>
                      <a:pt x="6120" y="2500"/>
                      <a:pt x="6166" y="2538"/>
                      <a:pt x="6205" y="2638"/>
                    </a:cubicBezTo>
                    <a:cubicBezTo>
                      <a:pt x="6305" y="2805"/>
                      <a:pt x="6371" y="3038"/>
                      <a:pt x="6338" y="3272"/>
                    </a:cubicBezTo>
                    <a:cubicBezTo>
                      <a:pt x="6338" y="3272"/>
                      <a:pt x="6038" y="3339"/>
                      <a:pt x="5971" y="3539"/>
                    </a:cubicBezTo>
                    <a:cubicBezTo>
                      <a:pt x="5904" y="3739"/>
                      <a:pt x="6105" y="3739"/>
                      <a:pt x="5871" y="3806"/>
                    </a:cubicBezTo>
                    <a:cubicBezTo>
                      <a:pt x="5704" y="3906"/>
                      <a:pt x="5538" y="3939"/>
                      <a:pt x="5371" y="3939"/>
                    </a:cubicBezTo>
                    <a:cubicBezTo>
                      <a:pt x="5171" y="3939"/>
                      <a:pt x="5282" y="3998"/>
                      <a:pt x="5210" y="3998"/>
                    </a:cubicBezTo>
                    <a:cubicBezTo>
                      <a:pt x="5174" y="3998"/>
                      <a:pt x="5093" y="3983"/>
                      <a:pt x="4904" y="3939"/>
                    </a:cubicBezTo>
                    <a:cubicBezTo>
                      <a:pt x="4507" y="3869"/>
                      <a:pt x="4421" y="3783"/>
                      <a:pt x="4336" y="3783"/>
                    </a:cubicBezTo>
                    <a:cubicBezTo>
                      <a:pt x="4300" y="3783"/>
                      <a:pt x="4264" y="3799"/>
                      <a:pt x="4203" y="3839"/>
                    </a:cubicBezTo>
                    <a:cubicBezTo>
                      <a:pt x="4036" y="4006"/>
                      <a:pt x="3936" y="3939"/>
                      <a:pt x="3970" y="4239"/>
                    </a:cubicBezTo>
                    <a:cubicBezTo>
                      <a:pt x="4036" y="4439"/>
                      <a:pt x="4170" y="4573"/>
                      <a:pt x="4370" y="4673"/>
                    </a:cubicBezTo>
                    <a:cubicBezTo>
                      <a:pt x="4370" y="4673"/>
                      <a:pt x="4607" y="4711"/>
                      <a:pt x="4859" y="4711"/>
                    </a:cubicBezTo>
                    <a:cubicBezTo>
                      <a:pt x="5079" y="4711"/>
                      <a:pt x="5311" y="4682"/>
                      <a:pt x="5404" y="4573"/>
                    </a:cubicBezTo>
                    <a:cubicBezTo>
                      <a:pt x="5459" y="4486"/>
                      <a:pt x="5520" y="4455"/>
                      <a:pt x="5591" y="4455"/>
                    </a:cubicBezTo>
                    <a:cubicBezTo>
                      <a:pt x="5738" y="4455"/>
                      <a:pt x="5924" y="4584"/>
                      <a:pt x="6171" y="4606"/>
                    </a:cubicBezTo>
                    <a:cubicBezTo>
                      <a:pt x="6538" y="4673"/>
                      <a:pt x="6872" y="4840"/>
                      <a:pt x="7139" y="5073"/>
                    </a:cubicBezTo>
                    <a:cubicBezTo>
                      <a:pt x="7272" y="5273"/>
                      <a:pt x="6972" y="5173"/>
                      <a:pt x="7806" y="5307"/>
                    </a:cubicBezTo>
                    <a:cubicBezTo>
                      <a:pt x="8606" y="5407"/>
                      <a:pt x="8673" y="5407"/>
                      <a:pt x="9007" y="5507"/>
                    </a:cubicBezTo>
                    <a:cubicBezTo>
                      <a:pt x="9255" y="5556"/>
                      <a:pt x="9503" y="5643"/>
                      <a:pt x="9586" y="5643"/>
                    </a:cubicBezTo>
                    <a:cubicBezTo>
                      <a:pt x="9615" y="5643"/>
                      <a:pt x="9624" y="5633"/>
                      <a:pt x="9607" y="5607"/>
                    </a:cubicBezTo>
                    <a:cubicBezTo>
                      <a:pt x="9440" y="5373"/>
                      <a:pt x="9173" y="5173"/>
                      <a:pt x="8873" y="5073"/>
                    </a:cubicBezTo>
                    <a:cubicBezTo>
                      <a:pt x="8557" y="4958"/>
                      <a:pt x="8216" y="4720"/>
                      <a:pt x="8299" y="4720"/>
                    </a:cubicBezTo>
                    <a:cubicBezTo>
                      <a:pt x="8312" y="4720"/>
                      <a:pt x="8336" y="4726"/>
                      <a:pt x="8373" y="4740"/>
                    </a:cubicBezTo>
                    <a:cubicBezTo>
                      <a:pt x="8640" y="4806"/>
                      <a:pt x="9073" y="4973"/>
                      <a:pt x="9073" y="4973"/>
                    </a:cubicBezTo>
                    <a:cubicBezTo>
                      <a:pt x="9374" y="5040"/>
                      <a:pt x="9640" y="5140"/>
                      <a:pt x="9874" y="5273"/>
                    </a:cubicBezTo>
                    <a:cubicBezTo>
                      <a:pt x="9940" y="5317"/>
                      <a:pt x="10223" y="5506"/>
                      <a:pt x="10303" y="5506"/>
                    </a:cubicBezTo>
                    <a:cubicBezTo>
                      <a:pt x="10345" y="5506"/>
                      <a:pt x="10333" y="5455"/>
                      <a:pt x="10208" y="5307"/>
                    </a:cubicBezTo>
                    <a:cubicBezTo>
                      <a:pt x="9841" y="4906"/>
                      <a:pt x="9841" y="4773"/>
                      <a:pt x="9841" y="4773"/>
                    </a:cubicBezTo>
                    <a:lnTo>
                      <a:pt x="9274" y="4106"/>
                    </a:lnTo>
                    <a:cubicBezTo>
                      <a:pt x="9107" y="4039"/>
                      <a:pt x="8973" y="3972"/>
                      <a:pt x="8773" y="3939"/>
                    </a:cubicBezTo>
                    <a:cubicBezTo>
                      <a:pt x="8573" y="3872"/>
                      <a:pt x="8406" y="3772"/>
                      <a:pt x="8239" y="3639"/>
                    </a:cubicBezTo>
                    <a:cubicBezTo>
                      <a:pt x="8239" y="3639"/>
                      <a:pt x="8239" y="3305"/>
                      <a:pt x="8006" y="3272"/>
                    </a:cubicBezTo>
                    <a:cubicBezTo>
                      <a:pt x="7827" y="3246"/>
                      <a:pt x="8020" y="3084"/>
                      <a:pt x="8195" y="3084"/>
                    </a:cubicBezTo>
                    <a:cubicBezTo>
                      <a:pt x="8248" y="3084"/>
                      <a:pt x="8300" y="3099"/>
                      <a:pt x="8340" y="3138"/>
                    </a:cubicBezTo>
                    <a:cubicBezTo>
                      <a:pt x="8540" y="3305"/>
                      <a:pt x="8573" y="3439"/>
                      <a:pt x="8840" y="3505"/>
                    </a:cubicBezTo>
                    <a:cubicBezTo>
                      <a:pt x="8912" y="3529"/>
                      <a:pt x="8957" y="3536"/>
                      <a:pt x="8989" y="3536"/>
                    </a:cubicBezTo>
                    <a:cubicBezTo>
                      <a:pt x="9030" y="3536"/>
                      <a:pt x="9049" y="3526"/>
                      <a:pt x="9076" y="3526"/>
                    </a:cubicBezTo>
                    <a:cubicBezTo>
                      <a:pt x="9116" y="3526"/>
                      <a:pt x="9172" y="3550"/>
                      <a:pt x="9340" y="3672"/>
                    </a:cubicBezTo>
                    <a:cubicBezTo>
                      <a:pt x="9487" y="3779"/>
                      <a:pt x="9607" y="3811"/>
                      <a:pt x="9698" y="3811"/>
                    </a:cubicBezTo>
                    <a:cubicBezTo>
                      <a:pt x="9835" y="3811"/>
                      <a:pt x="9907" y="3739"/>
                      <a:pt x="9907" y="3739"/>
                    </a:cubicBezTo>
                    <a:lnTo>
                      <a:pt x="9941" y="3339"/>
                    </a:lnTo>
                    <a:lnTo>
                      <a:pt x="9874" y="2872"/>
                    </a:lnTo>
                    <a:lnTo>
                      <a:pt x="9173" y="2872"/>
                    </a:lnTo>
                    <a:cubicBezTo>
                      <a:pt x="9007" y="2838"/>
                      <a:pt x="8873" y="2772"/>
                      <a:pt x="8773" y="2605"/>
                    </a:cubicBezTo>
                    <a:lnTo>
                      <a:pt x="8406" y="2538"/>
                    </a:lnTo>
                    <a:lnTo>
                      <a:pt x="7672" y="2405"/>
                    </a:lnTo>
                    <a:cubicBezTo>
                      <a:pt x="7672" y="2405"/>
                      <a:pt x="7072" y="2338"/>
                      <a:pt x="7172" y="2171"/>
                    </a:cubicBezTo>
                    <a:cubicBezTo>
                      <a:pt x="7239" y="2038"/>
                      <a:pt x="7272" y="1871"/>
                      <a:pt x="7272" y="1737"/>
                    </a:cubicBezTo>
                    <a:lnTo>
                      <a:pt x="6972" y="1504"/>
                    </a:lnTo>
                    <a:cubicBezTo>
                      <a:pt x="6972" y="1504"/>
                      <a:pt x="6794" y="1489"/>
                      <a:pt x="6626" y="1489"/>
                    </a:cubicBezTo>
                    <a:cubicBezTo>
                      <a:pt x="6542" y="1489"/>
                      <a:pt x="6460" y="1493"/>
                      <a:pt x="6405" y="1504"/>
                    </a:cubicBezTo>
                    <a:cubicBezTo>
                      <a:pt x="6394" y="1506"/>
                      <a:pt x="6382" y="1507"/>
                      <a:pt x="6371" y="1507"/>
                    </a:cubicBezTo>
                    <a:cubicBezTo>
                      <a:pt x="6208" y="1507"/>
                      <a:pt x="6005" y="1304"/>
                      <a:pt x="6005" y="1304"/>
                    </a:cubicBezTo>
                    <a:cubicBezTo>
                      <a:pt x="6005" y="1304"/>
                      <a:pt x="6005" y="1137"/>
                      <a:pt x="5504" y="1104"/>
                    </a:cubicBezTo>
                    <a:cubicBezTo>
                      <a:pt x="5446" y="1113"/>
                      <a:pt x="5387" y="1117"/>
                      <a:pt x="5328" y="1117"/>
                    </a:cubicBezTo>
                    <a:cubicBezTo>
                      <a:pt x="5187" y="1117"/>
                      <a:pt x="5045" y="1094"/>
                      <a:pt x="4904" y="1070"/>
                    </a:cubicBezTo>
                    <a:cubicBezTo>
                      <a:pt x="4770" y="1037"/>
                      <a:pt x="4870" y="637"/>
                      <a:pt x="4237" y="603"/>
                    </a:cubicBezTo>
                    <a:cubicBezTo>
                      <a:pt x="3775" y="555"/>
                      <a:pt x="3614" y="382"/>
                      <a:pt x="3458" y="382"/>
                    </a:cubicBezTo>
                    <a:cubicBezTo>
                      <a:pt x="3400" y="382"/>
                      <a:pt x="3342" y="406"/>
                      <a:pt x="3269" y="470"/>
                    </a:cubicBezTo>
                    <a:cubicBezTo>
                      <a:pt x="3072" y="601"/>
                      <a:pt x="2947" y="762"/>
                      <a:pt x="2818" y="762"/>
                    </a:cubicBezTo>
                    <a:cubicBezTo>
                      <a:pt x="2751" y="762"/>
                      <a:pt x="2682" y="718"/>
                      <a:pt x="2602" y="603"/>
                    </a:cubicBezTo>
                    <a:cubicBezTo>
                      <a:pt x="2349" y="287"/>
                      <a:pt x="2456" y="0"/>
                      <a:pt x="20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1" name="Google Shape;5181;p117"/>
              <p:cNvSpPr/>
              <p:nvPr/>
            </p:nvSpPr>
            <p:spPr>
              <a:xfrm>
                <a:off x="5248981" y="2195205"/>
                <a:ext cx="21227" cy="7716"/>
              </a:xfrm>
              <a:custGeom>
                <a:avLst/>
                <a:gdLst/>
                <a:ahLst/>
                <a:cxnLst/>
                <a:rect l="l" t="t" r="r" b="b"/>
                <a:pathLst>
                  <a:path w="1469" h="534" extrusionOk="0">
                    <a:moveTo>
                      <a:pt x="730" y="1"/>
                    </a:moveTo>
                    <a:cubicBezTo>
                      <a:pt x="601" y="1"/>
                      <a:pt x="468" y="17"/>
                      <a:pt x="334" y="51"/>
                    </a:cubicBezTo>
                    <a:cubicBezTo>
                      <a:pt x="134" y="284"/>
                      <a:pt x="1" y="351"/>
                      <a:pt x="201" y="418"/>
                    </a:cubicBezTo>
                    <a:cubicBezTo>
                      <a:pt x="336" y="476"/>
                      <a:pt x="470" y="533"/>
                      <a:pt x="592" y="533"/>
                    </a:cubicBezTo>
                    <a:cubicBezTo>
                      <a:pt x="682" y="533"/>
                      <a:pt x="764" y="502"/>
                      <a:pt x="835" y="418"/>
                    </a:cubicBezTo>
                    <a:cubicBezTo>
                      <a:pt x="1035" y="251"/>
                      <a:pt x="1468" y="151"/>
                      <a:pt x="1101" y="51"/>
                    </a:cubicBezTo>
                    <a:cubicBezTo>
                      <a:pt x="985" y="17"/>
                      <a:pt x="860" y="1"/>
                      <a:pt x="7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2" name="Google Shape;5182;p117"/>
              <p:cNvSpPr/>
              <p:nvPr/>
            </p:nvSpPr>
            <p:spPr>
              <a:xfrm>
                <a:off x="5196932" y="2184699"/>
                <a:ext cx="49173" cy="14262"/>
              </a:xfrm>
              <a:custGeom>
                <a:avLst/>
                <a:gdLst/>
                <a:ahLst/>
                <a:cxnLst/>
                <a:rect l="l" t="t" r="r" b="b"/>
                <a:pathLst>
                  <a:path w="3403" h="987" extrusionOk="0">
                    <a:moveTo>
                      <a:pt x="1217" y="0"/>
                    </a:moveTo>
                    <a:cubicBezTo>
                      <a:pt x="1184" y="0"/>
                      <a:pt x="1148" y="22"/>
                      <a:pt x="1101" y="77"/>
                    </a:cubicBezTo>
                    <a:cubicBezTo>
                      <a:pt x="901" y="277"/>
                      <a:pt x="1134" y="411"/>
                      <a:pt x="867" y="478"/>
                    </a:cubicBezTo>
                    <a:cubicBezTo>
                      <a:pt x="705" y="538"/>
                      <a:pt x="642" y="636"/>
                      <a:pt x="579" y="636"/>
                    </a:cubicBezTo>
                    <a:cubicBezTo>
                      <a:pt x="539" y="636"/>
                      <a:pt x="499" y="595"/>
                      <a:pt x="434" y="478"/>
                    </a:cubicBezTo>
                    <a:cubicBezTo>
                      <a:pt x="300" y="211"/>
                      <a:pt x="334" y="177"/>
                      <a:pt x="334" y="77"/>
                    </a:cubicBezTo>
                    <a:cubicBezTo>
                      <a:pt x="334" y="57"/>
                      <a:pt x="320" y="49"/>
                      <a:pt x="299" y="49"/>
                    </a:cubicBezTo>
                    <a:cubicBezTo>
                      <a:pt x="214" y="49"/>
                      <a:pt x="0" y="177"/>
                      <a:pt x="0" y="177"/>
                    </a:cubicBezTo>
                    <a:cubicBezTo>
                      <a:pt x="33" y="411"/>
                      <a:pt x="67" y="544"/>
                      <a:pt x="67" y="544"/>
                    </a:cubicBezTo>
                    <a:cubicBezTo>
                      <a:pt x="67" y="544"/>
                      <a:pt x="200" y="678"/>
                      <a:pt x="334" y="811"/>
                    </a:cubicBezTo>
                    <a:cubicBezTo>
                      <a:pt x="472" y="922"/>
                      <a:pt x="633" y="986"/>
                      <a:pt x="779" y="986"/>
                    </a:cubicBezTo>
                    <a:cubicBezTo>
                      <a:pt x="809" y="986"/>
                      <a:pt x="839" y="984"/>
                      <a:pt x="867" y="978"/>
                    </a:cubicBezTo>
                    <a:cubicBezTo>
                      <a:pt x="1034" y="945"/>
                      <a:pt x="867" y="845"/>
                      <a:pt x="1168" y="778"/>
                    </a:cubicBezTo>
                    <a:cubicBezTo>
                      <a:pt x="1434" y="744"/>
                      <a:pt x="1735" y="711"/>
                      <a:pt x="2001" y="711"/>
                    </a:cubicBezTo>
                    <a:cubicBezTo>
                      <a:pt x="2402" y="678"/>
                      <a:pt x="2835" y="678"/>
                      <a:pt x="3036" y="644"/>
                    </a:cubicBezTo>
                    <a:cubicBezTo>
                      <a:pt x="3169" y="611"/>
                      <a:pt x="3269" y="511"/>
                      <a:pt x="3336" y="378"/>
                    </a:cubicBezTo>
                    <a:cubicBezTo>
                      <a:pt x="3336" y="378"/>
                      <a:pt x="3402" y="244"/>
                      <a:pt x="2669" y="244"/>
                    </a:cubicBezTo>
                    <a:cubicBezTo>
                      <a:pt x="2335" y="277"/>
                      <a:pt x="2001" y="277"/>
                      <a:pt x="1668" y="277"/>
                    </a:cubicBezTo>
                    <a:cubicBezTo>
                      <a:pt x="1388" y="226"/>
                      <a:pt x="1321" y="0"/>
                      <a:pt x="121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3" name="Google Shape;5183;p117"/>
              <p:cNvSpPr/>
              <p:nvPr/>
            </p:nvSpPr>
            <p:spPr>
              <a:xfrm>
                <a:off x="5214272" y="2164354"/>
                <a:ext cx="59303" cy="22918"/>
              </a:xfrm>
              <a:custGeom>
                <a:avLst/>
                <a:gdLst/>
                <a:ahLst/>
                <a:cxnLst/>
                <a:rect l="l" t="t" r="r" b="b"/>
                <a:pathLst>
                  <a:path w="4104" h="1586" extrusionOk="0">
                    <a:moveTo>
                      <a:pt x="568" y="952"/>
                    </a:moveTo>
                    <a:lnTo>
                      <a:pt x="568" y="1185"/>
                    </a:lnTo>
                    <a:lnTo>
                      <a:pt x="740" y="1185"/>
                    </a:lnTo>
                    <a:lnTo>
                      <a:pt x="568" y="952"/>
                    </a:lnTo>
                    <a:close/>
                    <a:moveTo>
                      <a:pt x="604" y="0"/>
                    </a:moveTo>
                    <a:cubicBezTo>
                      <a:pt x="576" y="0"/>
                      <a:pt x="561" y="24"/>
                      <a:pt x="568" y="84"/>
                    </a:cubicBezTo>
                    <a:lnTo>
                      <a:pt x="601" y="418"/>
                    </a:lnTo>
                    <a:cubicBezTo>
                      <a:pt x="601" y="418"/>
                      <a:pt x="902" y="718"/>
                      <a:pt x="902" y="852"/>
                    </a:cubicBezTo>
                    <a:cubicBezTo>
                      <a:pt x="868" y="952"/>
                      <a:pt x="868" y="1085"/>
                      <a:pt x="835" y="1185"/>
                    </a:cubicBezTo>
                    <a:lnTo>
                      <a:pt x="740" y="1185"/>
                    </a:lnTo>
                    <a:lnTo>
                      <a:pt x="992" y="1527"/>
                    </a:lnTo>
                    <a:lnTo>
                      <a:pt x="935" y="1519"/>
                    </a:lnTo>
                    <a:lnTo>
                      <a:pt x="168" y="1285"/>
                    </a:lnTo>
                    <a:lnTo>
                      <a:pt x="168" y="1285"/>
                    </a:lnTo>
                    <a:cubicBezTo>
                      <a:pt x="168" y="1285"/>
                      <a:pt x="1" y="1552"/>
                      <a:pt x="468" y="1552"/>
                    </a:cubicBezTo>
                    <a:cubicBezTo>
                      <a:pt x="568" y="1574"/>
                      <a:pt x="672" y="1585"/>
                      <a:pt x="777" y="1585"/>
                    </a:cubicBezTo>
                    <a:cubicBezTo>
                      <a:pt x="858" y="1585"/>
                      <a:pt x="939" y="1579"/>
                      <a:pt x="1020" y="1566"/>
                    </a:cubicBezTo>
                    <a:lnTo>
                      <a:pt x="1020" y="1566"/>
                    </a:lnTo>
                    <a:lnTo>
                      <a:pt x="1035" y="1585"/>
                    </a:lnTo>
                    <a:lnTo>
                      <a:pt x="1369" y="1585"/>
                    </a:lnTo>
                    <a:lnTo>
                      <a:pt x="1117" y="1547"/>
                    </a:lnTo>
                    <a:lnTo>
                      <a:pt x="1117" y="1547"/>
                    </a:lnTo>
                    <a:cubicBezTo>
                      <a:pt x="1214" y="1525"/>
                      <a:pt x="1310" y="1493"/>
                      <a:pt x="1402" y="1452"/>
                    </a:cubicBezTo>
                    <a:cubicBezTo>
                      <a:pt x="1735" y="1319"/>
                      <a:pt x="2102" y="1218"/>
                      <a:pt x="2503" y="1218"/>
                    </a:cubicBezTo>
                    <a:cubicBezTo>
                      <a:pt x="2703" y="1218"/>
                      <a:pt x="2488" y="1248"/>
                      <a:pt x="2569" y="1248"/>
                    </a:cubicBezTo>
                    <a:cubicBezTo>
                      <a:pt x="2610" y="1248"/>
                      <a:pt x="2725" y="1241"/>
                      <a:pt x="3003" y="1218"/>
                    </a:cubicBezTo>
                    <a:cubicBezTo>
                      <a:pt x="3870" y="1118"/>
                      <a:pt x="4037" y="1118"/>
                      <a:pt x="4004" y="885"/>
                    </a:cubicBezTo>
                    <a:cubicBezTo>
                      <a:pt x="3970" y="751"/>
                      <a:pt x="3970" y="585"/>
                      <a:pt x="3937" y="451"/>
                    </a:cubicBezTo>
                    <a:cubicBezTo>
                      <a:pt x="3970" y="251"/>
                      <a:pt x="4104" y="151"/>
                      <a:pt x="3837" y="118"/>
                    </a:cubicBezTo>
                    <a:lnTo>
                      <a:pt x="1702" y="118"/>
                    </a:lnTo>
                    <a:cubicBezTo>
                      <a:pt x="1702" y="118"/>
                      <a:pt x="1623" y="88"/>
                      <a:pt x="1540" y="88"/>
                    </a:cubicBezTo>
                    <a:cubicBezTo>
                      <a:pt x="1471" y="88"/>
                      <a:pt x="1399" y="109"/>
                      <a:pt x="1369" y="184"/>
                    </a:cubicBezTo>
                    <a:cubicBezTo>
                      <a:pt x="1268" y="351"/>
                      <a:pt x="1035" y="385"/>
                      <a:pt x="1035" y="385"/>
                    </a:cubicBezTo>
                    <a:cubicBezTo>
                      <a:pt x="1035" y="385"/>
                      <a:pt x="715" y="0"/>
                      <a:pt x="6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4" name="Google Shape;5184;p117"/>
              <p:cNvSpPr/>
              <p:nvPr/>
            </p:nvSpPr>
            <p:spPr>
              <a:xfrm>
                <a:off x="5187771" y="2178211"/>
                <a:ext cx="7716" cy="5390"/>
              </a:xfrm>
              <a:custGeom>
                <a:avLst/>
                <a:gdLst/>
                <a:ahLst/>
                <a:cxnLst/>
                <a:rect l="l" t="t" r="r" b="b"/>
                <a:pathLst>
                  <a:path w="534" h="373" extrusionOk="0">
                    <a:moveTo>
                      <a:pt x="300" y="1"/>
                    </a:moveTo>
                    <a:cubicBezTo>
                      <a:pt x="267" y="1"/>
                      <a:pt x="234" y="9"/>
                      <a:pt x="200" y="26"/>
                    </a:cubicBezTo>
                    <a:cubicBezTo>
                      <a:pt x="100" y="59"/>
                      <a:pt x="0" y="226"/>
                      <a:pt x="34" y="293"/>
                    </a:cubicBezTo>
                    <a:cubicBezTo>
                      <a:pt x="82" y="342"/>
                      <a:pt x="149" y="373"/>
                      <a:pt x="221" y="373"/>
                    </a:cubicBezTo>
                    <a:cubicBezTo>
                      <a:pt x="247" y="373"/>
                      <a:pt x="274" y="368"/>
                      <a:pt x="300" y="360"/>
                    </a:cubicBezTo>
                    <a:cubicBezTo>
                      <a:pt x="401" y="360"/>
                      <a:pt x="534" y="259"/>
                      <a:pt x="534" y="159"/>
                    </a:cubicBezTo>
                    <a:cubicBezTo>
                      <a:pt x="501" y="93"/>
                      <a:pt x="467" y="26"/>
                      <a:pt x="401" y="26"/>
                    </a:cubicBezTo>
                    <a:cubicBezTo>
                      <a:pt x="367" y="9"/>
                      <a:pt x="334" y="1"/>
                      <a:pt x="3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5" name="Google Shape;5185;p117"/>
              <p:cNvSpPr/>
              <p:nvPr/>
            </p:nvSpPr>
            <p:spPr>
              <a:xfrm>
                <a:off x="5173783" y="2185711"/>
                <a:ext cx="7254" cy="9277"/>
              </a:xfrm>
              <a:custGeom>
                <a:avLst/>
                <a:gdLst/>
                <a:ahLst/>
                <a:cxnLst/>
                <a:rect l="l" t="t" r="r" b="b"/>
                <a:pathLst>
                  <a:path w="502" h="642" extrusionOk="0">
                    <a:moveTo>
                      <a:pt x="373" y="1"/>
                    </a:moveTo>
                    <a:cubicBezTo>
                      <a:pt x="308" y="1"/>
                      <a:pt x="221" y="87"/>
                      <a:pt x="134" y="174"/>
                    </a:cubicBezTo>
                    <a:cubicBezTo>
                      <a:pt x="68" y="274"/>
                      <a:pt x="1" y="308"/>
                      <a:pt x="1" y="408"/>
                    </a:cubicBezTo>
                    <a:cubicBezTo>
                      <a:pt x="1" y="508"/>
                      <a:pt x="68" y="608"/>
                      <a:pt x="201" y="641"/>
                    </a:cubicBezTo>
                    <a:cubicBezTo>
                      <a:pt x="268" y="641"/>
                      <a:pt x="334" y="608"/>
                      <a:pt x="401" y="541"/>
                    </a:cubicBezTo>
                    <a:cubicBezTo>
                      <a:pt x="468" y="441"/>
                      <a:pt x="501" y="341"/>
                      <a:pt x="501" y="241"/>
                    </a:cubicBezTo>
                    <a:cubicBezTo>
                      <a:pt x="501" y="207"/>
                      <a:pt x="501" y="41"/>
                      <a:pt x="401" y="7"/>
                    </a:cubicBezTo>
                    <a:cubicBezTo>
                      <a:pt x="392" y="3"/>
                      <a:pt x="383" y="1"/>
                      <a:pt x="3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6" name="Google Shape;5186;p117"/>
              <p:cNvSpPr/>
              <p:nvPr/>
            </p:nvSpPr>
            <p:spPr>
              <a:xfrm>
                <a:off x="5186326" y="2192575"/>
                <a:ext cx="7716" cy="6358"/>
              </a:xfrm>
              <a:custGeom>
                <a:avLst/>
                <a:gdLst/>
                <a:ahLst/>
                <a:cxnLst/>
                <a:rect l="l" t="t" r="r" b="b"/>
                <a:pathLst>
                  <a:path w="534" h="440" extrusionOk="0">
                    <a:moveTo>
                      <a:pt x="257" y="0"/>
                    </a:moveTo>
                    <a:cubicBezTo>
                      <a:pt x="206" y="0"/>
                      <a:pt x="153" y="12"/>
                      <a:pt x="100" y="33"/>
                    </a:cubicBezTo>
                    <a:cubicBezTo>
                      <a:pt x="0" y="166"/>
                      <a:pt x="34" y="333"/>
                      <a:pt x="134" y="433"/>
                    </a:cubicBezTo>
                    <a:cubicBezTo>
                      <a:pt x="148" y="438"/>
                      <a:pt x="163" y="440"/>
                      <a:pt x="178" y="440"/>
                    </a:cubicBezTo>
                    <a:cubicBezTo>
                      <a:pt x="270" y="440"/>
                      <a:pt x="372" y="366"/>
                      <a:pt x="400" y="366"/>
                    </a:cubicBezTo>
                    <a:cubicBezTo>
                      <a:pt x="400" y="333"/>
                      <a:pt x="534" y="233"/>
                      <a:pt x="534" y="166"/>
                    </a:cubicBezTo>
                    <a:cubicBezTo>
                      <a:pt x="466" y="52"/>
                      <a:pt x="366" y="0"/>
                      <a:pt x="25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7" name="Google Shape;5187;p117"/>
              <p:cNvSpPr/>
              <p:nvPr/>
            </p:nvSpPr>
            <p:spPr>
              <a:xfrm>
                <a:off x="5186326" y="2185581"/>
                <a:ext cx="6271" cy="3641"/>
              </a:xfrm>
              <a:custGeom>
                <a:avLst/>
                <a:gdLst/>
                <a:ahLst/>
                <a:cxnLst/>
                <a:rect l="l" t="t" r="r" b="b"/>
                <a:pathLst>
                  <a:path w="434" h="252" extrusionOk="0">
                    <a:moveTo>
                      <a:pt x="228" y="0"/>
                    </a:moveTo>
                    <a:cubicBezTo>
                      <a:pt x="129" y="0"/>
                      <a:pt x="22" y="51"/>
                      <a:pt x="0" y="116"/>
                    </a:cubicBezTo>
                    <a:cubicBezTo>
                      <a:pt x="0" y="150"/>
                      <a:pt x="67" y="183"/>
                      <a:pt x="67" y="216"/>
                    </a:cubicBezTo>
                    <a:cubicBezTo>
                      <a:pt x="102" y="240"/>
                      <a:pt x="155" y="251"/>
                      <a:pt x="207" y="251"/>
                    </a:cubicBezTo>
                    <a:cubicBezTo>
                      <a:pt x="303" y="251"/>
                      <a:pt x="400" y="214"/>
                      <a:pt x="400" y="150"/>
                    </a:cubicBezTo>
                    <a:cubicBezTo>
                      <a:pt x="434" y="116"/>
                      <a:pt x="400" y="50"/>
                      <a:pt x="367" y="50"/>
                    </a:cubicBezTo>
                    <a:cubicBezTo>
                      <a:pt x="332" y="15"/>
                      <a:pt x="281" y="0"/>
                      <a:pt x="2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8" name="Google Shape;5188;p117"/>
              <p:cNvSpPr/>
              <p:nvPr/>
            </p:nvSpPr>
            <p:spPr>
              <a:xfrm>
                <a:off x="5163191" y="2170553"/>
                <a:ext cx="15433" cy="7081"/>
              </a:xfrm>
              <a:custGeom>
                <a:avLst/>
                <a:gdLst/>
                <a:ahLst/>
                <a:cxnLst/>
                <a:rect l="l" t="t" r="r" b="b"/>
                <a:pathLst>
                  <a:path w="1068" h="490" extrusionOk="0">
                    <a:moveTo>
                      <a:pt x="566" y="0"/>
                    </a:moveTo>
                    <a:cubicBezTo>
                      <a:pt x="511" y="0"/>
                      <a:pt x="456" y="8"/>
                      <a:pt x="400" y="22"/>
                    </a:cubicBezTo>
                    <a:cubicBezTo>
                      <a:pt x="167" y="22"/>
                      <a:pt x="33" y="22"/>
                      <a:pt x="0" y="89"/>
                    </a:cubicBezTo>
                    <a:cubicBezTo>
                      <a:pt x="0" y="156"/>
                      <a:pt x="133" y="289"/>
                      <a:pt x="234" y="356"/>
                    </a:cubicBezTo>
                    <a:cubicBezTo>
                      <a:pt x="367" y="456"/>
                      <a:pt x="567" y="489"/>
                      <a:pt x="734" y="489"/>
                    </a:cubicBezTo>
                    <a:cubicBezTo>
                      <a:pt x="834" y="489"/>
                      <a:pt x="1001" y="423"/>
                      <a:pt x="1034" y="322"/>
                    </a:cubicBezTo>
                    <a:cubicBezTo>
                      <a:pt x="1067" y="256"/>
                      <a:pt x="901" y="89"/>
                      <a:pt x="801" y="56"/>
                    </a:cubicBezTo>
                    <a:cubicBezTo>
                      <a:pt x="722" y="17"/>
                      <a:pt x="644" y="0"/>
                      <a:pt x="5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9" name="Google Shape;5189;p117"/>
              <p:cNvSpPr/>
              <p:nvPr/>
            </p:nvSpPr>
            <p:spPr>
              <a:xfrm>
                <a:off x="5181499" y="2173761"/>
                <a:ext cx="5794" cy="5404"/>
              </a:xfrm>
              <a:custGeom>
                <a:avLst/>
                <a:gdLst/>
                <a:ahLst/>
                <a:cxnLst/>
                <a:rect l="l" t="t" r="r" b="b"/>
                <a:pathLst>
                  <a:path w="401" h="374" extrusionOk="0">
                    <a:moveTo>
                      <a:pt x="201" y="0"/>
                    </a:moveTo>
                    <a:cubicBezTo>
                      <a:pt x="67" y="0"/>
                      <a:pt x="1" y="134"/>
                      <a:pt x="1" y="234"/>
                    </a:cubicBezTo>
                    <a:cubicBezTo>
                      <a:pt x="34" y="301"/>
                      <a:pt x="101" y="367"/>
                      <a:pt x="167" y="367"/>
                    </a:cubicBezTo>
                    <a:cubicBezTo>
                      <a:pt x="185" y="372"/>
                      <a:pt x="203" y="374"/>
                      <a:pt x="219" y="374"/>
                    </a:cubicBezTo>
                    <a:cubicBezTo>
                      <a:pt x="326" y="374"/>
                      <a:pt x="401" y="287"/>
                      <a:pt x="401" y="201"/>
                    </a:cubicBezTo>
                    <a:cubicBezTo>
                      <a:pt x="401" y="100"/>
                      <a:pt x="301" y="0"/>
                      <a:pt x="2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0" name="Google Shape;5190;p117"/>
              <p:cNvSpPr/>
              <p:nvPr/>
            </p:nvSpPr>
            <p:spPr>
              <a:xfrm>
                <a:off x="5145837" y="2181636"/>
                <a:ext cx="9653" cy="9783"/>
              </a:xfrm>
              <a:custGeom>
                <a:avLst/>
                <a:gdLst/>
                <a:ahLst/>
                <a:cxnLst/>
                <a:rect l="l" t="t" r="r" b="b"/>
                <a:pathLst>
                  <a:path w="668" h="677" extrusionOk="0">
                    <a:moveTo>
                      <a:pt x="340" y="0"/>
                    </a:moveTo>
                    <a:cubicBezTo>
                      <a:pt x="262" y="0"/>
                      <a:pt x="151" y="71"/>
                      <a:pt x="100" y="123"/>
                    </a:cubicBezTo>
                    <a:cubicBezTo>
                      <a:pt x="34" y="223"/>
                      <a:pt x="0" y="323"/>
                      <a:pt x="0" y="423"/>
                    </a:cubicBezTo>
                    <a:cubicBezTo>
                      <a:pt x="53" y="581"/>
                      <a:pt x="189" y="677"/>
                      <a:pt x="343" y="677"/>
                    </a:cubicBezTo>
                    <a:cubicBezTo>
                      <a:pt x="384" y="677"/>
                      <a:pt x="425" y="670"/>
                      <a:pt x="467" y="656"/>
                    </a:cubicBezTo>
                    <a:cubicBezTo>
                      <a:pt x="567" y="623"/>
                      <a:pt x="667" y="489"/>
                      <a:pt x="634" y="456"/>
                    </a:cubicBezTo>
                    <a:cubicBezTo>
                      <a:pt x="634" y="389"/>
                      <a:pt x="601" y="423"/>
                      <a:pt x="501" y="289"/>
                    </a:cubicBezTo>
                    <a:cubicBezTo>
                      <a:pt x="400" y="156"/>
                      <a:pt x="467" y="56"/>
                      <a:pt x="400" y="22"/>
                    </a:cubicBezTo>
                    <a:cubicBezTo>
                      <a:pt x="385" y="7"/>
                      <a:pt x="364" y="0"/>
                      <a:pt x="3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1" name="Google Shape;5191;p117"/>
              <p:cNvSpPr/>
              <p:nvPr/>
            </p:nvSpPr>
            <p:spPr>
              <a:xfrm>
                <a:off x="5119321" y="2180509"/>
                <a:ext cx="23149" cy="10072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697" extrusionOk="0">
                    <a:moveTo>
                      <a:pt x="401" y="0"/>
                    </a:moveTo>
                    <a:cubicBezTo>
                      <a:pt x="234" y="34"/>
                      <a:pt x="101" y="67"/>
                      <a:pt x="34" y="167"/>
                    </a:cubicBezTo>
                    <a:cubicBezTo>
                      <a:pt x="1" y="267"/>
                      <a:pt x="1" y="434"/>
                      <a:pt x="34" y="467"/>
                    </a:cubicBezTo>
                    <a:cubicBezTo>
                      <a:pt x="47" y="493"/>
                      <a:pt x="64" y="504"/>
                      <a:pt x="100" y="504"/>
                    </a:cubicBezTo>
                    <a:cubicBezTo>
                      <a:pt x="157" y="504"/>
                      <a:pt x="261" y="475"/>
                      <a:pt x="468" y="434"/>
                    </a:cubicBezTo>
                    <a:cubicBezTo>
                      <a:pt x="568" y="434"/>
                      <a:pt x="634" y="401"/>
                      <a:pt x="701" y="401"/>
                    </a:cubicBezTo>
                    <a:cubicBezTo>
                      <a:pt x="901" y="401"/>
                      <a:pt x="935" y="501"/>
                      <a:pt x="1235" y="634"/>
                    </a:cubicBezTo>
                    <a:cubicBezTo>
                      <a:pt x="1327" y="657"/>
                      <a:pt x="1403" y="696"/>
                      <a:pt x="1463" y="696"/>
                    </a:cubicBezTo>
                    <a:cubicBezTo>
                      <a:pt x="1490" y="696"/>
                      <a:pt x="1514" y="688"/>
                      <a:pt x="1535" y="668"/>
                    </a:cubicBezTo>
                    <a:cubicBezTo>
                      <a:pt x="1602" y="601"/>
                      <a:pt x="1535" y="401"/>
                      <a:pt x="1535" y="401"/>
                    </a:cubicBezTo>
                    <a:cubicBezTo>
                      <a:pt x="1468" y="267"/>
                      <a:pt x="1335" y="134"/>
                      <a:pt x="1168" y="67"/>
                    </a:cubicBezTo>
                    <a:cubicBezTo>
                      <a:pt x="1035" y="34"/>
                      <a:pt x="935" y="0"/>
                      <a:pt x="8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2" name="Google Shape;5192;p117"/>
              <p:cNvSpPr/>
              <p:nvPr/>
            </p:nvSpPr>
            <p:spPr>
              <a:xfrm>
                <a:off x="5101490" y="2173645"/>
                <a:ext cx="12543" cy="5910"/>
              </a:xfrm>
              <a:custGeom>
                <a:avLst/>
                <a:gdLst/>
                <a:ahLst/>
                <a:cxnLst/>
                <a:rect l="l" t="t" r="r" b="b"/>
                <a:pathLst>
                  <a:path w="868" h="409" extrusionOk="0">
                    <a:moveTo>
                      <a:pt x="655" y="0"/>
                    </a:moveTo>
                    <a:cubicBezTo>
                      <a:pt x="592" y="0"/>
                      <a:pt x="517" y="8"/>
                      <a:pt x="434" y="8"/>
                    </a:cubicBezTo>
                    <a:cubicBezTo>
                      <a:pt x="401" y="42"/>
                      <a:pt x="134" y="75"/>
                      <a:pt x="134" y="175"/>
                    </a:cubicBezTo>
                    <a:cubicBezTo>
                      <a:pt x="134" y="242"/>
                      <a:pt x="0" y="275"/>
                      <a:pt x="0" y="309"/>
                    </a:cubicBezTo>
                    <a:cubicBezTo>
                      <a:pt x="0" y="342"/>
                      <a:pt x="167" y="409"/>
                      <a:pt x="167" y="409"/>
                    </a:cubicBezTo>
                    <a:cubicBezTo>
                      <a:pt x="267" y="309"/>
                      <a:pt x="367" y="275"/>
                      <a:pt x="501" y="275"/>
                    </a:cubicBezTo>
                    <a:cubicBezTo>
                      <a:pt x="626" y="275"/>
                      <a:pt x="713" y="332"/>
                      <a:pt x="777" y="332"/>
                    </a:cubicBezTo>
                    <a:cubicBezTo>
                      <a:pt x="799" y="332"/>
                      <a:pt x="818" y="325"/>
                      <a:pt x="834" y="309"/>
                    </a:cubicBezTo>
                    <a:cubicBezTo>
                      <a:pt x="868" y="275"/>
                      <a:pt x="868" y="142"/>
                      <a:pt x="801" y="42"/>
                    </a:cubicBezTo>
                    <a:cubicBezTo>
                      <a:pt x="768" y="8"/>
                      <a:pt x="718" y="0"/>
                      <a:pt x="65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3" name="Google Shape;5193;p117"/>
              <p:cNvSpPr/>
              <p:nvPr/>
            </p:nvSpPr>
            <p:spPr>
              <a:xfrm>
                <a:off x="5122211" y="2172272"/>
                <a:ext cx="9176" cy="4870"/>
              </a:xfrm>
              <a:custGeom>
                <a:avLst/>
                <a:gdLst/>
                <a:ahLst/>
                <a:cxnLst/>
                <a:rect l="l" t="t" r="r" b="b"/>
                <a:pathLst>
                  <a:path w="635" h="337" extrusionOk="0">
                    <a:moveTo>
                      <a:pt x="382" y="0"/>
                    </a:moveTo>
                    <a:cubicBezTo>
                      <a:pt x="309" y="0"/>
                      <a:pt x="231" y="11"/>
                      <a:pt x="167" y="37"/>
                    </a:cubicBezTo>
                    <a:cubicBezTo>
                      <a:pt x="101" y="37"/>
                      <a:pt x="1" y="103"/>
                      <a:pt x="1" y="170"/>
                    </a:cubicBezTo>
                    <a:cubicBezTo>
                      <a:pt x="1" y="237"/>
                      <a:pt x="167" y="337"/>
                      <a:pt x="301" y="337"/>
                    </a:cubicBezTo>
                    <a:cubicBezTo>
                      <a:pt x="401" y="337"/>
                      <a:pt x="468" y="304"/>
                      <a:pt x="534" y="237"/>
                    </a:cubicBezTo>
                    <a:cubicBezTo>
                      <a:pt x="568" y="203"/>
                      <a:pt x="634" y="137"/>
                      <a:pt x="601" y="70"/>
                    </a:cubicBezTo>
                    <a:cubicBezTo>
                      <a:pt x="601" y="29"/>
                      <a:pt x="499" y="0"/>
                      <a:pt x="38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4" name="Google Shape;5194;p117"/>
              <p:cNvSpPr/>
              <p:nvPr/>
            </p:nvSpPr>
            <p:spPr>
              <a:xfrm>
                <a:off x="5137644" y="2173356"/>
                <a:ext cx="9161" cy="4465"/>
              </a:xfrm>
              <a:custGeom>
                <a:avLst/>
                <a:gdLst/>
                <a:ahLst/>
                <a:cxnLst/>
                <a:rect l="l" t="t" r="r" b="b"/>
                <a:pathLst>
                  <a:path w="634" h="309" extrusionOk="0">
                    <a:moveTo>
                      <a:pt x="251" y="1"/>
                    </a:moveTo>
                    <a:cubicBezTo>
                      <a:pt x="134" y="1"/>
                      <a:pt x="33" y="48"/>
                      <a:pt x="33" y="95"/>
                    </a:cubicBezTo>
                    <a:cubicBezTo>
                      <a:pt x="0" y="195"/>
                      <a:pt x="134" y="262"/>
                      <a:pt x="234" y="295"/>
                    </a:cubicBezTo>
                    <a:cubicBezTo>
                      <a:pt x="260" y="304"/>
                      <a:pt x="299" y="308"/>
                      <a:pt x="342" y="308"/>
                    </a:cubicBezTo>
                    <a:cubicBezTo>
                      <a:pt x="458" y="308"/>
                      <a:pt x="601" y="277"/>
                      <a:pt x="601" y="229"/>
                    </a:cubicBezTo>
                    <a:cubicBezTo>
                      <a:pt x="634" y="162"/>
                      <a:pt x="500" y="62"/>
                      <a:pt x="400" y="28"/>
                    </a:cubicBezTo>
                    <a:cubicBezTo>
                      <a:pt x="352" y="9"/>
                      <a:pt x="300" y="1"/>
                      <a:pt x="25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5" name="Google Shape;5195;p117"/>
              <p:cNvSpPr/>
              <p:nvPr/>
            </p:nvSpPr>
            <p:spPr>
              <a:xfrm>
                <a:off x="5154030" y="2195248"/>
                <a:ext cx="9176" cy="8106"/>
              </a:xfrm>
              <a:custGeom>
                <a:avLst/>
                <a:gdLst/>
                <a:ahLst/>
                <a:cxnLst/>
                <a:rect l="l" t="t" r="r" b="b"/>
                <a:pathLst>
                  <a:path w="635" h="561" extrusionOk="0">
                    <a:moveTo>
                      <a:pt x="300" y="1"/>
                    </a:moveTo>
                    <a:cubicBezTo>
                      <a:pt x="244" y="1"/>
                      <a:pt x="187" y="16"/>
                      <a:pt x="134" y="48"/>
                    </a:cubicBezTo>
                    <a:cubicBezTo>
                      <a:pt x="0" y="215"/>
                      <a:pt x="34" y="448"/>
                      <a:pt x="200" y="548"/>
                    </a:cubicBezTo>
                    <a:cubicBezTo>
                      <a:pt x="234" y="556"/>
                      <a:pt x="267" y="561"/>
                      <a:pt x="299" y="561"/>
                    </a:cubicBezTo>
                    <a:cubicBezTo>
                      <a:pt x="396" y="561"/>
                      <a:pt x="484" y="523"/>
                      <a:pt x="534" y="448"/>
                    </a:cubicBezTo>
                    <a:cubicBezTo>
                      <a:pt x="601" y="381"/>
                      <a:pt x="634" y="281"/>
                      <a:pt x="601" y="181"/>
                    </a:cubicBezTo>
                    <a:cubicBezTo>
                      <a:pt x="533" y="68"/>
                      <a:pt x="419" y="1"/>
                      <a:pt x="3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6" name="Google Shape;5196;p117"/>
              <p:cNvSpPr/>
              <p:nvPr/>
            </p:nvSpPr>
            <p:spPr>
              <a:xfrm>
                <a:off x="5269283" y="2229928"/>
                <a:ext cx="12485" cy="10129"/>
              </a:xfrm>
              <a:custGeom>
                <a:avLst/>
                <a:gdLst/>
                <a:ahLst/>
                <a:cxnLst/>
                <a:rect l="l" t="t" r="r" b="b"/>
                <a:pathLst>
                  <a:path w="864" h="701" extrusionOk="0">
                    <a:moveTo>
                      <a:pt x="540" y="0"/>
                    </a:moveTo>
                    <a:cubicBezTo>
                      <a:pt x="288" y="0"/>
                      <a:pt x="0" y="331"/>
                      <a:pt x="30" y="450"/>
                    </a:cubicBezTo>
                    <a:cubicBezTo>
                      <a:pt x="57" y="587"/>
                      <a:pt x="242" y="701"/>
                      <a:pt x="436" y="701"/>
                    </a:cubicBezTo>
                    <a:cubicBezTo>
                      <a:pt x="478" y="701"/>
                      <a:pt x="522" y="695"/>
                      <a:pt x="564" y="683"/>
                    </a:cubicBezTo>
                    <a:cubicBezTo>
                      <a:pt x="597" y="650"/>
                      <a:pt x="797" y="583"/>
                      <a:pt x="864" y="383"/>
                    </a:cubicBezTo>
                    <a:cubicBezTo>
                      <a:pt x="864" y="216"/>
                      <a:pt x="764" y="83"/>
                      <a:pt x="630" y="16"/>
                    </a:cubicBezTo>
                    <a:cubicBezTo>
                      <a:pt x="601" y="5"/>
                      <a:pt x="571" y="0"/>
                      <a:pt x="5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7" name="Google Shape;5197;p117"/>
              <p:cNvSpPr/>
              <p:nvPr/>
            </p:nvSpPr>
            <p:spPr>
              <a:xfrm>
                <a:off x="5425921" y="2424757"/>
                <a:ext cx="18294" cy="1026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710" extrusionOk="0">
                    <a:moveTo>
                      <a:pt x="435" y="1"/>
                    </a:moveTo>
                    <a:cubicBezTo>
                      <a:pt x="219" y="1"/>
                      <a:pt x="1" y="285"/>
                      <a:pt x="31" y="376"/>
                    </a:cubicBezTo>
                    <a:cubicBezTo>
                      <a:pt x="64" y="443"/>
                      <a:pt x="331" y="376"/>
                      <a:pt x="565" y="476"/>
                    </a:cubicBezTo>
                    <a:cubicBezTo>
                      <a:pt x="765" y="577"/>
                      <a:pt x="798" y="710"/>
                      <a:pt x="965" y="710"/>
                    </a:cubicBezTo>
                    <a:cubicBezTo>
                      <a:pt x="1132" y="677"/>
                      <a:pt x="1265" y="476"/>
                      <a:pt x="1232" y="410"/>
                    </a:cubicBezTo>
                    <a:cubicBezTo>
                      <a:pt x="1227" y="405"/>
                      <a:pt x="1220" y="403"/>
                      <a:pt x="1210" y="403"/>
                    </a:cubicBezTo>
                    <a:cubicBezTo>
                      <a:pt x="1174" y="403"/>
                      <a:pt x="1109" y="433"/>
                      <a:pt x="1035" y="433"/>
                    </a:cubicBezTo>
                    <a:cubicBezTo>
                      <a:pt x="1002" y="433"/>
                      <a:pt x="967" y="427"/>
                      <a:pt x="932" y="410"/>
                    </a:cubicBezTo>
                    <a:cubicBezTo>
                      <a:pt x="698" y="376"/>
                      <a:pt x="698" y="43"/>
                      <a:pt x="498" y="9"/>
                    </a:cubicBezTo>
                    <a:cubicBezTo>
                      <a:pt x="477" y="3"/>
                      <a:pt x="456" y="1"/>
                      <a:pt x="4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8" name="Google Shape;5198;p117"/>
              <p:cNvSpPr/>
              <p:nvPr/>
            </p:nvSpPr>
            <p:spPr>
              <a:xfrm>
                <a:off x="5315985" y="2680522"/>
                <a:ext cx="14464" cy="21054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457" extrusionOk="0">
                    <a:moveTo>
                      <a:pt x="293" y="1"/>
                    </a:moveTo>
                    <a:cubicBezTo>
                      <a:pt x="227" y="1"/>
                      <a:pt x="171" y="18"/>
                      <a:pt x="134" y="56"/>
                    </a:cubicBezTo>
                    <a:cubicBezTo>
                      <a:pt x="0" y="189"/>
                      <a:pt x="0" y="389"/>
                      <a:pt x="134" y="556"/>
                    </a:cubicBezTo>
                    <a:cubicBezTo>
                      <a:pt x="234" y="689"/>
                      <a:pt x="334" y="656"/>
                      <a:pt x="401" y="789"/>
                    </a:cubicBezTo>
                    <a:cubicBezTo>
                      <a:pt x="467" y="923"/>
                      <a:pt x="334" y="1056"/>
                      <a:pt x="401" y="1223"/>
                    </a:cubicBezTo>
                    <a:cubicBezTo>
                      <a:pt x="434" y="1323"/>
                      <a:pt x="534" y="1457"/>
                      <a:pt x="634" y="1457"/>
                    </a:cubicBezTo>
                    <a:cubicBezTo>
                      <a:pt x="701" y="1457"/>
                      <a:pt x="868" y="1156"/>
                      <a:pt x="901" y="1023"/>
                    </a:cubicBezTo>
                    <a:cubicBezTo>
                      <a:pt x="968" y="856"/>
                      <a:pt x="1001" y="689"/>
                      <a:pt x="934" y="489"/>
                    </a:cubicBezTo>
                    <a:cubicBezTo>
                      <a:pt x="857" y="205"/>
                      <a:pt x="519" y="1"/>
                      <a:pt x="29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99" name="Google Shape;5199;p117"/>
              <p:cNvSpPr/>
              <p:nvPr/>
            </p:nvSpPr>
            <p:spPr>
              <a:xfrm>
                <a:off x="5301044" y="2688181"/>
                <a:ext cx="9653" cy="8381"/>
              </a:xfrm>
              <a:custGeom>
                <a:avLst/>
                <a:gdLst/>
                <a:ahLst/>
                <a:cxnLst/>
                <a:rect l="l" t="t" r="r" b="b"/>
                <a:pathLst>
                  <a:path w="668" h="580" extrusionOk="0">
                    <a:moveTo>
                      <a:pt x="300" y="0"/>
                    </a:moveTo>
                    <a:cubicBezTo>
                      <a:pt x="255" y="0"/>
                      <a:pt x="210" y="9"/>
                      <a:pt x="167" y="26"/>
                    </a:cubicBezTo>
                    <a:cubicBezTo>
                      <a:pt x="34" y="126"/>
                      <a:pt x="0" y="359"/>
                      <a:pt x="134" y="493"/>
                    </a:cubicBezTo>
                    <a:cubicBezTo>
                      <a:pt x="197" y="556"/>
                      <a:pt x="274" y="580"/>
                      <a:pt x="347" y="580"/>
                    </a:cubicBezTo>
                    <a:cubicBezTo>
                      <a:pt x="389" y="580"/>
                      <a:pt x="431" y="572"/>
                      <a:pt x="467" y="560"/>
                    </a:cubicBezTo>
                    <a:cubicBezTo>
                      <a:pt x="601" y="493"/>
                      <a:pt x="667" y="326"/>
                      <a:pt x="601" y="193"/>
                    </a:cubicBezTo>
                    <a:cubicBezTo>
                      <a:pt x="551" y="69"/>
                      <a:pt x="428" y="0"/>
                      <a:pt x="3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0" name="Google Shape;5200;p117"/>
              <p:cNvSpPr/>
              <p:nvPr/>
            </p:nvSpPr>
            <p:spPr>
              <a:xfrm>
                <a:off x="5310191" y="2705896"/>
                <a:ext cx="10621" cy="15331"/>
              </a:xfrm>
              <a:custGeom>
                <a:avLst/>
                <a:gdLst/>
                <a:ahLst/>
                <a:cxnLst/>
                <a:rect l="l" t="t" r="r" b="b"/>
                <a:pathLst>
                  <a:path w="735" h="1061" extrusionOk="0">
                    <a:moveTo>
                      <a:pt x="335" y="1"/>
                    </a:moveTo>
                    <a:cubicBezTo>
                      <a:pt x="201" y="1"/>
                      <a:pt x="1" y="301"/>
                      <a:pt x="1" y="601"/>
                    </a:cubicBezTo>
                    <a:cubicBezTo>
                      <a:pt x="1" y="701"/>
                      <a:pt x="1" y="968"/>
                      <a:pt x="168" y="1035"/>
                    </a:cubicBezTo>
                    <a:cubicBezTo>
                      <a:pt x="219" y="1052"/>
                      <a:pt x="271" y="1060"/>
                      <a:pt x="321" y="1060"/>
                    </a:cubicBezTo>
                    <a:cubicBezTo>
                      <a:pt x="465" y="1060"/>
                      <a:pt x="594" y="992"/>
                      <a:pt x="668" y="868"/>
                    </a:cubicBezTo>
                    <a:cubicBezTo>
                      <a:pt x="735" y="701"/>
                      <a:pt x="668" y="534"/>
                      <a:pt x="535" y="301"/>
                    </a:cubicBezTo>
                    <a:cubicBezTo>
                      <a:pt x="468" y="134"/>
                      <a:pt x="401" y="1"/>
                      <a:pt x="3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1" name="Google Shape;5201;p117"/>
              <p:cNvSpPr/>
              <p:nvPr/>
            </p:nvSpPr>
            <p:spPr>
              <a:xfrm>
                <a:off x="5327069" y="2702009"/>
                <a:ext cx="12543" cy="13077"/>
              </a:xfrm>
              <a:custGeom>
                <a:avLst/>
                <a:gdLst/>
                <a:ahLst/>
                <a:cxnLst/>
                <a:rect l="l" t="t" r="r" b="b"/>
                <a:pathLst>
                  <a:path w="868" h="905" extrusionOk="0">
                    <a:moveTo>
                      <a:pt x="371" y="1"/>
                    </a:moveTo>
                    <a:cubicBezTo>
                      <a:pt x="359" y="1"/>
                      <a:pt x="347" y="1"/>
                      <a:pt x="334" y="3"/>
                    </a:cubicBezTo>
                    <a:cubicBezTo>
                      <a:pt x="167" y="3"/>
                      <a:pt x="0" y="136"/>
                      <a:pt x="34" y="270"/>
                    </a:cubicBezTo>
                    <a:cubicBezTo>
                      <a:pt x="34" y="370"/>
                      <a:pt x="267" y="370"/>
                      <a:pt x="367" y="603"/>
                    </a:cubicBezTo>
                    <a:cubicBezTo>
                      <a:pt x="401" y="703"/>
                      <a:pt x="367" y="737"/>
                      <a:pt x="434" y="803"/>
                    </a:cubicBezTo>
                    <a:cubicBezTo>
                      <a:pt x="477" y="868"/>
                      <a:pt x="548" y="905"/>
                      <a:pt x="629" y="905"/>
                    </a:cubicBezTo>
                    <a:cubicBezTo>
                      <a:pt x="673" y="905"/>
                      <a:pt x="720" y="894"/>
                      <a:pt x="768" y="870"/>
                    </a:cubicBezTo>
                    <a:cubicBezTo>
                      <a:pt x="868" y="770"/>
                      <a:pt x="834" y="603"/>
                      <a:pt x="834" y="537"/>
                    </a:cubicBezTo>
                    <a:cubicBezTo>
                      <a:pt x="803" y="314"/>
                      <a:pt x="619" y="1"/>
                      <a:pt x="37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2" name="Google Shape;5202;p117"/>
              <p:cNvSpPr/>
              <p:nvPr/>
            </p:nvSpPr>
            <p:spPr>
              <a:xfrm>
                <a:off x="5334785" y="2723150"/>
                <a:ext cx="8395" cy="7442"/>
              </a:xfrm>
              <a:custGeom>
                <a:avLst/>
                <a:gdLst/>
                <a:ahLst/>
                <a:cxnLst/>
                <a:rect l="l" t="t" r="r" b="b"/>
                <a:pathLst>
                  <a:path w="581" h="515" extrusionOk="0">
                    <a:moveTo>
                      <a:pt x="199" y="0"/>
                    </a:moveTo>
                    <a:cubicBezTo>
                      <a:pt x="178" y="0"/>
                      <a:pt x="156" y="3"/>
                      <a:pt x="134" y="8"/>
                    </a:cubicBezTo>
                    <a:cubicBezTo>
                      <a:pt x="34" y="74"/>
                      <a:pt x="0" y="208"/>
                      <a:pt x="34" y="308"/>
                    </a:cubicBezTo>
                    <a:cubicBezTo>
                      <a:pt x="92" y="424"/>
                      <a:pt x="200" y="514"/>
                      <a:pt x="293" y="514"/>
                    </a:cubicBezTo>
                    <a:cubicBezTo>
                      <a:pt x="307" y="514"/>
                      <a:pt x="321" y="512"/>
                      <a:pt x="334" y="508"/>
                    </a:cubicBezTo>
                    <a:cubicBezTo>
                      <a:pt x="580" y="354"/>
                      <a:pt x="457" y="0"/>
                      <a:pt x="19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3" name="Google Shape;5203;p117"/>
              <p:cNvSpPr/>
              <p:nvPr/>
            </p:nvSpPr>
            <p:spPr>
              <a:xfrm>
                <a:off x="5347313" y="2724551"/>
                <a:ext cx="9653" cy="12745"/>
              </a:xfrm>
              <a:custGeom>
                <a:avLst/>
                <a:gdLst/>
                <a:ahLst/>
                <a:cxnLst/>
                <a:rect l="l" t="t" r="r" b="b"/>
                <a:pathLst>
                  <a:path w="668" h="882" extrusionOk="0">
                    <a:moveTo>
                      <a:pt x="191" y="0"/>
                    </a:moveTo>
                    <a:cubicBezTo>
                      <a:pt x="171" y="0"/>
                      <a:pt x="151" y="4"/>
                      <a:pt x="134" y="11"/>
                    </a:cubicBezTo>
                    <a:cubicBezTo>
                      <a:pt x="0" y="77"/>
                      <a:pt x="0" y="311"/>
                      <a:pt x="0" y="411"/>
                    </a:cubicBezTo>
                    <a:cubicBezTo>
                      <a:pt x="0" y="578"/>
                      <a:pt x="101" y="711"/>
                      <a:pt x="234" y="811"/>
                    </a:cubicBezTo>
                    <a:cubicBezTo>
                      <a:pt x="258" y="811"/>
                      <a:pt x="353" y="882"/>
                      <a:pt x="454" y="882"/>
                    </a:cubicBezTo>
                    <a:cubicBezTo>
                      <a:pt x="492" y="882"/>
                      <a:pt x="531" y="872"/>
                      <a:pt x="568" y="845"/>
                    </a:cubicBezTo>
                    <a:cubicBezTo>
                      <a:pt x="668" y="778"/>
                      <a:pt x="668" y="544"/>
                      <a:pt x="668" y="511"/>
                    </a:cubicBezTo>
                    <a:cubicBezTo>
                      <a:pt x="638" y="242"/>
                      <a:pt x="367" y="0"/>
                      <a:pt x="1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4" name="Google Shape;5204;p117"/>
              <p:cNvSpPr/>
              <p:nvPr/>
            </p:nvSpPr>
            <p:spPr>
              <a:xfrm>
                <a:off x="5365144" y="2750547"/>
                <a:ext cx="12543" cy="9725"/>
              </a:xfrm>
              <a:custGeom>
                <a:avLst/>
                <a:gdLst/>
                <a:ahLst/>
                <a:cxnLst/>
                <a:rect l="l" t="t" r="r" b="b"/>
                <a:pathLst>
                  <a:path w="868" h="673" extrusionOk="0">
                    <a:moveTo>
                      <a:pt x="506" y="0"/>
                    </a:moveTo>
                    <a:cubicBezTo>
                      <a:pt x="470" y="0"/>
                      <a:pt x="434" y="5"/>
                      <a:pt x="401" y="13"/>
                    </a:cubicBezTo>
                    <a:cubicBezTo>
                      <a:pt x="201" y="46"/>
                      <a:pt x="1" y="246"/>
                      <a:pt x="1" y="413"/>
                    </a:cubicBezTo>
                    <a:cubicBezTo>
                      <a:pt x="34" y="580"/>
                      <a:pt x="201" y="647"/>
                      <a:pt x="234" y="647"/>
                    </a:cubicBezTo>
                    <a:cubicBezTo>
                      <a:pt x="279" y="665"/>
                      <a:pt x="328" y="673"/>
                      <a:pt x="379" y="673"/>
                    </a:cubicBezTo>
                    <a:cubicBezTo>
                      <a:pt x="519" y="673"/>
                      <a:pt x="670" y="611"/>
                      <a:pt x="768" y="513"/>
                    </a:cubicBezTo>
                    <a:cubicBezTo>
                      <a:pt x="835" y="413"/>
                      <a:pt x="868" y="246"/>
                      <a:pt x="801" y="113"/>
                    </a:cubicBezTo>
                    <a:cubicBezTo>
                      <a:pt x="726" y="38"/>
                      <a:pt x="614" y="0"/>
                      <a:pt x="50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5" name="Google Shape;5205;p117"/>
              <p:cNvSpPr/>
              <p:nvPr/>
            </p:nvSpPr>
            <p:spPr>
              <a:xfrm>
                <a:off x="5218621" y="2743625"/>
                <a:ext cx="144124" cy="36269"/>
              </a:xfrm>
              <a:custGeom>
                <a:avLst/>
                <a:gdLst/>
                <a:ahLst/>
                <a:cxnLst/>
                <a:rect l="l" t="t" r="r" b="b"/>
                <a:pathLst>
                  <a:path w="9974" h="2510" extrusionOk="0">
                    <a:moveTo>
                      <a:pt x="3378" y="0"/>
                    </a:moveTo>
                    <a:cubicBezTo>
                      <a:pt x="2799" y="0"/>
                      <a:pt x="2224" y="82"/>
                      <a:pt x="1668" y="258"/>
                    </a:cubicBezTo>
                    <a:cubicBezTo>
                      <a:pt x="901" y="492"/>
                      <a:pt x="0" y="959"/>
                      <a:pt x="67" y="1192"/>
                    </a:cubicBezTo>
                    <a:cubicBezTo>
                      <a:pt x="100" y="1326"/>
                      <a:pt x="367" y="1359"/>
                      <a:pt x="400" y="1359"/>
                    </a:cubicBezTo>
                    <a:cubicBezTo>
                      <a:pt x="428" y="1366"/>
                      <a:pt x="457" y="1370"/>
                      <a:pt x="490" y="1370"/>
                    </a:cubicBezTo>
                    <a:cubicBezTo>
                      <a:pt x="616" y="1370"/>
                      <a:pt x="797" y="1311"/>
                      <a:pt x="1168" y="1126"/>
                    </a:cubicBezTo>
                    <a:cubicBezTo>
                      <a:pt x="1635" y="892"/>
                      <a:pt x="1635" y="826"/>
                      <a:pt x="1768" y="826"/>
                    </a:cubicBezTo>
                    <a:cubicBezTo>
                      <a:pt x="1786" y="824"/>
                      <a:pt x="1803" y="823"/>
                      <a:pt x="1821" y="823"/>
                    </a:cubicBezTo>
                    <a:cubicBezTo>
                      <a:pt x="2100" y="823"/>
                      <a:pt x="2347" y="1035"/>
                      <a:pt x="2442" y="1035"/>
                    </a:cubicBezTo>
                    <a:cubicBezTo>
                      <a:pt x="2453" y="1035"/>
                      <a:pt x="2462" y="1032"/>
                      <a:pt x="2469" y="1026"/>
                    </a:cubicBezTo>
                    <a:cubicBezTo>
                      <a:pt x="2502" y="959"/>
                      <a:pt x="2335" y="826"/>
                      <a:pt x="2435" y="725"/>
                    </a:cubicBezTo>
                    <a:cubicBezTo>
                      <a:pt x="2451" y="694"/>
                      <a:pt x="2488" y="681"/>
                      <a:pt x="2539" y="681"/>
                    </a:cubicBezTo>
                    <a:cubicBezTo>
                      <a:pt x="2706" y="681"/>
                      <a:pt x="3023" y="823"/>
                      <a:pt x="3202" y="926"/>
                    </a:cubicBezTo>
                    <a:cubicBezTo>
                      <a:pt x="3469" y="1059"/>
                      <a:pt x="3436" y="1092"/>
                      <a:pt x="3569" y="1159"/>
                    </a:cubicBezTo>
                    <a:cubicBezTo>
                      <a:pt x="3691" y="1208"/>
                      <a:pt x="3814" y="1239"/>
                      <a:pt x="4145" y="1239"/>
                    </a:cubicBezTo>
                    <a:cubicBezTo>
                      <a:pt x="4266" y="1239"/>
                      <a:pt x="4416" y="1235"/>
                      <a:pt x="4603" y="1226"/>
                    </a:cubicBezTo>
                    <a:cubicBezTo>
                      <a:pt x="4920" y="1209"/>
                      <a:pt x="5104" y="1192"/>
                      <a:pt x="5225" y="1192"/>
                    </a:cubicBezTo>
                    <a:cubicBezTo>
                      <a:pt x="5346" y="1192"/>
                      <a:pt x="5404" y="1209"/>
                      <a:pt x="5471" y="1259"/>
                    </a:cubicBezTo>
                    <a:cubicBezTo>
                      <a:pt x="5704" y="1426"/>
                      <a:pt x="5637" y="1626"/>
                      <a:pt x="5871" y="1726"/>
                    </a:cubicBezTo>
                    <a:cubicBezTo>
                      <a:pt x="5914" y="1742"/>
                      <a:pt x="5956" y="1749"/>
                      <a:pt x="5996" y="1749"/>
                    </a:cubicBezTo>
                    <a:cubicBezTo>
                      <a:pt x="6162" y="1749"/>
                      <a:pt x="6300" y="1637"/>
                      <a:pt x="6420" y="1637"/>
                    </a:cubicBezTo>
                    <a:cubicBezTo>
                      <a:pt x="6450" y="1637"/>
                      <a:pt x="6478" y="1643"/>
                      <a:pt x="6505" y="1659"/>
                    </a:cubicBezTo>
                    <a:cubicBezTo>
                      <a:pt x="6672" y="1793"/>
                      <a:pt x="6405" y="2160"/>
                      <a:pt x="6571" y="2393"/>
                    </a:cubicBezTo>
                    <a:cubicBezTo>
                      <a:pt x="6628" y="2478"/>
                      <a:pt x="6720" y="2510"/>
                      <a:pt x="6857" y="2510"/>
                    </a:cubicBezTo>
                    <a:cubicBezTo>
                      <a:pt x="7205" y="2510"/>
                      <a:pt x="7849" y="2308"/>
                      <a:pt x="8973" y="2260"/>
                    </a:cubicBezTo>
                    <a:cubicBezTo>
                      <a:pt x="9307" y="2227"/>
                      <a:pt x="9707" y="2227"/>
                      <a:pt x="9874" y="1960"/>
                    </a:cubicBezTo>
                    <a:cubicBezTo>
                      <a:pt x="9974" y="1826"/>
                      <a:pt x="9974" y="1626"/>
                      <a:pt x="9874" y="1493"/>
                    </a:cubicBezTo>
                    <a:cubicBezTo>
                      <a:pt x="9824" y="1443"/>
                      <a:pt x="9757" y="1434"/>
                      <a:pt x="9661" y="1434"/>
                    </a:cubicBezTo>
                    <a:cubicBezTo>
                      <a:pt x="9613" y="1434"/>
                      <a:pt x="9558" y="1436"/>
                      <a:pt x="9494" y="1436"/>
                    </a:cubicBezTo>
                    <a:cubicBezTo>
                      <a:pt x="9430" y="1436"/>
                      <a:pt x="9357" y="1434"/>
                      <a:pt x="9273" y="1426"/>
                    </a:cubicBezTo>
                    <a:cubicBezTo>
                      <a:pt x="9040" y="1426"/>
                      <a:pt x="8773" y="1326"/>
                      <a:pt x="8606" y="1192"/>
                    </a:cubicBezTo>
                    <a:cubicBezTo>
                      <a:pt x="8406" y="1026"/>
                      <a:pt x="8473" y="926"/>
                      <a:pt x="8273" y="859"/>
                    </a:cubicBezTo>
                    <a:cubicBezTo>
                      <a:pt x="8216" y="831"/>
                      <a:pt x="8167" y="821"/>
                      <a:pt x="8120" y="821"/>
                    </a:cubicBezTo>
                    <a:cubicBezTo>
                      <a:pt x="8019" y="821"/>
                      <a:pt x="7924" y="864"/>
                      <a:pt x="7769" y="864"/>
                    </a:cubicBezTo>
                    <a:cubicBezTo>
                      <a:pt x="7739" y="864"/>
                      <a:pt x="7707" y="863"/>
                      <a:pt x="7672" y="859"/>
                    </a:cubicBezTo>
                    <a:cubicBezTo>
                      <a:pt x="7505" y="826"/>
                      <a:pt x="7372" y="759"/>
                      <a:pt x="7239" y="692"/>
                    </a:cubicBezTo>
                    <a:cubicBezTo>
                      <a:pt x="6738" y="492"/>
                      <a:pt x="6205" y="359"/>
                      <a:pt x="5671" y="258"/>
                    </a:cubicBezTo>
                    <a:cubicBezTo>
                      <a:pt x="5104" y="125"/>
                      <a:pt x="4503" y="25"/>
                      <a:pt x="3936" y="25"/>
                    </a:cubicBezTo>
                    <a:cubicBezTo>
                      <a:pt x="3750" y="9"/>
                      <a:pt x="3564" y="0"/>
                      <a:pt x="337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6" name="Google Shape;5206;p117"/>
              <p:cNvSpPr/>
              <p:nvPr/>
            </p:nvSpPr>
            <p:spPr>
              <a:xfrm>
                <a:off x="5361777" y="2765965"/>
                <a:ext cx="72799" cy="32599"/>
              </a:xfrm>
              <a:custGeom>
                <a:avLst/>
                <a:gdLst/>
                <a:ahLst/>
                <a:cxnLst/>
                <a:rect l="l" t="t" r="r" b="b"/>
                <a:pathLst>
                  <a:path w="5038" h="2256" extrusionOk="0">
                    <a:moveTo>
                      <a:pt x="3129" y="0"/>
                    </a:moveTo>
                    <a:cubicBezTo>
                      <a:pt x="3063" y="0"/>
                      <a:pt x="2998" y="4"/>
                      <a:pt x="2936" y="13"/>
                    </a:cubicBezTo>
                    <a:cubicBezTo>
                      <a:pt x="2302" y="80"/>
                      <a:pt x="2268" y="214"/>
                      <a:pt x="1768" y="247"/>
                    </a:cubicBezTo>
                    <a:cubicBezTo>
                      <a:pt x="1674" y="256"/>
                      <a:pt x="1586" y="259"/>
                      <a:pt x="1502" y="259"/>
                    </a:cubicBezTo>
                    <a:cubicBezTo>
                      <a:pt x="1183" y="259"/>
                      <a:pt x="942" y="207"/>
                      <a:pt x="775" y="207"/>
                    </a:cubicBezTo>
                    <a:cubicBezTo>
                      <a:pt x="661" y="207"/>
                      <a:pt x="581" y="232"/>
                      <a:pt x="534" y="314"/>
                    </a:cubicBezTo>
                    <a:cubicBezTo>
                      <a:pt x="467" y="447"/>
                      <a:pt x="467" y="580"/>
                      <a:pt x="567" y="714"/>
                    </a:cubicBezTo>
                    <a:cubicBezTo>
                      <a:pt x="734" y="947"/>
                      <a:pt x="1134" y="781"/>
                      <a:pt x="1201" y="947"/>
                    </a:cubicBezTo>
                    <a:cubicBezTo>
                      <a:pt x="1268" y="1081"/>
                      <a:pt x="1101" y="1381"/>
                      <a:pt x="834" y="1514"/>
                    </a:cubicBezTo>
                    <a:cubicBezTo>
                      <a:pt x="751" y="1556"/>
                      <a:pt x="663" y="1571"/>
                      <a:pt x="578" y="1571"/>
                    </a:cubicBezTo>
                    <a:cubicBezTo>
                      <a:pt x="380" y="1571"/>
                      <a:pt x="196" y="1491"/>
                      <a:pt x="112" y="1491"/>
                    </a:cubicBezTo>
                    <a:cubicBezTo>
                      <a:pt x="88" y="1491"/>
                      <a:pt x="72" y="1498"/>
                      <a:pt x="67" y="1514"/>
                    </a:cubicBezTo>
                    <a:cubicBezTo>
                      <a:pt x="0" y="1615"/>
                      <a:pt x="200" y="1915"/>
                      <a:pt x="534" y="2015"/>
                    </a:cubicBezTo>
                    <a:cubicBezTo>
                      <a:pt x="584" y="2031"/>
                      <a:pt x="624" y="2038"/>
                      <a:pt x="660" y="2038"/>
                    </a:cubicBezTo>
                    <a:cubicBezTo>
                      <a:pt x="767" y="2038"/>
                      <a:pt x="842" y="1981"/>
                      <a:pt x="1068" y="1981"/>
                    </a:cubicBezTo>
                    <a:cubicBezTo>
                      <a:pt x="1537" y="1981"/>
                      <a:pt x="1801" y="2256"/>
                      <a:pt x="2010" y="2256"/>
                    </a:cubicBezTo>
                    <a:cubicBezTo>
                      <a:pt x="2054" y="2256"/>
                      <a:pt x="2095" y="2244"/>
                      <a:pt x="2135" y="2215"/>
                    </a:cubicBezTo>
                    <a:cubicBezTo>
                      <a:pt x="2202" y="2182"/>
                      <a:pt x="2235" y="2148"/>
                      <a:pt x="2335" y="1915"/>
                    </a:cubicBezTo>
                    <a:cubicBezTo>
                      <a:pt x="2469" y="1681"/>
                      <a:pt x="2369" y="1648"/>
                      <a:pt x="2502" y="1548"/>
                    </a:cubicBezTo>
                    <a:cubicBezTo>
                      <a:pt x="2602" y="1414"/>
                      <a:pt x="2769" y="1414"/>
                      <a:pt x="3036" y="1348"/>
                    </a:cubicBezTo>
                    <a:cubicBezTo>
                      <a:pt x="3303" y="1281"/>
                      <a:pt x="3303" y="1248"/>
                      <a:pt x="3503" y="1181"/>
                    </a:cubicBezTo>
                    <a:cubicBezTo>
                      <a:pt x="3650" y="1134"/>
                      <a:pt x="3782" y="1119"/>
                      <a:pt x="3903" y="1119"/>
                    </a:cubicBezTo>
                    <a:cubicBezTo>
                      <a:pt x="4169" y="1119"/>
                      <a:pt x="4379" y="1195"/>
                      <a:pt x="4566" y="1195"/>
                    </a:cubicBezTo>
                    <a:cubicBezTo>
                      <a:pt x="4661" y="1195"/>
                      <a:pt x="4750" y="1175"/>
                      <a:pt x="4837" y="1114"/>
                    </a:cubicBezTo>
                    <a:cubicBezTo>
                      <a:pt x="4937" y="1014"/>
                      <a:pt x="5037" y="881"/>
                      <a:pt x="5004" y="747"/>
                    </a:cubicBezTo>
                    <a:cubicBezTo>
                      <a:pt x="4970" y="580"/>
                      <a:pt x="4670" y="580"/>
                      <a:pt x="4303" y="447"/>
                    </a:cubicBezTo>
                    <a:cubicBezTo>
                      <a:pt x="3970" y="280"/>
                      <a:pt x="3970" y="180"/>
                      <a:pt x="3669" y="80"/>
                    </a:cubicBezTo>
                    <a:cubicBezTo>
                      <a:pt x="3499" y="31"/>
                      <a:pt x="3310" y="0"/>
                      <a:pt x="31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07" name="Google Shape;5207;p117"/>
              <p:cNvSpPr/>
              <p:nvPr/>
            </p:nvSpPr>
            <p:spPr>
              <a:xfrm>
                <a:off x="5284166" y="2155380"/>
                <a:ext cx="195234" cy="125397"/>
              </a:xfrm>
              <a:custGeom>
                <a:avLst/>
                <a:gdLst/>
                <a:ahLst/>
                <a:cxnLst/>
                <a:rect l="l" t="t" r="r" b="b"/>
                <a:pathLst>
                  <a:path w="13511" h="8678" extrusionOk="0">
                    <a:moveTo>
                      <a:pt x="4189" y="0"/>
                    </a:moveTo>
                    <a:cubicBezTo>
                      <a:pt x="3980" y="0"/>
                      <a:pt x="3771" y="25"/>
                      <a:pt x="3570" y="72"/>
                    </a:cubicBezTo>
                    <a:cubicBezTo>
                      <a:pt x="3003" y="205"/>
                      <a:pt x="3103" y="338"/>
                      <a:pt x="2603" y="405"/>
                    </a:cubicBezTo>
                    <a:cubicBezTo>
                      <a:pt x="2202" y="472"/>
                      <a:pt x="1902" y="405"/>
                      <a:pt x="1335" y="539"/>
                    </a:cubicBezTo>
                    <a:cubicBezTo>
                      <a:pt x="1135" y="572"/>
                      <a:pt x="935" y="639"/>
                      <a:pt x="801" y="805"/>
                    </a:cubicBezTo>
                    <a:cubicBezTo>
                      <a:pt x="701" y="905"/>
                      <a:pt x="735" y="972"/>
                      <a:pt x="668" y="1039"/>
                    </a:cubicBezTo>
                    <a:cubicBezTo>
                      <a:pt x="434" y="1272"/>
                      <a:pt x="134" y="1106"/>
                      <a:pt x="67" y="1239"/>
                    </a:cubicBezTo>
                    <a:cubicBezTo>
                      <a:pt x="1" y="1372"/>
                      <a:pt x="301" y="1639"/>
                      <a:pt x="468" y="1839"/>
                    </a:cubicBezTo>
                    <a:cubicBezTo>
                      <a:pt x="601" y="2006"/>
                      <a:pt x="768" y="2106"/>
                      <a:pt x="935" y="2206"/>
                    </a:cubicBezTo>
                    <a:cubicBezTo>
                      <a:pt x="996" y="2229"/>
                      <a:pt x="1053" y="2238"/>
                      <a:pt x="1108" y="2238"/>
                    </a:cubicBezTo>
                    <a:cubicBezTo>
                      <a:pt x="1363" y="2238"/>
                      <a:pt x="1567" y="2037"/>
                      <a:pt x="1961" y="2037"/>
                    </a:cubicBezTo>
                    <a:cubicBezTo>
                      <a:pt x="1985" y="2037"/>
                      <a:pt x="2010" y="2038"/>
                      <a:pt x="2035" y="2040"/>
                    </a:cubicBezTo>
                    <a:cubicBezTo>
                      <a:pt x="2202" y="2073"/>
                      <a:pt x="2402" y="2140"/>
                      <a:pt x="2569" y="2240"/>
                    </a:cubicBezTo>
                    <a:cubicBezTo>
                      <a:pt x="2936" y="2407"/>
                      <a:pt x="3303" y="2607"/>
                      <a:pt x="3637" y="2840"/>
                    </a:cubicBezTo>
                    <a:cubicBezTo>
                      <a:pt x="4671" y="3507"/>
                      <a:pt x="4771" y="3607"/>
                      <a:pt x="5004" y="3607"/>
                    </a:cubicBezTo>
                    <a:cubicBezTo>
                      <a:pt x="5073" y="3594"/>
                      <a:pt x="5142" y="3585"/>
                      <a:pt x="5212" y="3585"/>
                    </a:cubicBezTo>
                    <a:cubicBezTo>
                      <a:pt x="5309" y="3585"/>
                      <a:pt x="5407" y="3602"/>
                      <a:pt x="5505" y="3641"/>
                    </a:cubicBezTo>
                    <a:cubicBezTo>
                      <a:pt x="5538" y="3641"/>
                      <a:pt x="5838" y="3774"/>
                      <a:pt x="5805" y="3941"/>
                    </a:cubicBezTo>
                    <a:cubicBezTo>
                      <a:pt x="5805" y="4074"/>
                      <a:pt x="5471" y="4108"/>
                      <a:pt x="5471" y="4275"/>
                    </a:cubicBezTo>
                    <a:cubicBezTo>
                      <a:pt x="5438" y="4441"/>
                      <a:pt x="5671" y="4508"/>
                      <a:pt x="5805" y="4608"/>
                    </a:cubicBezTo>
                    <a:cubicBezTo>
                      <a:pt x="5905" y="4675"/>
                      <a:pt x="6072" y="4708"/>
                      <a:pt x="6205" y="4708"/>
                    </a:cubicBezTo>
                    <a:cubicBezTo>
                      <a:pt x="6357" y="4647"/>
                      <a:pt x="6398" y="4504"/>
                      <a:pt x="6480" y="4504"/>
                    </a:cubicBezTo>
                    <a:cubicBezTo>
                      <a:pt x="6488" y="4504"/>
                      <a:pt x="6496" y="4505"/>
                      <a:pt x="6505" y="4508"/>
                    </a:cubicBezTo>
                    <a:cubicBezTo>
                      <a:pt x="6605" y="4508"/>
                      <a:pt x="6605" y="4575"/>
                      <a:pt x="6739" y="4875"/>
                    </a:cubicBezTo>
                    <a:lnTo>
                      <a:pt x="6939" y="5242"/>
                    </a:lnTo>
                    <a:cubicBezTo>
                      <a:pt x="7006" y="5442"/>
                      <a:pt x="7139" y="5609"/>
                      <a:pt x="7273" y="5776"/>
                    </a:cubicBezTo>
                    <a:cubicBezTo>
                      <a:pt x="7439" y="5942"/>
                      <a:pt x="7506" y="5909"/>
                      <a:pt x="7740" y="6076"/>
                    </a:cubicBezTo>
                    <a:cubicBezTo>
                      <a:pt x="7840" y="6209"/>
                      <a:pt x="7973" y="6309"/>
                      <a:pt x="8073" y="6476"/>
                    </a:cubicBezTo>
                    <a:cubicBezTo>
                      <a:pt x="8307" y="6810"/>
                      <a:pt x="8674" y="7043"/>
                      <a:pt x="9074" y="7143"/>
                    </a:cubicBezTo>
                    <a:cubicBezTo>
                      <a:pt x="9074" y="7110"/>
                      <a:pt x="8840" y="6910"/>
                      <a:pt x="8874" y="6876"/>
                    </a:cubicBezTo>
                    <a:lnTo>
                      <a:pt x="8874" y="6876"/>
                    </a:lnTo>
                    <a:cubicBezTo>
                      <a:pt x="9207" y="7043"/>
                      <a:pt x="9541" y="7277"/>
                      <a:pt x="9841" y="7510"/>
                    </a:cubicBezTo>
                    <a:cubicBezTo>
                      <a:pt x="10675" y="8077"/>
                      <a:pt x="10808" y="8177"/>
                      <a:pt x="11042" y="8244"/>
                    </a:cubicBezTo>
                    <a:cubicBezTo>
                      <a:pt x="11409" y="8344"/>
                      <a:pt x="11409" y="8244"/>
                      <a:pt x="11776" y="8377"/>
                    </a:cubicBezTo>
                    <a:cubicBezTo>
                      <a:pt x="12076" y="8511"/>
                      <a:pt x="12410" y="8611"/>
                      <a:pt x="12710" y="8678"/>
                    </a:cubicBezTo>
                    <a:lnTo>
                      <a:pt x="13077" y="8678"/>
                    </a:lnTo>
                    <a:cubicBezTo>
                      <a:pt x="13210" y="8644"/>
                      <a:pt x="13410" y="8611"/>
                      <a:pt x="13444" y="8511"/>
                    </a:cubicBezTo>
                    <a:cubicBezTo>
                      <a:pt x="13510" y="8411"/>
                      <a:pt x="13377" y="8144"/>
                      <a:pt x="13243" y="7910"/>
                    </a:cubicBezTo>
                    <a:cubicBezTo>
                      <a:pt x="12810" y="7377"/>
                      <a:pt x="12576" y="7377"/>
                      <a:pt x="12309" y="6910"/>
                    </a:cubicBezTo>
                    <a:cubicBezTo>
                      <a:pt x="12143" y="6643"/>
                      <a:pt x="12209" y="6576"/>
                      <a:pt x="12076" y="6409"/>
                    </a:cubicBezTo>
                    <a:cubicBezTo>
                      <a:pt x="11809" y="6109"/>
                      <a:pt x="11509" y="6109"/>
                      <a:pt x="11442" y="5876"/>
                    </a:cubicBezTo>
                    <a:cubicBezTo>
                      <a:pt x="11442" y="5776"/>
                      <a:pt x="11476" y="5676"/>
                      <a:pt x="11576" y="5475"/>
                    </a:cubicBezTo>
                    <a:cubicBezTo>
                      <a:pt x="11809" y="5108"/>
                      <a:pt x="11976" y="5075"/>
                      <a:pt x="11976" y="4908"/>
                    </a:cubicBezTo>
                    <a:cubicBezTo>
                      <a:pt x="11976" y="4775"/>
                      <a:pt x="11609" y="4541"/>
                      <a:pt x="10908" y="4141"/>
                    </a:cubicBezTo>
                    <a:cubicBezTo>
                      <a:pt x="10642" y="4008"/>
                      <a:pt x="10542" y="3974"/>
                      <a:pt x="10508" y="3841"/>
                    </a:cubicBezTo>
                    <a:cubicBezTo>
                      <a:pt x="10341" y="3607"/>
                      <a:pt x="10508" y="3441"/>
                      <a:pt x="10408" y="3040"/>
                    </a:cubicBezTo>
                    <a:cubicBezTo>
                      <a:pt x="10341" y="2807"/>
                      <a:pt x="10141" y="2473"/>
                      <a:pt x="9908" y="2440"/>
                    </a:cubicBezTo>
                    <a:cubicBezTo>
                      <a:pt x="9841" y="2440"/>
                      <a:pt x="9808" y="2440"/>
                      <a:pt x="9274" y="2807"/>
                    </a:cubicBezTo>
                    <a:cubicBezTo>
                      <a:pt x="9121" y="2909"/>
                      <a:pt x="9046" y="2952"/>
                      <a:pt x="8989" y="2952"/>
                    </a:cubicBezTo>
                    <a:cubicBezTo>
                      <a:pt x="8972" y="2952"/>
                      <a:pt x="8956" y="2948"/>
                      <a:pt x="8940" y="2940"/>
                    </a:cubicBezTo>
                    <a:cubicBezTo>
                      <a:pt x="8907" y="2907"/>
                      <a:pt x="8807" y="2673"/>
                      <a:pt x="8874" y="2473"/>
                    </a:cubicBezTo>
                    <a:cubicBezTo>
                      <a:pt x="8940" y="2306"/>
                      <a:pt x="9174" y="2240"/>
                      <a:pt x="9174" y="2140"/>
                    </a:cubicBezTo>
                    <a:cubicBezTo>
                      <a:pt x="9141" y="2073"/>
                      <a:pt x="8840" y="2040"/>
                      <a:pt x="8240" y="1906"/>
                    </a:cubicBezTo>
                    <a:cubicBezTo>
                      <a:pt x="7806" y="1839"/>
                      <a:pt x="7673" y="1773"/>
                      <a:pt x="7606" y="1673"/>
                    </a:cubicBezTo>
                    <a:cubicBezTo>
                      <a:pt x="7573" y="1539"/>
                      <a:pt x="7706" y="1406"/>
                      <a:pt x="7639" y="1239"/>
                    </a:cubicBezTo>
                    <a:cubicBezTo>
                      <a:pt x="7606" y="1072"/>
                      <a:pt x="7439" y="1006"/>
                      <a:pt x="7172" y="872"/>
                    </a:cubicBezTo>
                    <a:cubicBezTo>
                      <a:pt x="6978" y="733"/>
                      <a:pt x="6760" y="664"/>
                      <a:pt x="6519" y="664"/>
                    </a:cubicBezTo>
                    <a:cubicBezTo>
                      <a:pt x="6471" y="664"/>
                      <a:pt x="6422" y="666"/>
                      <a:pt x="6372" y="672"/>
                    </a:cubicBezTo>
                    <a:cubicBezTo>
                      <a:pt x="6172" y="739"/>
                      <a:pt x="6172" y="805"/>
                      <a:pt x="6038" y="805"/>
                    </a:cubicBezTo>
                    <a:cubicBezTo>
                      <a:pt x="5872" y="805"/>
                      <a:pt x="5771" y="572"/>
                      <a:pt x="5505" y="405"/>
                    </a:cubicBezTo>
                    <a:cubicBezTo>
                      <a:pt x="5338" y="238"/>
                      <a:pt x="5138" y="172"/>
                      <a:pt x="4904" y="105"/>
                    </a:cubicBezTo>
                    <a:cubicBezTo>
                      <a:pt x="4672" y="33"/>
                      <a:pt x="4430" y="0"/>
                      <a:pt x="41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208" name="Google Shape;5208;p117"/>
          <p:cNvGrpSpPr/>
          <p:nvPr/>
        </p:nvGrpSpPr>
        <p:grpSpPr>
          <a:xfrm>
            <a:off x="4670085" y="3246668"/>
            <a:ext cx="1060442" cy="1152026"/>
            <a:chOff x="4670085" y="3322868"/>
            <a:chExt cx="1060442" cy="1152026"/>
          </a:xfrm>
        </p:grpSpPr>
        <p:sp>
          <p:nvSpPr>
            <p:cNvPr id="5209" name="Google Shape;5209;p117"/>
            <p:cNvSpPr/>
            <p:nvPr/>
          </p:nvSpPr>
          <p:spPr>
            <a:xfrm>
              <a:off x="4825292" y="4424753"/>
              <a:ext cx="767382" cy="50142"/>
            </a:xfrm>
            <a:custGeom>
              <a:avLst/>
              <a:gdLst/>
              <a:ahLst/>
              <a:cxnLst/>
              <a:rect l="l" t="t" r="r" b="b"/>
              <a:pathLst>
                <a:path w="53106" h="3470" extrusionOk="0">
                  <a:moveTo>
                    <a:pt x="26553" y="1"/>
                  </a:moveTo>
                  <a:cubicBezTo>
                    <a:pt x="11909" y="1"/>
                    <a:pt x="1" y="768"/>
                    <a:pt x="1" y="1735"/>
                  </a:cubicBezTo>
                  <a:cubicBezTo>
                    <a:pt x="1" y="2702"/>
                    <a:pt x="11909" y="3470"/>
                    <a:pt x="26553" y="3470"/>
                  </a:cubicBezTo>
                  <a:cubicBezTo>
                    <a:pt x="41230" y="3470"/>
                    <a:pt x="53105" y="2702"/>
                    <a:pt x="53105" y="1735"/>
                  </a:cubicBezTo>
                  <a:cubicBezTo>
                    <a:pt x="53105" y="768"/>
                    <a:pt x="41230" y="1"/>
                    <a:pt x="265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5210" name="Google Shape;5210;p117"/>
            <p:cNvGrpSpPr/>
            <p:nvPr/>
          </p:nvGrpSpPr>
          <p:grpSpPr>
            <a:xfrm>
              <a:off x="4670085" y="3322868"/>
              <a:ext cx="1060442" cy="1059965"/>
              <a:chOff x="4670085" y="3322868"/>
              <a:chExt cx="1060442" cy="1059965"/>
            </a:xfrm>
          </p:grpSpPr>
          <p:sp>
            <p:nvSpPr>
              <p:cNvPr id="5211" name="Google Shape;5211;p117"/>
              <p:cNvSpPr/>
              <p:nvPr/>
            </p:nvSpPr>
            <p:spPr>
              <a:xfrm>
                <a:off x="4670085" y="3322868"/>
                <a:ext cx="1060442" cy="1059965"/>
              </a:xfrm>
              <a:custGeom>
                <a:avLst/>
                <a:gdLst/>
                <a:ahLst/>
                <a:cxnLst/>
                <a:rect l="l" t="t" r="r" b="b"/>
                <a:pathLst>
                  <a:path w="73387" h="73354" extrusionOk="0">
                    <a:moveTo>
                      <a:pt x="36694" y="1"/>
                    </a:moveTo>
                    <a:cubicBezTo>
                      <a:pt x="16446" y="1"/>
                      <a:pt x="1" y="16413"/>
                      <a:pt x="1" y="36694"/>
                    </a:cubicBezTo>
                    <a:cubicBezTo>
                      <a:pt x="1" y="56942"/>
                      <a:pt x="16446" y="73353"/>
                      <a:pt x="36694" y="73353"/>
                    </a:cubicBezTo>
                    <a:cubicBezTo>
                      <a:pt x="56941" y="73353"/>
                      <a:pt x="73386" y="56942"/>
                      <a:pt x="73386" y="36694"/>
                    </a:cubicBezTo>
                    <a:cubicBezTo>
                      <a:pt x="73386" y="16413"/>
                      <a:pt x="56941" y="1"/>
                      <a:pt x="3669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2" name="Google Shape;5212;p117"/>
              <p:cNvSpPr/>
              <p:nvPr/>
            </p:nvSpPr>
            <p:spPr>
              <a:xfrm>
                <a:off x="5211873" y="4331912"/>
                <a:ext cx="34507" cy="10202"/>
              </a:xfrm>
              <a:custGeom>
                <a:avLst/>
                <a:gdLst/>
                <a:ahLst/>
                <a:cxnLst/>
                <a:rect l="l" t="t" r="r" b="b"/>
                <a:pathLst>
                  <a:path w="2388" h="706" extrusionOk="0">
                    <a:moveTo>
                      <a:pt x="458" y="1"/>
                    </a:moveTo>
                    <a:cubicBezTo>
                      <a:pt x="409" y="1"/>
                      <a:pt x="388" y="31"/>
                      <a:pt x="400" y="121"/>
                    </a:cubicBezTo>
                    <a:cubicBezTo>
                      <a:pt x="434" y="355"/>
                      <a:pt x="534" y="421"/>
                      <a:pt x="334" y="455"/>
                    </a:cubicBezTo>
                    <a:cubicBezTo>
                      <a:pt x="134" y="455"/>
                      <a:pt x="0" y="455"/>
                      <a:pt x="200" y="588"/>
                    </a:cubicBezTo>
                    <a:cubicBezTo>
                      <a:pt x="278" y="633"/>
                      <a:pt x="352" y="651"/>
                      <a:pt x="425" y="651"/>
                    </a:cubicBezTo>
                    <a:cubicBezTo>
                      <a:pt x="571" y="651"/>
                      <a:pt x="712" y="577"/>
                      <a:pt x="867" y="488"/>
                    </a:cubicBezTo>
                    <a:cubicBezTo>
                      <a:pt x="1035" y="416"/>
                      <a:pt x="1270" y="191"/>
                      <a:pt x="1280" y="191"/>
                    </a:cubicBezTo>
                    <a:lnTo>
                      <a:pt x="1280" y="191"/>
                    </a:lnTo>
                    <a:cubicBezTo>
                      <a:pt x="1284" y="191"/>
                      <a:pt x="1253" y="226"/>
                      <a:pt x="1168" y="321"/>
                    </a:cubicBezTo>
                    <a:cubicBezTo>
                      <a:pt x="945" y="569"/>
                      <a:pt x="704" y="706"/>
                      <a:pt x="798" y="706"/>
                    </a:cubicBezTo>
                    <a:cubicBezTo>
                      <a:pt x="831" y="706"/>
                      <a:pt x="905" y="689"/>
                      <a:pt x="1034" y="655"/>
                    </a:cubicBezTo>
                    <a:cubicBezTo>
                      <a:pt x="1535" y="521"/>
                      <a:pt x="1301" y="421"/>
                      <a:pt x="1735" y="421"/>
                    </a:cubicBezTo>
                    <a:cubicBezTo>
                      <a:pt x="1800" y="416"/>
                      <a:pt x="1858" y="414"/>
                      <a:pt x="1911" y="414"/>
                    </a:cubicBezTo>
                    <a:cubicBezTo>
                      <a:pt x="2115" y="414"/>
                      <a:pt x="2226" y="445"/>
                      <a:pt x="2285" y="445"/>
                    </a:cubicBezTo>
                    <a:cubicBezTo>
                      <a:pt x="2311" y="445"/>
                      <a:pt x="2326" y="439"/>
                      <a:pt x="2335" y="421"/>
                    </a:cubicBezTo>
                    <a:cubicBezTo>
                      <a:pt x="2368" y="355"/>
                      <a:pt x="2168" y="254"/>
                      <a:pt x="2135" y="121"/>
                    </a:cubicBezTo>
                    <a:cubicBezTo>
                      <a:pt x="2113" y="32"/>
                      <a:pt x="2387" y="17"/>
                      <a:pt x="2345" y="17"/>
                    </a:cubicBezTo>
                    <a:cubicBezTo>
                      <a:pt x="2324" y="17"/>
                      <a:pt x="2224" y="21"/>
                      <a:pt x="1968" y="21"/>
                    </a:cubicBezTo>
                    <a:cubicBezTo>
                      <a:pt x="1601" y="21"/>
                      <a:pt x="1234" y="54"/>
                      <a:pt x="867" y="121"/>
                    </a:cubicBezTo>
                    <a:cubicBezTo>
                      <a:pt x="682" y="80"/>
                      <a:pt x="535" y="1"/>
                      <a:pt x="45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3" name="Google Shape;5213;p117"/>
              <p:cNvSpPr/>
              <p:nvPr/>
            </p:nvSpPr>
            <p:spPr>
              <a:xfrm>
                <a:off x="4985326" y="3654987"/>
                <a:ext cx="118389" cy="32917"/>
              </a:xfrm>
              <a:custGeom>
                <a:avLst/>
                <a:gdLst/>
                <a:ahLst/>
                <a:cxnLst/>
                <a:rect l="l" t="t" r="r" b="b"/>
                <a:pathLst>
                  <a:path w="8193" h="2278" extrusionOk="0">
                    <a:moveTo>
                      <a:pt x="2702" y="0"/>
                    </a:moveTo>
                    <a:lnTo>
                      <a:pt x="1735" y="100"/>
                    </a:lnTo>
                    <a:cubicBezTo>
                      <a:pt x="1735" y="100"/>
                      <a:pt x="834" y="234"/>
                      <a:pt x="667" y="400"/>
                    </a:cubicBezTo>
                    <a:cubicBezTo>
                      <a:pt x="567" y="601"/>
                      <a:pt x="401" y="734"/>
                      <a:pt x="200" y="734"/>
                    </a:cubicBezTo>
                    <a:cubicBezTo>
                      <a:pt x="0" y="801"/>
                      <a:pt x="134" y="867"/>
                      <a:pt x="367" y="901"/>
                    </a:cubicBezTo>
                    <a:cubicBezTo>
                      <a:pt x="428" y="911"/>
                      <a:pt x="473" y="921"/>
                      <a:pt x="515" y="921"/>
                    </a:cubicBezTo>
                    <a:cubicBezTo>
                      <a:pt x="612" y="921"/>
                      <a:pt x="691" y="867"/>
                      <a:pt x="901" y="634"/>
                    </a:cubicBezTo>
                    <a:cubicBezTo>
                      <a:pt x="1039" y="496"/>
                      <a:pt x="1092" y="471"/>
                      <a:pt x="1158" y="471"/>
                    </a:cubicBezTo>
                    <a:cubicBezTo>
                      <a:pt x="1196" y="471"/>
                      <a:pt x="1239" y="479"/>
                      <a:pt x="1305" y="479"/>
                    </a:cubicBezTo>
                    <a:cubicBezTo>
                      <a:pt x="1372" y="479"/>
                      <a:pt x="1464" y="470"/>
                      <a:pt x="1601" y="434"/>
                    </a:cubicBezTo>
                    <a:cubicBezTo>
                      <a:pt x="2068" y="334"/>
                      <a:pt x="1802" y="300"/>
                      <a:pt x="2068" y="267"/>
                    </a:cubicBezTo>
                    <a:cubicBezTo>
                      <a:pt x="2095" y="264"/>
                      <a:pt x="2121" y="263"/>
                      <a:pt x="2146" y="263"/>
                    </a:cubicBezTo>
                    <a:cubicBezTo>
                      <a:pt x="2401" y="263"/>
                      <a:pt x="2551" y="406"/>
                      <a:pt x="2369" y="467"/>
                    </a:cubicBezTo>
                    <a:cubicBezTo>
                      <a:pt x="2168" y="534"/>
                      <a:pt x="2135" y="534"/>
                      <a:pt x="2535" y="667"/>
                    </a:cubicBezTo>
                    <a:cubicBezTo>
                      <a:pt x="2789" y="731"/>
                      <a:pt x="2802" y="754"/>
                      <a:pt x="2862" y="754"/>
                    </a:cubicBezTo>
                    <a:cubicBezTo>
                      <a:pt x="2896" y="754"/>
                      <a:pt x="2947" y="746"/>
                      <a:pt x="3069" y="734"/>
                    </a:cubicBezTo>
                    <a:cubicBezTo>
                      <a:pt x="3105" y="730"/>
                      <a:pt x="3136" y="729"/>
                      <a:pt x="3163" y="729"/>
                    </a:cubicBezTo>
                    <a:cubicBezTo>
                      <a:pt x="3386" y="729"/>
                      <a:pt x="3335" y="841"/>
                      <a:pt x="3603" y="901"/>
                    </a:cubicBezTo>
                    <a:cubicBezTo>
                      <a:pt x="3862" y="958"/>
                      <a:pt x="3873" y="1041"/>
                      <a:pt x="4171" y="1041"/>
                    </a:cubicBezTo>
                    <a:cubicBezTo>
                      <a:pt x="4218" y="1041"/>
                      <a:pt x="4273" y="1039"/>
                      <a:pt x="4337" y="1034"/>
                    </a:cubicBezTo>
                    <a:cubicBezTo>
                      <a:pt x="4430" y="1027"/>
                      <a:pt x="4495" y="1023"/>
                      <a:pt x="4541" y="1023"/>
                    </a:cubicBezTo>
                    <a:cubicBezTo>
                      <a:pt x="4724" y="1023"/>
                      <a:pt x="4590" y="1088"/>
                      <a:pt x="4670" y="1301"/>
                    </a:cubicBezTo>
                    <a:cubicBezTo>
                      <a:pt x="4737" y="1535"/>
                      <a:pt x="4804" y="1601"/>
                      <a:pt x="5337" y="1735"/>
                    </a:cubicBezTo>
                    <a:cubicBezTo>
                      <a:pt x="5838" y="1868"/>
                      <a:pt x="4904" y="2202"/>
                      <a:pt x="5071" y="2268"/>
                    </a:cubicBezTo>
                    <a:cubicBezTo>
                      <a:pt x="5099" y="2275"/>
                      <a:pt x="5140" y="2278"/>
                      <a:pt x="5201" y="2278"/>
                    </a:cubicBezTo>
                    <a:cubicBezTo>
                      <a:pt x="5368" y="2278"/>
                      <a:pt x="5679" y="2259"/>
                      <a:pt x="6257" y="2259"/>
                    </a:cubicBezTo>
                    <a:cubicBezTo>
                      <a:pt x="6469" y="2259"/>
                      <a:pt x="6716" y="2261"/>
                      <a:pt x="7005" y="2268"/>
                    </a:cubicBezTo>
                    <a:cubicBezTo>
                      <a:pt x="7178" y="2273"/>
                      <a:pt x="7318" y="2275"/>
                      <a:pt x="7431" y="2275"/>
                    </a:cubicBezTo>
                    <a:cubicBezTo>
                      <a:pt x="8192" y="2275"/>
                      <a:pt x="7722" y="2180"/>
                      <a:pt x="7606" y="2035"/>
                    </a:cubicBezTo>
                    <a:cubicBezTo>
                      <a:pt x="7439" y="1835"/>
                      <a:pt x="7172" y="1868"/>
                      <a:pt x="6905" y="1635"/>
                    </a:cubicBezTo>
                    <a:cubicBezTo>
                      <a:pt x="6638" y="1401"/>
                      <a:pt x="6838" y="1401"/>
                      <a:pt x="6605" y="1401"/>
                    </a:cubicBezTo>
                    <a:cubicBezTo>
                      <a:pt x="6371" y="1401"/>
                      <a:pt x="6105" y="1168"/>
                      <a:pt x="5738" y="1034"/>
                    </a:cubicBezTo>
                    <a:cubicBezTo>
                      <a:pt x="5404" y="901"/>
                      <a:pt x="5471" y="1034"/>
                      <a:pt x="5104" y="667"/>
                    </a:cubicBezTo>
                    <a:cubicBezTo>
                      <a:pt x="4905" y="486"/>
                      <a:pt x="4902" y="462"/>
                      <a:pt x="4814" y="462"/>
                    </a:cubicBezTo>
                    <a:cubicBezTo>
                      <a:pt x="4782" y="462"/>
                      <a:pt x="4739" y="466"/>
                      <a:pt x="4671" y="466"/>
                    </a:cubicBezTo>
                    <a:cubicBezTo>
                      <a:pt x="4581" y="466"/>
                      <a:pt x="4446" y="460"/>
                      <a:pt x="4237" y="434"/>
                    </a:cubicBezTo>
                    <a:cubicBezTo>
                      <a:pt x="3436" y="334"/>
                      <a:pt x="3670" y="200"/>
                      <a:pt x="3670" y="200"/>
                    </a:cubicBezTo>
                    <a:lnTo>
                      <a:pt x="270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4" name="Google Shape;5214;p117"/>
              <p:cNvSpPr/>
              <p:nvPr/>
            </p:nvSpPr>
            <p:spPr>
              <a:xfrm>
                <a:off x="5168234" y="3706617"/>
                <a:ext cx="23886" cy="10577"/>
              </a:xfrm>
              <a:custGeom>
                <a:avLst/>
                <a:gdLst/>
                <a:ahLst/>
                <a:cxnLst/>
                <a:rect l="l" t="t" r="r" b="b"/>
                <a:pathLst>
                  <a:path w="1653" h="732" extrusionOk="0">
                    <a:moveTo>
                      <a:pt x="618" y="0"/>
                    </a:moveTo>
                    <a:cubicBezTo>
                      <a:pt x="552" y="0"/>
                      <a:pt x="574" y="30"/>
                      <a:pt x="418" y="30"/>
                    </a:cubicBezTo>
                    <a:cubicBezTo>
                      <a:pt x="1" y="30"/>
                      <a:pt x="16" y="432"/>
                      <a:pt x="286" y="432"/>
                    </a:cubicBezTo>
                    <a:cubicBezTo>
                      <a:pt x="296" y="432"/>
                      <a:pt x="307" y="431"/>
                      <a:pt x="318" y="430"/>
                    </a:cubicBezTo>
                    <a:cubicBezTo>
                      <a:pt x="652" y="430"/>
                      <a:pt x="485" y="430"/>
                      <a:pt x="819" y="663"/>
                    </a:cubicBezTo>
                    <a:cubicBezTo>
                      <a:pt x="901" y="713"/>
                      <a:pt x="951" y="732"/>
                      <a:pt x="981" y="732"/>
                    </a:cubicBezTo>
                    <a:cubicBezTo>
                      <a:pt x="1076" y="732"/>
                      <a:pt x="993" y="555"/>
                      <a:pt x="1119" y="530"/>
                    </a:cubicBezTo>
                    <a:cubicBezTo>
                      <a:pt x="1286" y="463"/>
                      <a:pt x="1652" y="363"/>
                      <a:pt x="1652" y="363"/>
                    </a:cubicBezTo>
                    <a:cubicBezTo>
                      <a:pt x="1619" y="363"/>
                      <a:pt x="1419" y="297"/>
                      <a:pt x="1185" y="163"/>
                    </a:cubicBezTo>
                    <a:cubicBezTo>
                      <a:pt x="985" y="63"/>
                      <a:pt x="1152" y="96"/>
                      <a:pt x="819" y="30"/>
                    </a:cubicBezTo>
                    <a:cubicBezTo>
                      <a:pt x="707" y="7"/>
                      <a:pt x="652" y="0"/>
                      <a:pt x="6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5" name="Google Shape;5215;p117"/>
              <p:cNvSpPr/>
              <p:nvPr/>
            </p:nvSpPr>
            <p:spPr>
              <a:xfrm>
                <a:off x="5053732" y="3631824"/>
                <a:ext cx="14999" cy="15461"/>
              </a:xfrm>
              <a:custGeom>
                <a:avLst/>
                <a:gdLst/>
                <a:ahLst/>
                <a:cxnLst/>
                <a:rect l="l" t="t" r="r" b="b"/>
                <a:pathLst>
                  <a:path w="1038" h="1070" extrusionOk="0">
                    <a:moveTo>
                      <a:pt x="586" y="0"/>
                    </a:moveTo>
                    <a:cubicBezTo>
                      <a:pt x="581" y="0"/>
                      <a:pt x="575" y="1"/>
                      <a:pt x="570" y="2"/>
                    </a:cubicBezTo>
                    <a:cubicBezTo>
                      <a:pt x="499" y="20"/>
                      <a:pt x="429" y="25"/>
                      <a:pt x="365" y="25"/>
                    </a:cubicBezTo>
                    <a:cubicBezTo>
                      <a:pt x="276" y="25"/>
                      <a:pt x="197" y="15"/>
                      <a:pt x="141" y="15"/>
                    </a:cubicBezTo>
                    <a:cubicBezTo>
                      <a:pt x="9" y="15"/>
                      <a:pt x="0" y="70"/>
                      <a:pt x="270" y="436"/>
                    </a:cubicBezTo>
                    <a:cubicBezTo>
                      <a:pt x="737" y="1036"/>
                      <a:pt x="570" y="1069"/>
                      <a:pt x="737" y="1069"/>
                    </a:cubicBezTo>
                    <a:cubicBezTo>
                      <a:pt x="904" y="1069"/>
                      <a:pt x="1037" y="1003"/>
                      <a:pt x="1004" y="736"/>
                    </a:cubicBezTo>
                    <a:cubicBezTo>
                      <a:pt x="971" y="477"/>
                      <a:pt x="752" y="0"/>
                      <a:pt x="5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6" name="Google Shape;5216;p117"/>
              <p:cNvSpPr/>
              <p:nvPr/>
            </p:nvSpPr>
            <p:spPr>
              <a:xfrm>
                <a:off x="5113050" y="3361941"/>
                <a:ext cx="4364" cy="2514"/>
              </a:xfrm>
              <a:custGeom>
                <a:avLst/>
                <a:gdLst/>
                <a:ahLst/>
                <a:cxnLst/>
                <a:rect l="l" t="t" r="r" b="b"/>
                <a:pathLst>
                  <a:path w="302" h="174" extrusionOk="0">
                    <a:moveTo>
                      <a:pt x="238" y="0"/>
                    </a:moveTo>
                    <a:cubicBezTo>
                      <a:pt x="179" y="0"/>
                      <a:pt x="101" y="66"/>
                      <a:pt x="101" y="66"/>
                    </a:cubicBezTo>
                    <a:lnTo>
                      <a:pt x="1" y="66"/>
                    </a:lnTo>
                    <a:cubicBezTo>
                      <a:pt x="121" y="126"/>
                      <a:pt x="205" y="174"/>
                      <a:pt x="253" y="174"/>
                    </a:cubicBezTo>
                    <a:cubicBezTo>
                      <a:pt x="285" y="174"/>
                      <a:pt x="301" y="152"/>
                      <a:pt x="301" y="99"/>
                    </a:cubicBezTo>
                    <a:cubicBezTo>
                      <a:pt x="301" y="24"/>
                      <a:pt x="273" y="0"/>
                      <a:pt x="2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7" name="Google Shape;5217;p117"/>
              <p:cNvSpPr/>
              <p:nvPr/>
            </p:nvSpPr>
            <p:spPr>
              <a:xfrm>
                <a:off x="5101490" y="3360597"/>
                <a:ext cx="11574" cy="2298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59" extrusionOk="0">
                    <a:moveTo>
                      <a:pt x="364" y="0"/>
                    </a:moveTo>
                    <a:cubicBezTo>
                      <a:pt x="185" y="0"/>
                      <a:pt x="138" y="159"/>
                      <a:pt x="0" y="159"/>
                    </a:cubicBezTo>
                    <a:lnTo>
                      <a:pt x="801" y="159"/>
                    </a:lnTo>
                    <a:cubicBezTo>
                      <a:pt x="701" y="125"/>
                      <a:pt x="601" y="59"/>
                      <a:pt x="501" y="25"/>
                    </a:cubicBezTo>
                    <a:cubicBezTo>
                      <a:pt x="448" y="8"/>
                      <a:pt x="403" y="0"/>
                      <a:pt x="36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8" name="Google Shape;5218;p117"/>
              <p:cNvSpPr/>
              <p:nvPr/>
            </p:nvSpPr>
            <p:spPr>
              <a:xfrm>
                <a:off x="5090406" y="3364325"/>
                <a:ext cx="11098" cy="1748"/>
              </a:xfrm>
              <a:custGeom>
                <a:avLst/>
                <a:gdLst/>
                <a:ahLst/>
                <a:cxnLst/>
                <a:rect l="l" t="t" r="r" b="b"/>
                <a:pathLst>
                  <a:path w="768" h="121" extrusionOk="0">
                    <a:moveTo>
                      <a:pt x="234" y="1"/>
                    </a:moveTo>
                    <a:cubicBezTo>
                      <a:pt x="234" y="1"/>
                      <a:pt x="0" y="67"/>
                      <a:pt x="167" y="101"/>
                    </a:cubicBezTo>
                    <a:cubicBezTo>
                      <a:pt x="228" y="113"/>
                      <a:pt x="258" y="121"/>
                      <a:pt x="287" y="121"/>
                    </a:cubicBezTo>
                    <a:cubicBezTo>
                      <a:pt x="338" y="121"/>
                      <a:pt x="389" y="97"/>
                      <a:pt x="601" y="34"/>
                    </a:cubicBezTo>
                    <a:cubicBezTo>
                      <a:pt x="667" y="34"/>
                      <a:pt x="701" y="1"/>
                      <a:pt x="7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19" name="Google Shape;5219;p117"/>
              <p:cNvSpPr/>
              <p:nvPr/>
            </p:nvSpPr>
            <p:spPr>
              <a:xfrm>
                <a:off x="5100045" y="3364816"/>
                <a:ext cx="8684" cy="6763"/>
              </a:xfrm>
              <a:custGeom>
                <a:avLst/>
                <a:gdLst/>
                <a:ahLst/>
                <a:cxnLst/>
                <a:rect l="l" t="t" r="r" b="b"/>
                <a:pathLst>
                  <a:path w="601" h="468" extrusionOk="0">
                    <a:moveTo>
                      <a:pt x="434" y="0"/>
                    </a:moveTo>
                    <a:cubicBezTo>
                      <a:pt x="300" y="100"/>
                      <a:pt x="134" y="133"/>
                      <a:pt x="0" y="167"/>
                    </a:cubicBezTo>
                    <a:cubicBezTo>
                      <a:pt x="0" y="167"/>
                      <a:pt x="34" y="467"/>
                      <a:pt x="100" y="467"/>
                    </a:cubicBezTo>
                    <a:lnTo>
                      <a:pt x="534" y="467"/>
                    </a:lnTo>
                    <a:cubicBezTo>
                      <a:pt x="567" y="367"/>
                      <a:pt x="567" y="267"/>
                      <a:pt x="567" y="167"/>
                    </a:cubicBezTo>
                    <a:cubicBezTo>
                      <a:pt x="601" y="67"/>
                      <a:pt x="434" y="0"/>
                      <a:pt x="4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0" name="Google Shape;5220;p117"/>
              <p:cNvSpPr/>
              <p:nvPr/>
            </p:nvSpPr>
            <p:spPr>
              <a:xfrm>
                <a:off x="5114018" y="3366261"/>
                <a:ext cx="5318" cy="4508"/>
              </a:xfrm>
              <a:custGeom>
                <a:avLst/>
                <a:gdLst/>
                <a:ahLst/>
                <a:cxnLst/>
                <a:rect l="l" t="t" r="r" b="b"/>
                <a:pathLst>
                  <a:path w="368" h="312" extrusionOk="0">
                    <a:moveTo>
                      <a:pt x="301" y="0"/>
                    </a:moveTo>
                    <a:lnTo>
                      <a:pt x="67" y="67"/>
                    </a:lnTo>
                    <a:lnTo>
                      <a:pt x="1" y="267"/>
                    </a:lnTo>
                    <a:cubicBezTo>
                      <a:pt x="1" y="267"/>
                      <a:pt x="104" y="311"/>
                      <a:pt x="193" y="311"/>
                    </a:cubicBezTo>
                    <a:cubicBezTo>
                      <a:pt x="238" y="311"/>
                      <a:pt x="279" y="300"/>
                      <a:pt x="301" y="267"/>
                    </a:cubicBezTo>
                    <a:cubicBezTo>
                      <a:pt x="368" y="2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1" name="Google Shape;5221;p117"/>
              <p:cNvSpPr/>
              <p:nvPr/>
            </p:nvSpPr>
            <p:spPr>
              <a:xfrm>
                <a:off x="5230673" y="3419148"/>
                <a:ext cx="55921" cy="37079"/>
              </a:xfrm>
              <a:custGeom>
                <a:avLst/>
                <a:gdLst/>
                <a:ahLst/>
                <a:cxnLst/>
                <a:rect l="l" t="t" r="r" b="b"/>
                <a:pathLst>
                  <a:path w="3870" h="2566" extrusionOk="0">
                    <a:moveTo>
                      <a:pt x="1896" y="1"/>
                    </a:moveTo>
                    <a:cubicBezTo>
                      <a:pt x="1868" y="1"/>
                      <a:pt x="1837" y="3"/>
                      <a:pt x="1801" y="9"/>
                    </a:cubicBezTo>
                    <a:cubicBezTo>
                      <a:pt x="1668" y="43"/>
                      <a:pt x="1534" y="109"/>
                      <a:pt x="1401" y="210"/>
                    </a:cubicBezTo>
                    <a:cubicBezTo>
                      <a:pt x="1368" y="343"/>
                      <a:pt x="1301" y="476"/>
                      <a:pt x="1268" y="610"/>
                    </a:cubicBezTo>
                    <a:lnTo>
                      <a:pt x="967" y="1043"/>
                    </a:lnTo>
                    <a:lnTo>
                      <a:pt x="801" y="1377"/>
                    </a:lnTo>
                    <a:cubicBezTo>
                      <a:pt x="801" y="1377"/>
                      <a:pt x="867" y="1377"/>
                      <a:pt x="734" y="1444"/>
                    </a:cubicBezTo>
                    <a:cubicBezTo>
                      <a:pt x="600" y="1544"/>
                      <a:pt x="200" y="1477"/>
                      <a:pt x="467" y="1544"/>
                    </a:cubicBezTo>
                    <a:cubicBezTo>
                      <a:pt x="734" y="1611"/>
                      <a:pt x="967" y="1544"/>
                      <a:pt x="667" y="1711"/>
                    </a:cubicBezTo>
                    <a:cubicBezTo>
                      <a:pt x="400" y="1877"/>
                      <a:pt x="0" y="1944"/>
                      <a:pt x="400" y="1977"/>
                    </a:cubicBezTo>
                    <a:lnTo>
                      <a:pt x="1568" y="1977"/>
                    </a:lnTo>
                    <a:lnTo>
                      <a:pt x="1835" y="1944"/>
                    </a:lnTo>
                    <a:lnTo>
                      <a:pt x="2135" y="2144"/>
                    </a:lnTo>
                    <a:cubicBezTo>
                      <a:pt x="2268" y="2111"/>
                      <a:pt x="2435" y="2078"/>
                      <a:pt x="2602" y="2044"/>
                    </a:cubicBezTo>
                    <a:lnTo>
                      <a:pt x="2635" y="2044"/>
                    </a:lnTo>
                    <a:cubicBezTo>
                      <a:pt x="2635" y="2111"/>
                      <a:pt x="2602" y="2178"/>
                      <a:pt x="2569" y="2211"/>
                    </a:cubicBezTo>
                    <a:cubicBezTo>
                      <a:pt x="2368" y="2411"/>
                      <a:pt x="2035" y="2311"/>
                      <a:pt x="2202" y="2411"/>
                    </a:cubicBezTo>
                    <a:cubicBezTo>
                      <a:pt x="2306" y="2495"/>
                      <a:pt x="2345" y="2565"/>
                      <a:pt x="2417" y="2565"/>
                    </a:cubicBezTo>
                    <a:cubicBezTo>
                      <a:pt x="2460" y="2565"/>
                      <a:pt x="2515" y="2540"/>
                      <a:pt x="2602" y="2478"/>
                    </a:cubicBezTo>
                    <a:cubicBezTo>
                      <a:pt x="2702" y="2411"/>
                      <a:pt x="2802" y="2311"/>
                      <a:pt x="2869" y="2211"/>
                    </a:cubicBezTo>
                    <a:cubicBezTo>
                      <a:pt x="2893" y="2223"/>
                      <a:pt x="2927" y="2231"/>
                      <a:pt x="2962" y="2231"/>
                    </a:cubicBezTo>
                    <a:cubicBezTo>
                      <a:pt x="3024" y="2231"/>
                      <a:pt x="3093" y="2208"/>
                      <a:pt x="3136" y="2144"/>
                    </a:cubicBezTo>
                    <a:cubicBezTo>
                      <a:pt x="3202" y="2078"/>
                      <a:pt x="3136" y="2078"/>
                      <a:pt x="3236" y="2011"/>
                    </a:cubicBezTo>
                    <a:cubicBezTo>
                      <a:pt x="3369" y="1977"/>
                      <a:pt x="3469" y="1911"/>
                      <a:pt x="3469" y="1877"/>
                    </a:cubicBezTo>
                    <a:cubicBezTo>
                      <a:pt x="3469" y="1844"/>
                      <a:pt x="3636" y="1811"/>
                      <a:pt x="3469" y="1677"/>
                    </a:cubicBezTo>
                    <a:cubicBezTo>
                      <a:pt x="3302" y="1544"/>
                      <a:pt x="3036" y="1644"/>
                      <a:pt x="3202" y="1444"/>
                    </a:cubicBezTo>
                    <a:cubicBezTo>
                      <a:pt x="3369" y="1244"/>
                      <a:pt x="3869" y="1344"/>
                      <a:pt x="3336" y="1144"/>
                    </a:cubicBezTo>
                    <a:cubicBezTo>
                      <a:pt x="2957" y="1001"/>
                      <a:pt x="2864" y="960"/>
                      <a:pt x="2746" y="960"/>
                    </a:cubicBezTo>
                    <a:cubicBezTo>
                      <a:pt x="2698" y="960"/>
                      <a:pt x="2646" y="967"/>
                      <a:pt x="2569" y="977"/>
                    </a:cubicBezTo>
                    <a:cubicBezTo>
                      <a:pt x="2402" y="977"/>
                      <a:pt x="2507" y="1062"/>
                      <a:pt x="2411" y="1062"/>
                    </a:cubicBezTo>
                    <a:cubicBezTo>
                      <a:pt x="2373" y="1062"/>
                      <a:pt x="2302" y="1048"/>
                      <a:pt x="2168" y="1010"/>
                    </a:cubicBezTo>
                    <a:cubicBezTo>
                      <a:pt x="1668" y="843"/>
                      <a:pt x="1534" y="843"/>
                      <a:pt x="1701" y="677"/>
                    </a:cubicBezTo>
                    <a:cubicBezTo>
                      <a:pt x="1868" y="476"/>
                      <a:pt x="2168" y="243"/>
                      <a:pt x="2135" y="143"/>
                    </a:cubicBezTo>
                    <a:cubicBezTo>
                      <a:pt x="2080" y="60"/>
                      <a:pt x="2025" y="1"/>
                      <a:pt x="18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2" name="Google Shape;5222;p117"/>
              <p:cNvSpPr/>
              <p:nvPr/>
            </p:nvSpPr>
            <p:spPr>
              <a:xfrm>
                <a:off x="5222956" y="3449204"/>
                <a:ext cx="14956" cy="14436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999" extrusionOk="0">
                    <a:moveTo>
                      <a:pt x="496" y="1"/>
                    </a:moveTo>
                    <a:cubicBezTo>
                      <a:pt x="460" y="1"/>
                      <a:pt x="434" y="131"/>
                      <a:pt x="434" y="131"/>
                    </a:cubicBezTo>
                    <a:lnTo>
                      <a:pt x="67" y="498"/>
                    </a:lnTo>
                    <a:cubicBezTo>
                      <a:pt x="34" y="598"/>
                      <a:pt x="0" y="698"/>
                      <a:pt x="0" y="831"/>
                    </a:cubicBezTo>
                    <a:cubicBezTo>
                      <a:pt x="0" y="965"/>
                      <a:pt x="167" y="998"/>
                      <a:pt x="267" y="998"/>
                    </a:cubicBezTo>
                    <a:cubicBezTo>
                      <a:pt x="367" y="965"/>
                      <a:pt x="267" y="998"/>
                      <a:pt x="301" y="898"/>
                    </a:cubicBezTo>
                    <a:cubicBezTo>
                      <a:pt x="301" y="831"/>
                      <a:pt x="334" y="798"/>
                      <a:pt x="401" y="765"/>
                    </a:cubicBezTo>
                    <a:cubicBezTo>
                      <a:pt x="434" y="831"/>
                      <a:pt x="501" y="898"/>
                      <a:pt x="567" y="965"/>
                    </a:cubicBezTo>
                    <a:cubicBezTo>
                      <a:pt x="578" y="986"/>
                      <a:pt x="582" y="993"/>
                      <a:pt x="589" y="993"/>
                    </a:cubicBezTo>
                    <a:cubicBezTo>
                      <a:pt x="606" y="993"/>
                      <a:pt x="640" y="955"/>
                      <a:pt x="801" y="932"/>
                    </a:cubicBezTo>
                    <a:cubicBezTo>
                      <a:pt x="1034" y="865"/>
                      <a:pt x="968" y="831"/>
                      <a:pt x="1001" y="765"/>
                    </a:cubicBezTo>
                    <a:cubicBezTo>
                      <a:pt x="1034" y="698"/>
                      <a:pt x="801" y="731"/>
                      <a:pt x="667" y="665"/>
                    </a:cubicBezTo>
                    <a:cubicBezTo>
                      <a:pt x="534" y="565"/>
                      <a:pt x="634" y="598"/>
                      <a:pt x="567" y="198"/>
                    </a:cubicBezTo>
                    <a:cubicBezTo>
                      <a:pt x="542" y="48"/>
                      <a:pt x="517" y="1"/>
                      <a:pt x="49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3" name="Google Shape;5223;p117"/>
              <p:cNvSpPr/>
              <p:nvPr/>
            </p:nvSpPr>
            <p:spPr>
              <a:xfrm>
                <a:off x="5278387" y="3444826"/>
                <a:ext cx="13034" cy="13019"/>
              </a:xfrm>
              <a:custGeom>
                <a:avLst/>
                <a:gdLst/>
                <a:ahLst/>
                <a:cxnLst/>
                <a:rect l="l" t="t" r="r" b="b"/>
                <a:pathLst>
                  <a:path w="902" h="901" extrusionOk="0">
                    <a:moveTo>
                      <a:pt x="367" y="0"/>
                    </a:moveTo>
                    <a:cubicBezTo>
                      <a:pt x="167" y="100"/>
                      <a:pt x="134" y="234"/>
                      <a:pt x="134" y="234"/>
                    </a:cubicBezTo>
                    <a:cubicBezTo>
                      <a:pt x="34" y="234"/>
                      <a:pt x="0" y="334"/>
                      <a:pt x="0" y="434"/>
                    </a:cubicBezTo>
                    <a:cubicBezTo>
                      <a:pt x="34" y="501"/>
                      <a:pt x="34" y="601"/>
                      <a:pt x="34" y="667"/>
                    </a:cubicBezTo>
                    <a:cubicBezTo>
                      <a:pt x="34" y="676"/>
                      <a:pt x="37" y="680"/>
                      <a:pt x="43" y="680"/>
                    </a:cubicBezTo>
                    <a:cubicBezTo>
                      <a:pt x="71" y="680"/>
                      <a:pt x="152" y="606"/>
                      <a:pt x="210" y="606"/>
                    </a:cubicBezTo>
                    <a:cubicBezTo>
                      <a:pt x="236" y="606"/>
                      <a:pt x="258" y="622"/>
                      <a:pt x="267" y="667"/>
                    </a:cubicBezTo>
                    <a:cubicBezTo>
                      <a:pt x="301" y="868"/>
                      <a:pt x="334" y="901"/>
                      <a:pt x="334" y="901"/>
                    </a:cubicBezTo>
                    <a:lnTo>
                      <a:pt x="634" y="801"/>
                    </a:lnTo>
                    <a:lnTo>
                      <a:pt x="834" y="567"/>
                    </a:lnTo>
                    <a:lnTo>
                      <a:pt x="901" y="367"/>
                    </a:lnTo>
                    <a:cubicBezTo>
                      <a:pt x="901" y="367"/>
                      <a:pt x="901" y="164"/>
                      <a:pt x="793" y="164"/>
                    </a:cubicBezTo>
                    <a:cubicBezTo>
                      <a:pt x="785" y="164"/>
                      <a:pt x="777" y="165"/>
                      <a:pt x="768" y="167"/>
                    </a:cubicBezTo>
                    <a:cubicBezTo>
                      <a:pt x="634" y="200"/>
                      <a:pt x="634" y="234"/>
                      <a:pt x="534" y="301"/>
                    </a:cubicBezTo>
                    <a:cubicBezTo>
                      <a:pt x="441" y="347"/>
                      <a:pt x="429" y="410"/>
                      <a:pt x="419" y="410"/>
                    </a:cubicBezTo>
                    <a:cubicBezTo>
                      <a:pt x="415" y="410"/>
                      <a:pt x="411" y="398"/>
                      <a:pt x="401" y="367"/>
                    </a:cubicBezTo>
                    <a:cubicBezTo>
                      <a:pt x="401" y="234"/>
                      <a:pt x="367" y="134"/>
                      <a:pt x="3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4" name="Google Shape;5224;p117"/>
              <p:cNvSpPr/>
              <p:nvPr/>
            </p:nvSpPr>
            <p:spPr>
              <a:xfrm>
                <a:off x="5168480" y="3326177"/>
                <a:ext cx="176146" cy="51182"/>
              </a:xfrm>
              <a:custGeom>
                <a:avLst/>
                <a:gdLst/>
                <a:ahLst/>
                <a:cxnLst/>
                <a:rect l="l" t="t" r="r" b="b"/>
                <a:pathLst>
                  <a:path w="12190" h="3542" extrusionOk="0">
                    <a:moveTo>
                      <a:pt x="3922" y="1"/>
                    </a:moveTo>
                    <a:cubicBezTo>
                      <a:pt x="3771" y="1"/>
                      <a:pt x="3621" y="2"/>
                      <a:pt x="3470" y="5"/>
                    </a:cubicBezTo>
                    <a:cubicBezTo>
                      <a:pt x="3303" y="5"/>
                      <a:pt x="2670" y="72"/>
                      <a:pt x="2536" y="72"/>
                    </a:cubicBezTo>
                    <a:cubicBezTo>
                      <a:pt x="2203" y="106"/>
                      <a:pt x="1869" y="139"/>
                      <a:pt x="1535" y="139"/>
                    </a:cubicBezTo>
                    <a:cubicBezTo>
                      <a:pt x="1419" y="156"/>
                      <a:pt x="1302" y="164"/>
                      <a:pt x="1185" y="164"/>
                    </a:cubicBezTo>
                    <a:cubicBezTo>
                      <a:pt x="1068" y="164"/>
                      <a:pt x="952" y="156"/>
                      <a:pt x="835" y="139"/>
                    </a:cubicBezTo>
                    <a:cubicBezTo>
                      <a:pt x="635" y="139"/>
                      <a:pt x="435" y="172"/>
                      <a:pt x="234" y="206"/>
                    </a:cubicBezTo>
                    <a:cubicBezTo>
                      <a:pt x="168" y="206"/>
                      <a:pt x="68" y="239"/>
                      <a:pt x="1" y="272"/>
                    </a:cubicBezTo>
                    <a:cubicBezTo>
                      <a:pt x="268" y="272"/>
                      <a:pt x="535" y="306"/>
                      <a:pt x="768" y="339"/>
                    </a:cubicBezTo>
                    <a:cubicBezTo>
                      <a:pt x="1154" y="407"/>
                      <a:pt x="1367" y="429"/>
                      <a:pt x="1498" y="429"/>
                    </a:cubicBezTo>
                    <a:cubicBezTo>
                      <a:pt x="1770" y="429"/>
                      <a:pt x="1681" y="329"/>
                      <a:pt x="2061" y="329"/>
                    </a:cubicBezTo>
                    <a:cubicBezTo>
                      <a:pt x="2126" y="329"/>
                      <a:pt x="2205" y="332"/>
                      <a:pt x="2303" y="339"/>
                    </a:cubicBezTo>
                    <a:cubicBezTo>
                      <a:pt x="2537" y="378"/>
                      <a:pt x="2783" y="394"/>
                      <a:pt x="3027" y="394"/>
                    </a:cubicBezTo>
                    <a:cubicBezTo>
                      <a:pt x="3200" y="394"/>
                      <a:pt x="3371" y="386"/>
                      <a:pt x="3537" y="372"/>
                    </a:cubicBezTo>
                    <a:lnTo>
                      <a:pt x="4304" y="639"/>
                    </a:lnTo>
                    <a:cubicBezTo>
                      <a:pt x="4762" y="792"/>
                      <a:pt x="4740" y="803"/>
                      <a:pt x="4712" y="803"/>
                    </a:cubicBezTo>
                    <a:cubicBezTo>
                      <a:pt x="4707" y="803"/>
                      <a:pt x="4702" y="802"/>
                      <a:pt x="4699" y="802"/>
                    </a:cubicBezTo>
                    <a:cubicBezTo>
                      <a:pt x="4690" y="802"/>
                      <a:pt x="4704" y="806"/>
                      <a:pt x="4838" y="839"/>
                    </a:cubicBezTo>
                    <a:cubicBezTo>
                      <a:pt x="4960" y="884"/>
                      <a:pt x="5019" y="899"/>
                      <a:pt x="5055" y="899"/>
                    </a:cubicBezTo>
                    <a:cubicBezTo>
                      <a:pt x="5127" y="899"/>
                      <a:pt x="5105" y="839"/>
                      <a:pt x="5305" y="839"/>
                    </a:cubicBezTo>
                    <a:cubicBezTo>
                      <a:pt x="5605" y="839"/>
                      <a:pt x="5438" y="973"/>
                      <a:pt x="5238" y="973"/>
                    </a:cubicBezTo>
                    <a:cubicBezTo>
                      <a:pt x="5105" y="973"/>
                      <a:pt x="4938" y="1006"/>
                      <a:pt x="4771" y="1073"/>
                    </a:cubicBezTo>
                    <a:cubicBezTo>
                      <a:pt x="4504" y="1106"/>
                      <a:pt x="4804" y="1140"/>
                      <a:pt x="5171" y="1240"/>
                    </a:cubicBezTo>
                    <a:cubicBezTo>
                      <a:pt x="5245" y="1260"/>
                      <a:pt x="5305" y="1268"/>
                      <a:pt x="5354" y="1268"/>
                    </a:cubicBezTo>
                    <a:cubicBezTo>
                      <a:pt x="5550" y="1268"/>
                      <a:pt x="5572" y="1140"/>
                      <a:pt x="5572" y="1140"/>
                    </a:cubicBezTo>
                    <a:cubicBezTo>
                      <a:pt x="5638" y="1206"/>
                      <a:pt x="5638" y="1273"/>
                      <a:pt x="5572" y="1340"/>
                    </a:cubicBezTo>
                    <a:cubicBezTo>
                      <a:pt x="5505" y="1406"/>
                      <a:pt x="5505" y="1373"/>
                      <a:pt x="5371" y="1540"/>
                    </a:cubicBezTo>
                    <a:cubicBezTo>
                      <a:pt x="5238" y="1707"/>
                      <a:pt x="5371" y="1540"/>
                      <a:pt x="5605" y="1773"/>
                    </a:cubicBezTo>
                    <a:cubicBezTo>
                      <a:pt x="5838" y="1974"/>
                      <a:pt x="6072" y="2140"/>
                      <a:pt x="6339" y="2307"/>
                    </a:cubicBezTo>
                    <a:cubicBezTo>
                      <a:pt x="6772" y="2574"/>
                      <a:pt x="7239" y="2807"/>
                      <a:pt x="7706" y="3008"/>
                    </a:cubicBezTo>
                    <a:lnTo>
                      <a:pt x="8607" y="3108"/>
                    </a:lnTo>
                    <a:cubicBezTo>
                      <a:pt x="8874" y="3108"/>
                      <a:pt x="9141" y="3174"/>
                      <a:pt x="9408" y="3274"/>
                    </a:cubicBezTo>
                    <a:cubicBezTo>
                      <a:pt x="9775" y="3408"/>
                      <a:pt x="9608" y="3475"/>
                      <a:pt x="9708" y="3475"/>
                    </a:cubicBezTo>
                    <a:cubicBezTo>
                      <a:pt x="9941" y="3508"/>
                      <a:pt x="10208" y="3541"/>
                      <a:pt x="10475" y="3541"/>
                    </a:cubicBezTo>
                    <a:cubicBezTo>
                      <a:pt x="10508" y="3508"/>
                      <a:pt x="10242" y="3141"/>
                      <a:pt x="10142" y="2908"/>
                    </a:cubicBezTo>
                    <a:cubicBezTo>
                      <a:pt x="10008" y="2674"/>
                      <a:pt x="10142" y="2607"/>
                      <a:pt x="10142" y="2607"/>
                    </a:cubicBezTo>
                    <a:lnTo>
                      <a:pt x="10075" y="2441"/>
                    </a:lnTo>
                    <a:cubicBezTo>
                      <a:pt x="10075" y="2441"/>
                      <a:pt x="9908" y="2074"/>
                      <a:pt x="10041" y="1974"/>
                    </a:cubicBezTo>
                    <a:cubicBezTo>
                      <a:pt x="10086" y="1951"/>
                      <a:pt x="10123" y="1944"/>
                      <a:pt x="10176" y="1944"/>
                    </a:cubicBezTo>
                    <a:cubicBezTo>
                      <a:pt x="10282" y="1944"/>
                      <a:pt x="10453" y="1974"/>
                      <a:pt x="10875" y="1974"/>
                    </a:cubicBezTo>
                    <a:cubicBezTo>
                      <a:pt x="11509" y="1974"/>
                      <a:pt x="11109" y="1974"/>
                      <a:pt x="10942" y="1740"/>
                    </a:cubicBezTo>
                    <a:cubicBezTo>
                      <a:pt x="10852" y="1614"/>
                      <a:pt x="10850" y="1585"/>
                      <a:pt x="10887" y="1585"/>
                    </a:cubicBezTo>
                    <a:cubicBezTo>
                      <a:pt x="10919" y="1585"/>
                      <a:pt x="10981" y="1607"/>
                      <a:pt x="11042" y="1607"/>
                    </a:cubicBezTo>
                    <a:cubicBezTo>
                      <a:pt x="11109" y="1607"/>
                      <a:pt x="11176" y="1636"/>
                      <a:pt x="11242" y="1636"/>
                    </a:cubicBezTo>
                    <a:cubicBezTo>
                      <a:pt x="11276" y="1636"/>
                      <a:pt x="11309" y="1629"/>
                      <a:pt x="11342" y="1607"/>
                    </a:cubicBezTo>
                    <a:cubicBezTo>
                      <a:pt x="11409" y="1540"/>
                      <a:pt x="11476" y="1540"/>
                      <a:pt x="11743" y="1540"/>
                    </a:cubicBezTo>
                    <a:cubicBezTo>
                      <a:pt x="11796" y="1540"/>
                      <a:pt x="11848" y="1541"/>
                      <a:pt x="11895" y="1541"/>
                    </a:cubicBezTo>
                    <a:cubicBezTo>
                      <a:pt x="12083" y="1541"/>
                      <a:pt x="12190" y="1520"/>
                      <a:pt x="11976" y="1306"/>
                    </a:cubicBezTo>
                    <a:cubicBezTo>
                      <a:pt x="11709" y="1040"/>
                      <a:pt x="10842" y="1040"/>
                      <a:pt x="8007" y="472"/>
                    </a:cubicBezTo>
                    <a:cubicBezTo>
                      <a:pt x="6683" y="142"/>
                      <a:pt x="5305" y="1"/>
                      <a:pt x="39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5" name="Google Shape;5225;p117"/>
              <p:cNvSpPr/>
              <p:nvPr/>
            </p:nvSpPr>
            <p:spPr>
              <a:xfrm>
                <a:off x="5369479" y="3358545"/>
                <a:ext cx="31357" cy="10303"/>
              </a:xfrm>
              <a:custGeom>
                <a:avLst/>
                <a:gdLst/>
                <a:ahLst/>
                <a:cxnLst/>
                <a:rect l="l" t="t" r="r" b="b"/>
                <a:pathLst>
                  <a:path w="2170" h="713" extrusionOk="0">
                    <a:moveTo>
                      <a:pt x="1" y="0"/>
                    </a:moveTo>
                    <a:lnTo>
                      <a:pt x="168" y="434"/>
                    </a:lnTo>
                    <a:cubicBezTo>
                      <a:pt x="168" y="434"/>
                      <a:pt x="768" y="501"/>
                      <a:pt x="1302" y="534"/>
                    </a:cubicBezTo>
                    <a:cubicBezTo>
                      <a:pt x="1682" y="585"/>
                      <a:pt x="1850" y="712"/>
                      <a:pt x="2012" y="712"/>
                    </a:cubicBezTo>
                    <a:cubicBezTo>
                      <a:pt x="2063" y="712"/>
                      <a:pt x="2113" y="700"/>
                      <a:pt x="2169" y="668"/>
                    </a:cubicBezTo>
                    <a:cubicBezTo>
                      <a:pt x="1702" y="401"/>
                      <a:pt x="1235" y="201"/>
                      <a:pt x="73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6" name="Google Shape;5226;p117"/>
              <p:cNvSpPr/>
              <p:nvPr/>
            </p:nvSpPr>
            <p:spPr>
              <a:xfrm>
                <a:off x="5484689" y="3415897"/>
                <a:ext cx="25562" cy="22195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1536" extrusionOk="0">
                    <a:moveTo>
                      <a:pt x="234" y="1"/>
                    </a:moveTo>
                    <a:cubicBezTo>
                      <a:pt x="100" y="1"/>
                      <a:pt x="0" y="101"/>
                      <a:pt x="0" y="201"/>
                    </a:cubicBezTo>
                    <a:lnTo>
                      <a:pt x="334" y="1035"/>
                    </a:lnTo>
                    <a:lnTo>
                      <a:pt x="1168" y="1535"/>
                    </a:lnTo>
                    <a:cubicBezTo>
                      <a:pt x="1168" y="1535"/>
                      <a:pt x="1635" y="1535"/>
                      <a:pt x="1668" y="1435"/>
                    </a:cubicBezTo>
                    <a:cubicBezTo>
                      <a:pt x="1768" y="1268"/>
                      <a:pt x="1768" y="1102"/>
                      <a:pt x="1668" y="935"/>
                    </a:cubicBezTo>
                    <a:cubicBezTo>
                      <a:pt x="1201" y="601"/>
                      <a:pt x="734" y="301"/>
                      <a:pt x="2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7" name="Google Shape;5227;p117"/>
              <p:cNvSpPr/>
              <p:nvPr/>
            </p:nvSpPr>
            <p:spPr>
              <a:xfrm>
                <a:off x="5532678" y="3454190"/>
                <a:ext cx="75906" cy="95673"/>
              </a:xfrm>
              <a:custGeom>
                <a:avLst/>
                <a:gdLst/>
                <a:ahLst/>
                <a:cxnLst/>
                <a:rect l="l" t="t" r="r" b="b"/>
                <a:pathLst>
                  <a:path w="5253" h="6621" extrusionOk="0">
                    <a:moveTo>
                      <a:pt x="24" y="1"/>
                    </a:moveTo>
                    <a:cubicBezTo>
                      <a:pt x="0" y="1"/>
                      <a:pt x="71" y="64"/>
                      <a:pt x="282" y="253"/>
                    </a:cubicBezTo>
                    <a:cubicBezTo>
                      <a:pt x="549" y="486"/>
                      <a:pt x="782" y="720"/>
                      <a:pt x="1049" y="953"/>
                    </a:cubicBezTo>
                    <a:lnTo>
                      <a:pt x="1649" y="1521"/>
                    </a:lnTo>
                    <a:cubicBezTo>
                      <a:pt x="1649" y="1521"/>
                      <a:pt x="2717" y="2354"/>
                      <a:pt x="2650" y="2621"/>
                    </a:cubicBezTo>
                    <a:cubicBezTo>
                      <a:pt x="2643" y="2685"/>
                      <a:pt x="2582" y="2708"/>
                      <a:pt x="2492" y="2708"/>
                    </a:cubicBezTo>
                    <a:cubicBezTo>
                      <a:pt x="2246" y="2708"/>
                      <a:pt x="1781" y="2535"/>
                      <a:pt x="1590" y="2535"/>
                    </a:cubicBezTo>
                    <a:cubicBezTo>
                      <a:pt x="1521" y="2535"/>
                      <a:pt x="1488" y="2558"/>
                      <a:pt x="1516" y="2621"/>
                    </a:cubicBezTo>
                    <a:cubicBezTo>
                      <a:pt x="1616" y="2922"/>
                      <a:pt x="2684" y="3422"/>
                      <a:pt x="2650" y="3922"/>
                    </a:cubicBezTo>
                    <a:cubicBezTo>
                      <a:pt x="2650" y="4289"/>
                      <a:pt x="2784" y="4623"/>
                      <a:pt x="2984" y="4923"/>
                    </a:cubicBezTo>
                    <a:cubicBezTo>
                      <a:pt x="3084" y="5090"/>
                      <a:pt x="3184" y="5257"/>
                      <a:pt x="3317" y="5423"/>
                    </a:cubicBezTo>
                    <a:cubicBezTo>
                      <a:pt x="3481" y="5587"/>
                      <a:pt x="4318" y="6392"/>
                      <a:pt x="4633" y="6392"/>
                    </a:cubicBezTo>
                    <a:cubicBezTo>
                      <a:pt x="4640" y="6392"/>
                      <a:pt x="4646" y="6391"/>
                      <a:pt x="4652" y="6391"/>
                    </a:cubicBezTo>
                    <a:cubicBezTo>
                      <a:pt x="4660" y="6390"/>
                      <a:pt x="4669" y="6389"/>
                      <a:pt x="4677" y="6389"/>
                    </a:cubicBezTo>
                    <a:cubicBezTo>
                      <a:pt x="4863" y="6389"/>
                      <a:pt x="4953" y="6621"/>
                      <a:pt x="5002" y="6621"/>
                    </a:cubicBezTo>
                    <a:cubicBezTo>
                      <a:pt x="5027" y="6621"/>
                      <a:pt x="5041" y="6563"/>
                      <a:pt x="5052" y="6391"/>
                    </a:cubicBezTo>
                    <a:cubicBezTo>
                      <a:pt x="5119" y="5857"/>
                      <a:pt x="5252" y="5990"/>
                      <a:pt x="5052" y="5690"/>
                    </a:cubicBezTo>
                    <a:cubicBezTo>
                      <a:pt x="4852" y="5390"/>
                      <a:pt x="4752" y="5156"/>
                      <a:pt x="4585" y="4923"/>
                    </a:cubicBezTo>
                    <a:cubicBezTo>
                      <a:pt x="4418" y="4689"/>
                      <a:pt x="4151" y="4623"/>
                      <a:pt x="4151" y="4222"/>
                    </a:cubicBezTo>
                    <a:cubicBezTo>
                      <a:pt x="4151" y="3989"/>
                      <a:pt x="4151" y="3755"/>
                      <a:pt x="4185" y="3555"/>
                    </a:cubicBezTo>
                    <a:cubicBezTo>
                      <a:pt x="4218" y="3288"/>
                      <a:pt x="916" y="253"/>
                      <a:pt x="916" y="253"/>
                    </a:cubicBezTo>
                    <a:cubicBezTo>
                      <a:pt x="493" y="253"/>
                      <a:pt x="71" y="1"/>
                      <a:pt x="2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8" name="Google Shape;5228;p117"/>
              <p:cNvSpPr/>
              <p:nvPr/>
            </p:nvSpPr>
            <p:spPr>
              <a:xfrm>
                <a:off x="5562286" y="3715287"/>
                <a:ext cx="6286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7" extrusionOk="0">
                    <a:moveTo>
                      <a:pt x="229" y="0"/>
                    </a:moveTo>
                    <a:cubicBezTo>
                      <a:pt x="160" y="0"/>
                      <a:pt x="101" y="30"/>
                      <a:pt x="101" y="30"/>
                    </a:cubicBezTo>
                    <a:cubicBezTo>
                      <a:pt x="34" y="197"/>
                      <a:pt x="1" y="230"/>
                      <a:pt x="134" y="297"/>
                    </a:cubicBezTo>
                    <a:cubicBezTo>
                      <a:pt x="179" y="319"/>
                      <a:pt x="216" y="327"/>
                      <a:pt x="245" y="327"/>
                    </a:cubicBezTo>
                    <a:cubicBezTo>
                      <a:pt x="305" y="327"/>
                      <a:pt x="334" y="297"/>
                      <a:pt x="334" y="297"/>
                    </a:cubicBezTo>
                    <a:cubicBezTo>
                      <a:pt x="334" y="297"/>
                      <a:pt x="434" y="130"/>
                      <a:pt x="334" y="30"/>
                    </a:cubicBezTo>
                    <a:cubicBezTo>
                      <a:pt x="301" y="8"/>
                      <a:pt x="264" y="0"/>
                      <a:pt x="2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9" name="Google Shape;5229;p117"/>
              <p:cNvSpPr/>
              <p:nvPr/>
            </p:nvSpPr>
            <p:spPr>
              <a:xfrm>
                <a:off x="5569034" y="3719564"/>
                <a:ext cx="5809" cy="4364"/>
              </a:xfrm>
              <a:custGeom>
                <a:avLst/>
                <a:gdLst/>
                <a:ahLst/>
                <a:cxnLst/>
                <a:rect l="l" t="t" r="r" b="b"/>
                <a:pathLst>
                  <a:path w="402" h="302" extrusionOk="0">
                    <a:moveTo>
                      <a:pt x="201" y="1"/>
                    </a:moveTo>
                    <a:cubicBezTo>
                      <a:pt x="34" y="101"/>
                      <a:pt x="1" y="134"/>
                      <a:pt x="67" y="168"/>
                    </a:cubicBezTo>
                    <a:cubicBezTo>
                      <a:pt x="134" y="234"/>
                      <a:pt x="201" y="268"/>
                      <a:pt x="268" y="301"/>
                    </a:cubicBezTo>
                    <a:lnTo>
                      <a:pt x="401" y="134"/>
                    </a:lnTo>
                    <a:lnTo>
                      <a:pt x="20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0" name="Google Shape;5230;p117"/>
              <p:cNvSpPr/>
              <p:nvPr/>
            </p:nvSpPr>
            <p:spPr>
              <a:xfrm>
                <a:off x="5576273" y="3715229"/>
                <a:ext cx="4349" cy="3873"/>
              </a:xfrm>
              <a:custGeom>
                <a:avLst/>
                <a:gdLst/>
                <a:ahLst/>
                <a:cxnLst/>
                <a:rect l="l" t="t" r="r" b="b"/>
                <a:pathLst>
                  <a:path w="301" h="268" extrusionOk="0">
                    <a:moveTo>
                      <a:pt x="167" y="1"/>
                    </a:moveTo>
                    <a:cubicBezTo>
                      <a:pt x="0" y="101"/>
                      <a:pt x="0" y="168"/>
                      <a:pt x="0" y="168"/>
                    </a:cubicBezTo>
                    <a:lnTo>
                      <a:pt x="167" y="268"/>
                    </a:lnTo>
                    <a:lnTo>
                      <a:pt x="300" y="234"/>
                    </a:lnTo>
                    <a:lnTo>
                      <a:pt x="1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1" name="Google Shape;5231;p117"/>
              <p:cNvSpPr/>
              <p:nvPr/>
            </p:nvSpPr>
            <p:spPr>
              <a:xfrm>
                <a:off x="5578195" y="3721500"/>
                <a:ext cx="4841" cy="4826"/>
              </a:xfrm>
              <a:custGeom>
                <a:avLst/>
                <a:gdLst/>
                <a:ahLst/>
                <a:cxnLst/>
                <a:rect l="l" t="t" r="r" b="b"/>
                <a:pathLst>
                  <a:path w="335" h="334" extrusionOk="0">
                    <a:moveTo>
                      <a:pt x="167" y="0"/>
                    </a:moveTo>
                    <a:cubicBezTo>
                      <a:pt x="67" y="34"/>
                      <a:pt x="34" y="100"/>
                      <a:pt x="1" y="201"/>
                    </a:cubicBezTo>
                    <a:lnTo>
                      <a:pt x="201" y="334"/>
                    </a:lnTo>
                    <a:lnTo>
                      <a:pt x="334" y="267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2" name="Google Shape;5232;p117"/>
              <p:cNvSpPr/>
              <p:nvPr/>
            </p:nvSpPr>
            <p:spPr>
              <a:xfrm>
                <a:off x="5577718" y="3728725"/>
                <a:ext cx="5318" cy="4870"/>
              </a:xfrm>
              <a:custGeom>
                <a:avLst/>
                <a:gdLst/>
                <a:ahLst/>
                <a:cxnLst/>
                <a:rect l="l" t="t" r="r" b="b"/>
                <a:pathLst>
                  <a:path w="368" h="337" extrusionOk="0">
                    <a:moveTo>
                      <a:pt x="100" y="1"/>
                    </a:moveTo>
                    <a:cubicBezTo>
                      <a:pt x="34" y="67"/>
                      <a:pt x="0" y="101"/>
                      <a:pt x="100" y="168"/>
                    </a:cubicBezTo>
                    <a:cubicBezTo>
                      <a:pt x="175" y="243"/>
                      <a:pt x="175" y="336"/>
                      <a:pt x="213" y="336"/>
                    </a:cubicBezTo>
                    <a:cubicBezTo>
                      <a:pt x="225" y="336"/>
                      <a:pt x="242" y="326"/>
                      <a:pt x="267" y="301"/>
                    </a:cubicBezTo>
                    <a:lnTo>
                      <a:pt x="367" y="234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3" name="Google Shape;5233;p117"/>
              <p:cNvSpPr/>
              <p:nvPr/>
            </p:nvSpPr>
            <p:spPr>
              <a:xfrm>
                <a:off x="5573860" y="3732005"/>
                <a:ext cx="3873" cy="3844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66" extrusionOk="0">
                    <a:moveTo>
                      <a:pt x="158" y="0"/>
                    </a:moveTo>
                    <a:cubicBezTo>
                      <a:pt x="123" y="0"/>
                      <a:pt x="0" y="74"/>
                      <a:pt x="0" y="74"/>
                    </a:cubicBezTo>
                    <a:cubicBezTo>
                      <a:pt x="0" y="141"/>
                      <a:pt x="34" y="207"/>
                      <a:pt x="100" y="241"/>
                    </a:cubicBezTo>
                    <a:cubicBezTo>
                      <a:pt x="134" y="257"/>
                      <a:pt x="159" y="266"/>
                      <a:pt x="184" y="266"/>
                    </a:cubicBezTo>
                    <a:cubicBezTo>
                      <a:pt x="209" y="266"/>
                      <a:pt x="234" y="257"/>
                      <a:pt x="267" y="241"/>
                    </a:cubicBezTo>
                    <a:cubicBezTo>
                      <a:pt x="267" y="241"/>
                      <a:pt x="167" y="41"/>
                      <a:pt x="167" y="7"/>
                    </a:cubicBezTo>
                    <a:cubicBezTo>
                      <a:pt x="167" y="2"/>
                      <a:pt x="164" y="0"/>
                      <a:pt x="15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4" name="Google Shape;5234;p117"/>
              <p:cNvSpPr/>
              <p:nvPr/>
            </p:nvSpPr>
            <p:spPr>
              <a:xfrm>
                <a:off x="5566621" y="3730170"/>
                <a:ext cx="4364" cy="4841"/>
              </a:xfrm>
              <a:custGeom>
                <a:avLst/>
                <a:gdLst/>
                <a:ahLst/>
                <a:cxnLst/>
                <a:rect l="l" t="t" r="r" b="b"/>
                <a:pathLst>
                  <a:path w="302" h="335" extrusionOk="0">
                    <a:moveTo>
                      <a:pt x="134" y="1"/>
                    </a:moveTo>
                    <a:lnTo>
                      <a:pt x="1" y="168"/>
                    </a:lnTo>
                    <a:lnTo>
                      <a:pt x="201" y="334"/>
                    </a:lnTo>
                    <a:lnTo>
                      <a:pt x="301" y="168"/>
                    </a:lnTo>
                    <a:lnTo>
                      <a:pt x="13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5" name="Google Shape;5235;p117"/>
              <p:cNvSpPr/>
              <p:nvPr/>
            </p:nvSpPr>
            <p:spPr>
              <a:xfrm>
                <a:off x="5357428" y="4338949"/>
                <a:ext cx="17138" cy="8887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615" extrusionOk="0">
                    <a:moveTo>
                      <a:pt x="201" y="1"/>
                    </a:moveTo>
                    <a:cubicBezTo>
                      <a:pt x="1" y="34"/>
                      <a:pt x="101" y="268"/>
                      <a:pt x="101" y="268"/>
                    </a:cubicBezTo>
                    <a:lnTo>
                      <a:pt x="368" y="468"/>
                    </a:lnTo>
                    <a:cubicBezTo>
                      <a:pt x="368" y="468"/>
                      <a:pt x="662" y="615"/>
                      <a:pt x="830" y="615"/>
                    </a:cubicBezTo>
                    <a:cubicBezTo>
                      <a:pt x="858" y="615"/>
                      <a:pt x="883" y="611"/>
                      <a:pt x="902" y="601"/>
                    </a:cubicBezTo>
                    <a:cubicBezTo>
                      <a:pt x="927" y="576"/>
                      <a:pt x="964" y="570"/>
                      <a:pt x="1003" y="570"/>
                    </a:cubicBezTo>
                    <a:cubicBezTo>
                      <a:pt x="1041" y="570"/>
                      <a:pt x="1081" y="576"/>
                      <a:pt x="1110" y="576"/>
                    </a:cubicBezTo>
                    <a:cubicBezTo>
                      <a:pt x="1168" y="576"/>
                      <a:pt x="1185" y="551"/>
                      <a:pt x="1068" y="401"/>
                    </a:cubicBezTo>
                    <a:cubicBezTo>
                      <a:pt x="835" y="68"/>
                      <a:pt x="1035" y="68"/>
                      <a:pt x="768" y="34"/>
                    </a:cubicBezTo>
                    <a:lnTo>
                      <a:pt x="20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6" name="Google Shape;5236;p117"/>
              <p:cNvSpPr/>
              <p:nvPr/>
            </p:nvSpPr>
            <p:spPr>
              <a:xfrm>
                <a:off x="5112833" y="4328357"/>
                <a:ext cx="2168" cy="1647"/>
              </a:xfrm>
              <a:custGeom>
                <a:avLst/>
                <a:gdLst/>
                <a:ahLst/>
                <a:cxnLst/>
                <a:rect l="l" t="t" r="r" b="b"/>
                <a:pathLst>
                  <a:path w="150" h="114" extrusionOk="0">
                    <a:moveTo>
                      <a:pt x="49" y="0"/>
                    </a:moveTo>
                    <a:cubicBezTo>
                      <a:pt x="49" y="0"/>
                      <a:pt x="0" y="74"/>
                      <a:pt x="28" y="74"/>
                    </a:cubicBezTo>
                    <a:cubicBezTo>
                      <a:pt x="33" y="74"/>
                      <a:pt x="40" y="72"/>
                      <a:pt x="49" y="67"/>
                    </a:cubicBezTo>
                    <a:cubicBezTo>
                      <a:pt x="69" y="57"/>
                      <a:pt x="83" y="53"/>
                      <a:pt x="92" y="53"/>
                    </a:cubicBezTo>
                    <a:cubicBezTo>
                      <a:pt x="116" y="53"/>
                      <a:pt x="116" y="77"/>
                      <a:pt x="116" y="100"/>
                    </a:cubicBezTo>
                    <a:cubicBezTo>
                      <a:pt x="126" y="110"/>
                      <a:pt x="133" y="114"/>
                      <a:pt x="138" y="114"/>
                    </a:cubicBezTo>
                    <a:cubicBezTo>
                      <a:pt x="149" y="114"/>
                      <a:pt x="149" y="90"/>
                      <a:pt x="149" y="67"/>
                    </a:cubicBezTo>
                    <a:cubicBezTo>
                      <a:pt x="149" y="33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7" name="Google Shape;5237;p117"/>
              <p:cNvSpPr/>
              <p:nvPr/>
            </p:nvSpPr>
            <p:spPr>
              <a:xfrm>
                <a:off x="5116908" y="4331724"/>
                <a:ext cx="14" cy="1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8" name="Google Shape;5238;p117"/>
              <p:cNvSpPr/>
              <p:nvPr/>
            </p:nvSpPr>
            <p:spPr>
              <a:xfrm>
                <a:off x="5105825" y="4330062"/>
                <a:ext cx="11098" cy="4089"/>
              </a:xfrm>
              <a:custGeom>
                <a:avLst/>
                <a:gdLst/>
                <a:ahLst/>
                <a:cxnLst/>
                <a:rect l="l" t="t" r="r" b="b"/>
                <a:pathLst>
                  <a:path w="768" h="283" extrusionOk="0">
                    <a:moveTo>
                      <a:pt x="379" y="1"/>
                    </a:moveTo>
                    <a:cubicBezTo>
                      <a:pt x="342" y="1"/>
                      <a:pt x="312" y="4"/>
                      <a:pt x="301" y="16"/>
                    </a:cubicBezTo>
                    <a:cubicBezTo>
                      <a:pt x="201" y="49"/>
                      <a:pt x="101" y="82"/>
                      <a:pt x="1" y="116"/>
                    </a:cubicBezTo>
                    <a:lnTo>
                      <a:pt x="1" y="216"/>
                    </a:lnTo>
                    <a:lnTo>
                      <a:pt x="334" y="282"/>
                    </a:lnTo>
                    <a:lnTo>
                      <a:pt x="568" y="282"/>
                    </a:lnTo>
                    <a:cubicBezTo>
                      <a:pt x="634" y="249"/>
                      <a:pt x="701" y="216"/>
                      <a:pt x="768" y="216"/>
                    </a:cubicBezTo>
                    <a:lnTo>
                      <a:pt x="701" y="216"/>
                    </a:lnTo>
                    <a:cubicBezTo>
                      <a:pt x="668" y="149"/>
                      <a:pt x="634" y="82"/>
                      <a:pt x="601" y="16"/>
                    </a:cubicBezTo>
                    <a:cubicBezTo>
                      <a:pt x="557" y="16"/>
                      <a:pt x="453" y="1"/>
                      <a:pt x="37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9" name="Google Shape;5239;p117"/>
              <p:cNvSpPr/>
              <p:nvPr/>
            </p:nvSpPr>
            <p:spPr>
              <a:xfrm>
                <a:off x="5083167" y="3687658"/>
                <a:ext cx="78102" cy="2786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1928" extrusionOk="0">
                    <a:moveTo>
                      <a:pt x="2003" y="1"/>
                    </a:moveTo>
                    <a:cubicBezTo>
                      <a:pt x="1868" y="1"/>
                      <a:pt x="1732" y="65"/>
                      <a:pt x="1468" y="141"/>
                    </a:cubicBezTo>
                    <a:cubicBezTo>
                      <a:pt x="1168" y="208"/>
                      <a:pt x="1435" y="374"/>
                      <a:pt x="1769" y="374"/>
                    </a:cubicBezTo>
                    <a:cubicBezTo>
                      <a:pt x="2136" y="374"/>
                      <a:pt x="2036" y="508"/>
                      <a:pt x="2036" y="708"/>
                    </a:cubicBezTo>
                    <a:cubicBezTo>
                      <a:pt x="2036" y="941"/>
                      <a:pt x="1869" y="908"/>
                      <a:pt x="1669" y="975"/>
                    </a:cubicBezTo>
                    <a:cubicBezTo>
                      <a:pt x="1335" y="1108"/>
                      <a:pt x="1001" y="1175"/>
                      <a:pt x="635" y="1175"/>
                    </a:cubicBezTo>
                    <a:cubicBezTo>
                      <a:pt x="1" y="1242"/>
                      <a:pt x="635" y="1442"/>
                      <a:pt x="635" y="1442"/>
                    </a:cubicBezTo>
                    <a:cubicBezTo>
                      <a:pt x="885" y="1517"/>
                      <a:pt x="1116" y="1554"/>
                      <a:pt x="1357" y="1554"/>
                    </a:cubicBezTo>
                    <a:cubicBezTo>
                      <a:pt x="1437" y="1554"/>
                      <a:pt x="1519" y="1550"/>
                      <a:pt x="1602" y="1542"/>
                    </a:cubicBezTo>
                    <a:cubicBezTo>
                      <a:pt x="2010" y="1519"/>
                      <a:pt x="2064" y="1450"/>
                      <a:pt x="2213" y="1450"/>
                    </a:cubicBezTo>
                    <a:cubicBezTo>
                      <a:pt x="2284" y="1450"/>
                      <a:pt x="2375" y="1466"/>
                      <a:pt x="2536" y="1508"/>
                    </a:cubicBezTo>
                    <a:lnTo>
                      <a:pt x="2569" y="1508"/>
                    </a:lnTo>
                    <a:cubicBezTo>
                      <a:pt x="3006" y="1654"/>
                      <a:pt x="2756" y="1927"/>
                      <a:pt x="2797" y="1927"/>
                    </a:cubicBezTo>
                    <a:cubicBezTo>
                      <a:pt x="2803" y="1927"/>
                      <a:pt x="2815" y="1921"/>
                      <a:pt x="2836" y="1909"/>
                    </a:cubicBezTo>
                    <a:cubicBezTo>
                      <a:pt x="3036" y="1842"/>
                      <a:pt x="3136" y="1575"/>
                      <a:pt x="3370" y="1375"/>
                    </a:cubicBezTo>
                    <a:cubicBezTo>
                      <a:pt x="3416" y="1336"/>
                      <a:pt x="3452" y="1323"/>
                      <a:pt x="3485" y="1323"/>
                    </a:cubicBezTo>
                    <a:cubicBezTo>
                      <a:pt x="3561" y="1323"/>
                      <a:pt x="3621" y="1394"/>
                      <a:pt x="3763" y="1394"/>
                    </a:cubicBezTo>
                    <a:cubicBezTo>
                      <a:pt x="3825" y="1394"/>
                      <a:pt x="3903" y="1380"/>
                      <a:pt x="4004" y="1342"/>
                    </a:cubicBezTo>
                    <a:cubicBezTo>
                      <a:pt x="4170" y="1272"/>
                      <a:pt x="4210" y="1237"/>
                      <a:pt x="4238" y="1237"/>
                    </a:cubicBezTo>
                    <a:cubicBezTo>
                      <a:pt x="4277" y="1237"/>
                      <a:pt x="4293" y="1306"/>
                      <a:pt x="4604" y="1442"/>
                    </a:cubicBezTo>
                    <a:cubicBezTo>
                      <a:pt x="4827" y="1553"/>
                      <a:pt x="4939" y="1606"/>
                      <a:pt x="5009" y="1606"/>
                    </a:cubicBezTo>
                    <a:cubicBezTo>
                      <a:pt x="5107" y="1606"/>
                      <a:pt x="5121" y="1503"/>
                      <a:pt x="5238" y="1308"/>
                    </a:cubicBezTo>
                    <a:cubicBezTo>
                      <a:pt x="5405" y="975"/>
                      <a:pt x="4637" y="875"/>
                      <a:pt x="4204" y="608"/>
                    </a:cubicBezTo>
                    <a:cubicBezTo>
                      <a:pt x="3870" y="341"/>
                      <a:pt x="3470" y="174"/>
                      <a:pt x="3070" y="174"/>
                    </a:cubicBezTo>
                    <a:cubicBezTo>
                      <a:pt x="2935" y="157"/>
                      <a:pt x="2836" y="151"/>
                      <a:pt x="2763" y="151"/>
                    </a:cubicBezTo>
                    <a:cubicBezTo>
                      <a:pt x="2528" y="151"/>
                      <a:pt x="2562" y="217"/>
                      <a:pt x="2529" y="217"/>
                    </a:cubicBezTo>
                    <a:cubicBezTo>
                      <a:pt x="2511" y="217"/>
                      <a:pt x="2475" y="199"/>
                      <a:pt x="2369" y="141"/>
                    </a:cubicBezTo>
                    <a:cubicBezTo>
                      <a:pt x="2209" y="39"/>
                      <a:pt x="2107" y="1"/>
                      <a:pt x="200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40" name="Google Shape;5240;p117"/>
              <p:cNvSpPr/>
              <p:nvPr/>
            </p:nvSpPr>
            <p:spPr>
              <a:xfrm>
                <a:off x="5599798" y="3547421"/>
                <a:ext cx="122536" cy="292945"/>
              </a:xfrm>
              <a:custGeom>
                <a:avLst/>
                <a:gdLst/>
                <a:ahLst/>
                <a:cxnLst/>
                <a:rect l="l" t="t" r="r" b="b"/>
                <a:pathLst>
                  <a:path w="8480" h="20273" extrusionOk="0">
                    <a:moveTo>
                      <a:pt x="5821" y="10472"/>
                    </a:moveTo>
                    <a:cubicBezTo>
                      <a:pt x="6083" y="11164"/>
                      <a:pt x="6313" y="11856"/>
                      <a:pt x="6445" y="12548"/>
                    </a:cubicBezTo>
                    <a:cubicBezTo>
                      <a:pt x="6445" y="12559"/>
                      <a:pt x="6445" y="12570"/>
                      <a:pt x="6445" y="12581"/>
                    </a:cubicBezTo>
                    <a:cubicBezTo>
                      <a:pt x="6313" y="11856"/>
                      <a:pt x="6083" y="11164"/>
                      <a:pt x="5821" y="10472"/>
                    </a:cubicBezTo>
                    <a:close/>
                    <a:moveTo>
                      <a:pt x="6211" y="12915"/>
                    </a:moveTo>
                    <a:cubicBezTo>
                      <a:pt x="6144" y="13048"/>
                      <a:pt x="6144" y="13148"/>
                      <a:pt x="6211" y="13248"/>
                    </a:cubicBezTo>
                    <a:cubicBezTo>
                      <a:pt x="6131" y="13248"/>
                      <a:pt x="6030" y="13163"/>
                      <a:pt x="5924" y="13163"/>
                    </a:cubicBezTo>
                    <a:cubicBezTo>
                      <a:pt x="5898" y="13163"/>
                      <a:pt x="5871" y="13168"/>
                      <a:pt x="5844" y="13182"/>
                    </a:cubicBezTo>
                    <a:cubicBezTo>
                      <a:pt x="5277" y="13482"/>
                      <a:pt x="5444" y="13615"/>
                      <a:pt x="5277" y="14349"/>
                    </a:cubicBezTo>
                    <a:cubicBezTo>
                      <a:pt x="5210" y="14649"/>
                      <a:pt x="5177" y="14949"/>
                      <a:pt x="5177" y="15250"/>
                    </a:cubicBezTo>
                    <a:cubicBezTo>
                      <a:pt x="5177" y="14916"/>
                      <a:pt x="5210" y="14583"/>
                      <a:pt x="5277" y="14282"/>
                    </a:cubicBezTo>
                    <a:cubicBezTo>
                      <a:pt x="5444" y="13548"/>
                      <a:pt x="5277" y="13348"/>
                      <a:pt x="5811" y="13015"/>
                    </a:cubicBezTo>
                    <a:cubicBezTo>
                      <a:pt x="5944" y="12948"/>
                      <a:pt x="6078" y="12915"/>
                      <a:pt x="6211" y="12915"/>
                    </a:cubicBezTo>
                    <a:close/>
                    <a:moveTo>
                      <a:pt x="6111" y="13282"/>
                    </a:moveTo>
                    <a:cubicBezTo>
                      <a:pt x="6211" y="13615"/>
                      <a:pt x="6511" y="14015"/>
                      <a:pt x="6645" y="14382"/>
                    </a:cubicBezTo>
                    <a:cubicBezTo>
                      <a:pt x="6711" y="14516"/>
                      <a:pt x="6745" y="14649"/>
                      <a:pt x="6745" y="14816"/>
                    </a:cubicBezTo>
                    <a:cubicBezTo>
                      <a:pt x="6645" y="14916"/>
                      <a:pt x="6611" y="15050"/>
                      <a:pt x="6645" y="15150"/>
                    </a:cubicBezTo>
                    <a:cubicBezTo>
                      <a:pt x="6645" y="15416"/>
                      <a:pt x="6645" y="15517"/>
                      <a:pt x="6278" y="15583"/>
                    </a:cubicBezTo>
                    <a:cubicBezTo>
                      <a:pt x="6545" y="15517"/>
                      <a:pt x="6344" y="15416"/>
                      <a:pt x="6344" y="15150"/>
                    </a:cubicBezTo>
                    <a:cubicBezTo>
                      <a:pt x="6344" y="15050"/>
                      <a:pt x="6111" y="14949"/>
                      <a:pt x="6111" y="14883"/>
                    </a:cubicBezTo>
                    <a:cubicBezTo>
                      <a:pt x="6378" y="14316"/>
                      <a:pt x="5844" y="13749"/>
                      <a:pt x="6111" y="13282"/>
                    </a:cubicBezTo>
                    <a:close/>
                    <a:moveTo>
                      <a:pt x="6778" y="14783"/>
                    </a:moveTo>
                    <a:cubicBezTo>
                      <a:pt x="6845" y="14816"/>
                      <a:pt x="6878" y="14849"/>
                      <a:pt x="6912" y="14883"/>
                    </a:cubicBezTo>
                    <a:cubicBezTo>
                      <a:pt x="7045" y="15250"/>
                      <a:pt x="7112" y="15650"/>
                      <a:pt x="7045" y="16017"/>
                    </a:cubicBezTo>
                    <a:cubicBezTo>
                      <a:pt x="7112" y="15650"/>
                      <a:pt x="7045" y="15250"/>
                      <a:pt x="6878" y="14883"/>
                    </a:cubicBezTo>
                    <a:cubicBezTo>
                      <a:pt x="6878" y="14849"/>
                      <a:pt x="6811" y="14816"/>
                      <a:pt x="6778" y="14783"/>
                    </a:cubicBezTo>
                    <a:close/>
                    <a:moveTo>
                      <a:pt x="1474" y="0"/>
                    </a:moveTo>
                    <a:cubicBezTo>
                      <a:pt x="1426" y="0"/>
                      <a:pt x="1385" y="13"/>
                      <a:pt x="1341" y="39"/>
                    </a:cubicBezTo>
                    <a:cubicBezTo>
                      <a:pt x="1207" y="139"/>
                      <a:pt x="974" y="372"/>
                      <a:pt x="974" y="472"/>
                    </a:cubicBezTo>
                    <a:cubicBezTo>
                      <a:pt x="974" y="572"/>
                      <a:pt x="1474" y="539"/>
                      <a:pt x="974" y="572"/>
                    </a:cubicBezTo>
                    <a:cubicBezTo>
                      <a:pt x="662" y="593"/>
                      <a:pt x="519" y="640"/>
                      <a:pt x="431" y="640"/>
                    </a:cubicBezTo>
                    <a:cubicBezTo>
                      <a:pt x="378" y="640"/>
                      <a:pt x="345" y="623"/>
                      <a:pt x="307" y="572"/>
                    </a:cubicBezTo>
                    <a:cubicBezTo>
                      <a:pt x="225" y="463"/>
                      <a:pt x="52" y="38"/>
                      <a:pt x="12" y="38"/>
                    </a:cubicBezTo>
                    <a:cubicBezTo>
                      <a:pt x="3" y="38"/>
                      <a:pt x="1" y="58"/>
                      <a:pt x="7" y="105"/>
                    </a:cubicBezTo>
                    <a:cubicBezTo>
                      <a:pt x="40" y="372"/>
                      <a:pt x="374" y="906"/>
                      <a:pt x="307" y="1140"/>
                    </a:cubicBezTo>
                    <a:cubicBezTo>
                      <a:pt x="240" y="1406"/>
                      <a:pt x="207" y="1673"/>
                      <a:pt x="207" y="1907"/>
                    </a:cubicBezTo>
                    <a:cubicBezTo>
                      <a:pt x="273" y="2340"/>
                      <a:pt x="374" y="2774"/>
                      <a:pt x="507" y="3208"/>
                    </a:cubicBezTo>
                    <a:cubicBezTo>
                      <a:pt x="774" y="3274"/>
                      <a:pt x="907" y="3575"/>
                      <a:pt x="841" y="3842"/>
                    </a:cubicBezTo>
                    <a:cubicBezTo>
                      <a:pt x="707" y="4342"/>
                      <a:pt x="707" y="4409"/>
                      <a:pt x="640" y="4609"/>
                    </a:cubicBezTo>
                    <a:cubicBezTo>
                      <a:pt x="574" y="4809"/>
                      <a:pt x="440" y="4709"/>
                      <a:pt x="374" y="4942"/>
                    </a:cubicBezTo>
                    <a:cubicBezTo>
                      <a:pt x="807" y="4942"/>
                      <a:pt x="1207" y="5009"/>
                      <a:pt x="1641" y="5109"/>
                    </a:cubicBezTo>
                    <a:cubicBezTo>
                      <a:pt x="1641" y="5109"/>
                      <a:pt x="1841" y="5309"/>
                      <a:pt x="2175" y="5609"/>
                    </a:cubicBezTo>
                    <a:cubicBezTo>
                      <a:pt x="2075" y="5743"/>
                      <a:pt x="2041" y="5910"/>
                      <a:pt x="2041" y="6043"/>
                    </a:cubicBezTo>
                    <a:cubicBezTo>
                      <a:pt x="2067" y="6251"/>
                      <a:pt x="2012" y="6419"/>
                      <a:pt x="1876" y="6419"/>
                    </a:cubicBezTo>
                    <a:cubicBezTo>
                      <a:pt x="1837" y="6419"/>
                      <a:pt x="1792" y="6406"/>
                      <a:pt x="1741" y="6377"/>
                    </a:cubicBezTo>
                    <a:cubicBezTo>
                      <a:pt x="1601" y="6306"/>
                      <a:pt x="1280" y="6006"/>
                      <a:pt x="1158" y="6006"/>
                    </a:cubicBezTo>
                    <a:cubicBezTo>
                      <a:pt x="1107" y="6006"/>
                      <a:pt x="1091" y="6061"/>
                      <a:pt x="1141" y="6210"/>
                    </a:cubicBezTo>
                    <a:cubicBezTo>
                      <a:pt x="1341" y="6677"/>
                      <a:pt x="1741" y="6944"/>
                      <a:pt x="1474" y="7211"/>
                    </a:cubicBezTo>
                    <a:cubicBezTo>
                      <a:pt x="1420" y="7265"/>
                      <a:pt x="1369" y="7283"/>
                      <a:pt x="1323" y="7283"/>
                    </a:cubicBezTo>
                    <a:cubicBezTo>
                      <a:pt x="1225" y="7283"/>
                      <a:pt x="1152" y="7199"/>
                      <a:pt x="1132" y="7199"/>
                    </a:cubicBezTo>
                    <a:cubicBezTo>
                      <a:pt x="1115" y="7199"/>
                      <a:pt x="1135" y="7259"/>
                      <a:pt x="1207" y="7477"/>
                    </a:cubicBezTo>
                    <a:cubicBezTo>
                      <a:pt x="1408" y="8078"/>
                      <a:pt x="1908" y="8778"/>
                      <a:pt x="1541" y="8812"/>
                    </a:cubicBezTo>
                    <a:cubicBezTo>
                      <a:pt x="1298" y="8812"/>
                      <a:pt x="753" y="8674"/>
                      <a:pt x="279" y="8674"/>
                    </a:cubicBezTo>
                    <a:cubicBezTo>
                      <a:pt x="232" y="8674"/>
                      <a:pt x="186" y="8675"/>
                      <a:pt x="140" y="8678"/>
                    </a:cubicBezTo>
                    <a:cubicBezTo>
                      <a:pt x="207" y="8945"/>
                      <a:pt x="340" y="9212"/>
                      <a:pt x="507" y="9479"/>
                    </a:cubicBezTo>
                    <a:cubicBezTo>
                      <a:pt x="674" y="9712"/>
                      <a:pt x="374" y="9812"/>
                      <a:pt x="707" y="10246"/>
                    </a:cubicBezTo>
                    <a:cubicBezTo>
                      <a:pt x="941" y="10580"/>
                      <a:pt x="1041" y="10980"/>
                      <a:pt x="974" y="11380"/>
                    </a:cubicBezTo>
                    <a:cubicBezTo>
                      <a:pt x="941" y="11580"/>
                      <a:pt x="974" y="11781"/>
                      <a:pt x="1041" y="11947"/>
                    </a:cubicBezTo>
                    <a:cubicBezTo>
                      <a:pt x="1041" y="12014"/>
                      <a:pt x="1074" y="12081"/>
                      <a:pt x="1107" y="12147"/>
                    </a:cubicBezTo>
                    <a:cubicBezTo>
                      <a:pt x="1241" y="12481"/>
                      <a:pt x="1007" y="12681"/>
                      <a:pt x="974" y="12848"/>
                    </a:cubicBezTo>
                    <a:cubicBezTo>
                      <a:pt x="941" y="13048"/>
                      <a:pt x="941" y="12948"/>
                      <a:pt x="1207" y="13382"/>
                    </a:cubicBezTo>
                    <a:cubicBezTo>
                      <a:pt x="1474" y="13849"/>
                      <a:pt x="1674" y="13682"/>
                      <a:pt x="1508" y="14082"/>
                    </a:cubicBezTo>
                    <a:cubicBezTo>
                      <a:pt x="1374" y="14416"/>
                      <a:pt x="1474" y="14783"/>
                      <a:pt x="1741" y="14983"/>
                    </a:cubicBezTo>
                    <a:cubicBezTo>
                      <a:pt x="1975" y="15250"/>
                      <a:pt x="2075" y="15016"/>
                      <a:pt x="2075" y="15416"/>
                    </a:cubicBezTo>
                    <a:cubicBezTo>
                      <a:pt x="2075" y="15550"/>
                      <a:pt x="2175" y="15717"/>
                      <a:pt x="2308" y="15817"/>
                    </a:cubicBezTo>
                    <a:cubicBezTo>
                      <a:pt x="2408" y="15917"/>
                      <a:pt x="2508" y="15950"/>
                      <a:pt x="2542" y="15984"/>
                    </a:cubicBezTo>
                    <a:cubicBezTo>
                      <a:pt x="2542" y="15984"/>
                      <a:pt x="3075" y="16517"/>
                      <a:pt x="3042" y="16884"/>
                    </a:cubicBezTo>
                    <a:cubicBezTo>
                      <a:pt x="3042" y="17218"/>
                      <a:pt x="3276" y="17852"/>
                      <a:pt x="3876" y="18685"/>
                    </a:cubicBezTo>
                    <a:lnTo>
                      <a:pt x="3943" y="18752"/>
                    </a:lnTo>
                    <a:cubicBezTo>
                      <a:pt x="4493" y="19467"/>
                      <a:pt x="4657" y="20272"/>
                      <a:pt x="4941" y="20272"/>
                    </a:cubicBezTo>
                    <a:cubicBezTo>
                      <a:pt x="5001" y="20272"/>
                      <a:pt x="5067" y="20235"/>
                      <a:pt x="5144" y="20153"/>
                    </a:cubicBezTo>
                    <a:cubicBezTo>
                      <a:pt x="5444" y="19886"/>
                      <a:pt x="5777" y="19686"/>
                      <a:pt x="6178" y="19519"/>
                    </a:cubicBezTo>
                    <a:cubicBezTo>
                      <a:pt x="6244" y="19453"/>
                      <a:pt x="6244" y="19286"/>
                      <a:pt x="6478" y="19286"/>
                    </a:cubicBezTo>
                    <a:cubicBezTo>
                      <a:pt x="6711" y="19253"/>
                      <a:pt x="6845" y="19253"/>
                      <a:pt x="6811" y="19019"/>
                    </a:cubicBezTo>
                    <a:cubicBezTo>
                      <a:pt x="6811" y="18819"/>
                      <a:pt x="6878" y="18619"/>
                      <a:pt x="7045" y="18452"/>
                    </a:cubicBezTo>
                    <a:cubicBezTo>
                      <a:pt x="7087" y="18424"/>
                      <a:pt x="7160" y="18371"/>
                      <a:pt x="7232" y="18371"/>
                    </a:cubicBezTo>
                    <a:cubicBezTo>
                      <a:pt x="7329" y="18371"/>
                      <a:pt x="7426" y="18468"/>
                      <a:pt x="7445" y="18852"/>
                    </a:cubicBezTo>
                    <a:cubicBezTo>
                      <a:pt x="7479" y="19486"/>
                      <a:pt x="7412" y="19519"/>
                      <a:pt x="7579" y="19519"/>
                    </a:cubicBezTo>
                    <a:cubicBezTo>
                      <a:pt x="7641" y="19507"/>
                      <a:pt x="7718" y="19480"/>
                      <a:pt x="7792" y="19480"/>
                    </a:cubicBezTo>
                    <a:cubicBezTo>
                      <a:pt x="7913" y="19480"/>
                      <a:pt x="8025" y="19553"/>
                      <a:pt x="8046" y="19886"/>
                    </a:cubicBezTo>
                    <a:cubicBezTo>
                      <a:pt x="8046" y="19895"/>
                      <a:pt x="8046" y="19900"/>
                      <a:pt x="8047" y="19900"/>
                    </a:cubicBezTo>
                    <a:cubicBezTo>
                      <a:pt x="8064" y="19900"/>
                      <a:pt x="8256" y="17906"/>
                      <a:pt x="8479" y="15517"/>
                    </a:cubicBezTo>
                    <a:cubicBezTo>
                      <a:pt x="8446" y="15250"/>
                      <a:pt x="8413" y="14983"/>
                      <a:pt x="8346" y="14716"/>
                    </a:cubicBezTo>
                    <a:cubicBezTo>
                      <a:pt x="7479" y="9746"/>
                      <a:pt x="5544" y="5009"/>
                      <a:pt x="2742" y="839"/>
                    </a:cubicBezTo>
                    <a:lnTo>
                      <a:pt x="2242" y="272"/>
                    </a:lnTo>
                    <a:cubicBezTo>
                      <a:pt x="1798" y="100"/>
                      <a:pt x="1609" y="0"/>
                      <a:pt x="14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41" name="Google Shape;5241;p117"/>
              <p:cNvSpPr/>
              <p:nvPr/>
            </p:nvSpPr>
            <p:spPr>
              <a:xfrm>
                <a:off x="4784327" y="3328056"/>
                <a:ext cx="732182" cy="1026701"/>
              </a:xfrm>
              <a:custGeom>
                <a:avLst/>
                <a:gdLst/>
                <a:ahLst/>
                <a:cxnLst/>
                <a:rect l="l" t="t" r="r" b="b"/>
                <a:pathLst>
                  <a:path w="50670" h="71052" extrusionOk="0">
                    <a:moveTo>
                      <a:pt x="26619" y="1443"/>
                    </a:moveTo>
                    <a:cubicBezTo>
                      <a:pt x="26653" y="1443"/>
                      <a:pt x="26920" y="1610"/>
                      <a:pt x="26853" y="1610"/>
                    </a:cubicBezTo>
                    <a:lnTo>
                      <a:pt x="26619" y="1610"/>
                    </a:lnTo>
                    <a:cubicBezTo>
                      <a:pt x="26619" y="1610"/>
                      <a:pt x="26486" y="1610"/>
                      <a:pt x="26519" y="1743"/>
                    </a:cubicBezTo>
                    <a:cubicBezTo>
                      <a:pt x="26519" y="1777"/>
                      <a:pt x="26501" y="1788"/>
                      <a:pt x="26476" y="1788"/>
                    </a:cubicBezTo>
                    <a:cubicBezTo>
                      <a:pt x="26427" y="1788"/>
                      <a:pt x="26352" y="1743"/>
                      <a:pt x="26352" y="1743"/>
                    </a:cubicBezTo>
                    <a:cubicBezTo>
                      <a:pt x="26352" y="1743"/>
                      <a:pt x="26352" y="1477"/>
                      <a:pt x="26419" y="1443"/>
                    </a:cubicBezTo>
                    <a:close/>
                    <a:moveTo>
                      <a:pt x="26352" y="1844"/>
                    </a:moveTo>
                    <a:cubicBezTo>
                      <a:pt x="26386" y="1844"/>
                      <a:pt x="26453" y="1877"/>
                      <a:pt x="26486" y="1910"/>
                    </a:cubicBezTo>
                    <a:lnTo>
                      <a:pt x="26386" y="2044"/>
                    </a:lnTo>
                    <a:cubicBezTo>
                      <a:pt x="26386" y="2044"/>
                      <a:pt x="26297" y="2073"/>
                      <a:pt x="26228" y="2073"/>
                    </a:cubicBezTo>
                    <a:cubicBezTo>
                      <a:pt x="26193" y="2073"/>
                      <a:pt x="26163" y="2066"/>
                      <a:pt x="26152" y="2044"/>
                    </a:cubicBezTo>
                    <a:cubicBezTo>
                      <a:pt x="26119" y="2010"/>
                      <a:pt x="26186" y="1910"/>
                      <a:pt x="26186" y="1910"/>
                    </a:cubicBezTo>
                    <a:lnTo>
                      <a:pt x="26352" y="1844"/>
                    </a:lnTo>
                    <a:close/>
                    <a:moveTo>
                      <a:pt x="26403" y="1"/>
                    </a:moveTo>
                    <a:cubicBezTo>
                      <a:pt x="26098" y="1"/>
                      <a:pt x="25797" y="70"/>
                      <a:pt x="25519" y="209"/>
                    </a:cubicBezTo>
                    <a:cubicBezTo>
                      <a:pt x="25385" y="209"/>
                      <a:pt x="25118" y="309"/>
                      <a:pt x="24851" y="376"/>
                    </a:cubicBezTo>
                    <a:cubicBezTo>
                      <a:pt x="24851" y="354"/>
                      <a:pt x="24833" y="346"/>
                      <a:pt x="24797" y="346"/>
                    </a:cubicBezTo>
                    <a:cubicBezTo>
                      <a:pt x="24725" y="346"/>
                      <a:pt x="24585" y="376"/>
                      <a:pt x="24384" y="376"/>
                    </a:cubicBezTo>
                    <a:cubicBezTo>
                      <a:pt x="24251" y="359"/>
                      <a:pt x="24118" y="351"/>
                      <a:pt x="23984" y="351"/>
                    </a:cubicBezTo>
                    <a:cubicBezTo>
                      <a:pt x="23851" y="351"/>
                      <a:pt x="23717" y="359"/>
                      <a:pt x="23584" y="376"/>
                    </a:cubicBezTo>
                    <a:cubicBezTo>
                      <a:pt x="23316" y="403"/>
                      <a:pt x="23306" y="665"/>
                      <a:pt x="23296" y="665"/>
                    </a:cubicBezTo>
                    <a:cubicBezTo>
                      <a:pt x="23293" y="665"/>
                      <a:pt x="23290" y="649"/>
                      <a:pt x="23284" y="609"/>
                    </a:cubicBezTo>
                    <a:cubicBezTo>
                      <a:pt x="23284" y="521"/>
                      <a:pt x="23264" y="491"/>
                      <a:pt x="23211" y="491"/>
                    </a:cubicBezTo>
                    <a:cubicBezTo>
                      <a:pt x="23143" y="491"/>
                      <a:pt x="23021" y="539"/>
                      <a:pt x="22817" y="576"/>
                    </a:cubicBezTo>
                    <a:cubicBezTo>
                      <a:pt x="22450" y="609"/>
                      <a:pt x="22350" y="876"/>
                      <a:pt x="22550" y="910"/>
                    </a:cubicBezTo>
                    <a:cubicBezTo>
                      <a:pt x="22783" y="943"/>
                      <a:pt x="22883" y="910"/>
                      <a:pt x="22817" y="1110"/>
                    </a:cubicBezTo>
                    <a:cubicBezTo>
                      <a:pt x="22750" y="1310"/>
                      <a:pt x="22450" y="1243"/>
                      <a:pt x="22250" y="1310"/>
                    </a:cubicBezTo>
                    <a:cubicBezTo>
                      <a:pt x="22083" y="1343"/>
                      <a:pt x="22016" y="1377"/>
                      <a:pt x="22016" y="1443"/>
                    </a:cubicBezTo>
                    <a:cubicBezTo>
                      <a:pt x="22001" y="1489"/>
                      <a:pt x="21972" y="1521"/>
                      <a:pt x="21935" y="1539"/>
                    </a:cubicBezTo>
                    <a:lnTo>
                      <a:pt x="21935" y="1539"/>
                    </a:lnTo>
                    <a:cubicBezTo>
                      <a:pt x="21944" y="1538"/>
                      <a:pt x="21953" y="1538"/>
                      <a:pt x="21963" y="1538"/>
                    </a:cubicBezTo>
                    <a:cubicBezTo>
                      <a:pt x="22070" y="1538"/>
                      <a:pt x="22210" y="1563"/>
                      <a:pt x="22333" y="1563"/>
                    </a:cubicBezTo>
                    <a:cubicBezTo>
                      <a:pt x="22388" y="1563"/>
                      <a:pt x="22439" y="1558"/>
                      <a:pt x="22483" y="1543"/>
                    </a:cubicBezTo>
                    <a:cubicBezTo>
                      <a:pt x="22683" y="1477"/>
                      <a:pt x="23017" y="1410"/>
                      <a:pt x="23417" y="1276"/>
                    </a:cubicBezTo>
                    <a:cubicBezTo>
                      <a:pt x="23784" y="1143"/>
                      <a:pt x="23484" y="1043"/>
                      <a:pt x="23417" y="776"/>
                    </a:cubicBezTo>
                    <a:cubicBezTo>
                      <a:pt x="23409" y="713"/>
                      <a:pt x="23456" y="689"/>
                      <a:pt x="23535" y="689"/>
                    </a:cubicBezTo>
                    <a:cubicBezTo>
                      <a:pt x="23775" y="689"/>
                      <a:pt x="24316" y="911"/>
                      <a:pt x="24522" y="911"/>
                    </a:cubicBezTo>
                    <a:cubicBezTo>
                      <a:pt x="24533" y="911"/>
                      <a:pt x="24542" y="911"/>
                      <a:pt x="24551" y="910"/>
                    </a:cubicBezTo>
                    <a:cubicBezTo>
                      <a:pt x="24785" y="910"/>
                      <a:pt x="24785" y="543"/>
                      <a:pt x="24818" y="543"/>
                    </a:cubicBezTo>
                    <a:lnTo>
                      <a:pt x="24918" y="543"/>
                    </a:lnTo>
                    <a:cubicBezTo>
                      <a:pt x="24851" y="543"/>
                      <a:pt x="24885" y="676"/>
                      <a:pt x="24851" y="910"/>
                    </a:cubicBezTo>
                    <a:cubicBezTo>
                      <a:pt x="24851" y="1010"/>
                      <a:pt x="24851" y="1043"/>
                      <a:pt x="24859" y="1043"/>
                    </a:cubicBezTo>
                    <a:cubicBezTo>
                      <a:pt x="24874" y="1043"/>
                      <a:pt x="24918" y="910"/>
                      <a:pt x="25052" y="910"/>
                    </a:cubicBezTo>
                    <a:cubicBezTo>
                      <a:pt x="25252" y="910"/>
                      <a:pt x="25252" y="910"/>
                      <a:pt x="25452" y="1043"/>
                    </a:cubicBezTo>
                    <a:cubicBezTo>
                      <a:pt x="25685" y="1143"/>
                      <a:pt x="25452" y="1076"/>
                      <a:pt x="25418" y="1143"/>
                    </a:cubicBezTo>
                    <a:cubicBezTo>
                      <a:pt x="25252" y="1210"/>
                      <a:pt x="25085" y="1276"/>
                      <a:pt x="24918" y="1310"/>
                    </a:cubicBezTo>
                    <a:cubicBezTo>
                      <a:pt x="24918" y="1310"/>
                      <a:pt x="24551" y="1410"/>
                      <a:pt x="24751" y="1410"/>
                    </a:cubicBezTo>
                    <a:cubicBezTo>
                      <a:pt x="24835" y="1427"/>
                      <a:pt x="24926" y="1435"/>
                      <a:pt x="25018" y="1435"/>
                    </a:cubicBezTo>
                    <a:cubicBezTo>
                      <a:pt x="25110" y="1435"/>
                      <a:pt x="25202" y="1427"/>
                      <a:pt x="25285" y="1410"/>
                    </a:cubicBezTo>
                    <a:cubicBezTo>
                      <a:pt x="25519" y="1410"/>
                      <a:pt x="25418" y="1310"/>
                      <a:pt x="25619" y="1143"/>
                    </a:cubicBezTo>
                    <a:cubicBezTo>
                      <a:pt x="25670" y="1091"/>
                      <a:pt x="25696" y="1075"/>
                      <a:pt x="25716" y="1075"/>
                    </a:cubicBezTo>
                    <a:cubicBezTo>
                      <a:pt x="25749" y="1075"/>
                      <a:pt x="25762" y="1124"/>
                      <a:pt x="25853" y="1124"/>
                    </a:cubicBezTo>
                    <a:cubicBezTo>
                      <a:pt x="25879" y="1124"/>
                      <a:pt x="25911" y="1120"/>
                      <a:pt x="25952" y="1110"/>
                    </a:cubicBezTo>
                    <a:cubicBezTo>
                      <a:pt x="26003" y="1097"/>
                      <a:pt x="26043" y="1091"/>
                      <a:pt x="26075" y="1091"/>
                    </a:cubicBezTo>
                    <a:cubicBezTo>
                      <a:pt x="26208" y="1091"/>
                      <a:pt x="26186" y="1189"/>
                      <a:pt x="26186" y="1243"/>
                    </a:cubicBezTo>
                    <a:cubicBezTo>
                      <a:pt x="26186" y="1276"/>
                      <a:pt x="26052" y="1343"/>
                      <a:pt x="25819" y="1410"/>
                    </a:cubicBezTo>
                    <a:cubicBezTo>
                      <a:pt x="25719" y="1443"/>
                      <a:pt x="25585" y="1510"/>
                      <a:pt x="25485" y="1577"/>
                    </a:cubicBezTo>
                    <a:cubicBezTo>
                      <a:pt x="25318" y="1643"/>
                      <a:pt x="25118" y="1710"/>
                      <a:pt x="24885" y="1743"/>
                    </a:cubicBezTo>
                    <a:cubicBezTo>
                      <a:pt x="24618" y="1777"/>
                      <a:pt x="24318" y="1810"/>
                      <a:pt x="24017" y="1910"/>
                    </a:cubicBezTo>
                    <a:cubicBezTo>
                      <a:pt x="23926" y="1941"/>
                      <a:pt x="24167" y="2081"/>
                      <a:pt x="24462" y="2081"/>
                    </a:cubicBezTo>
                    <a:cubicBezTo>
                      <a:pt x="24491" y="2081"/>
                      <a:pt x="24521" y="2080"/>
                      <a:pt x="24551" y="2077"/>
                    </a:cubicBezTo>
                    <a:cubicBezTo>
                      <a:pt x="24918" y="2044"/>
                      <a:pt x="25018" y="2010"/>
                      <a:pt x="25385" y="2010"/>
                    </a:cubicBezTo>
                    <a:cubicBezTo>
                      <a:pt x="25420" y="2007"/>
                      <a:pt x="25451" y="2006"/>
                      <a:pt x="25478" y="2006"/>
                    </a:cubicBezTo>
                    <a:cubicBezTo>
                      <a:pt x="25765" y="2006"/>
                      <a:pt x="25675" y="2158"/>
                      <a:pt x="25919" y="2311"/>
                    </a:cubicBezTo>
                    <a:cubicBezTo>
                      <a:pt x="26126" y="2426"/>
                      <a:pt x="26143" y="2461"/>
                      <a:pt x="26177" y="2461"/>
                    </a:cubicBezTo>
                    <a:cubicBezTo>
                      <a:pt x="26192" y="2461"/>
                      <a:pt x="26211" y="2454"/>
                      <a:pt x="26252" y="2444"/>
                    </a:cubicBezTo>
                    <a:cubicBezTo>
                      <a:pt x="26323" y="2420"/>
                      <a:pt x="26411" y="2397"/>
                      <a:pt x="26491" y="2397"/>
                    </a:cubicBezTo>
                    <a:cubicBezTo>
                      <a:pt x="26525" y="2397"/>
                      <a:pt x="26557" y="2401"/>
                      <a:pt x="26586" y="2411"/>
                    </a:cubicBezTo>
                    <a:lnTo>
                      <a:pt x="27587" y="2511"/>
                    </a:lnTo>
                    <a:cubicBezTo>
                      <a:pt x="27820" y="2511"/>
                      <a:pt x="28020" y="2477"/>
                      <a:pt x="28220" y="2444"/>
                    </a:cubicBezTo>
                    <a:cubicBezTo>
                      <a:pt x="28292" y="2401"/>
                      <a:pt x="28204" y="2389"/>
                      <a:pt x="28080" y="2389"/>
                    </a:cubicBezTo>
                    <a:cubicBezTo>
                      <a:pt x="27916" y="2389"/>
                      <a:pt x="27687" y="2411"/>
                      <a:pt x="27687" y="2411"/>
                    </a:cubicBezTo>
                    <a:cubicBezTo>
                      <a:pt x="27453" y="2344"/>
                      <a:pt x="27253" y="2244"/>
                      <a:pt x="27053" y="2110"/>
                    </a:cubicBezTo>
                    <a:cubicBezTo>
                      <a:pt x="27011" y="2077"/>
                      <a:pt x="27032" y="2065"/>
                      <a:pt x="27087" y="2065"/>
                    </a:cubicBezTo>
                    <a:cubicBezTo>
                      <a:pt x="27251" y="2065"/>
                      <a:pt x="27720" y="2177"/>
                      <a:pt x="27720" y="2177"/>
                    </a:cubicBezTo>
                    <a:lnTo>
                      <a:pt x="28321" y="2277"/>
                    </a:lnTo>
                    <a:cubicBezTo>
                      <a:pt x="28454" y="2244"/>
                      <a:pt x="28554" y="2177"/>
                      <a:pt x="28621" y="2077"/>
                    </a:cubicBezTo>
                    <a:cubicBezTo>
                      <a:pt x="28721" y="1977"/>
                      <a:pt x="28621" y="1910"/>
                      <a:pt x="28354" y="1810"/>
                    </a:cubicBezTo>
                    <a:cubicBezTo>
                      <a:pt x="28220" y="1777"/>
                      <a:pt x="28104" y="1777"/>
                      <a:pt x="27999" y="1777"/>
                    </a:cubicBezTo>
                    <a:cubicBezTo>
                      <a:pt x="27895" y="1777"/>
                      <a:pt x="27804" y="1777"/>
                      <a:pt x="27720" y="1743"/>
                    </a:cubicBezTo>
                    <a:cubicBezTo>
                      <a:pt x="27520" y="1643"/>
                      <a:pt x="27620" y="1543"/>
                      <a:pt x="27653" y="1510"/>
                    </a:cubicBezTo>
                    <a:lnTo>
                      <a:pt x="27653" y="1510"/>
                    </a:lnTo>
                    <a:cubicBezTo>
                      <a:pt x="27954" y="1577"/>
                      <a:pt x="28220" y="1677"/>
                      <a:pt x="28521" y="1810"/>
                    </a:cubicBezTo>
                    <a:cubicBezTo>
                      <a:pt x="28556" y="1819"/>
                      <a:pt x="28595" y="1823"/>
                      <a:pt x="28633" y="1823"/>
                    </a:cubicBezTo>
                    <a:cubicBezTo>
                      <a:pt x="28739" y="1823"/>
                      <a:pt x="28848" y="1792"/>
                      <a:pt x="28921" y="1743"/>
                    </a:cubicBezTo>
                    <a:cubicBezTo>
                      <a:pt x="29154" y="1577"/>
                      <a:pt x="29321" y="1477"/>
                      <a:pt x="29421" y="1410"/>
                    </a:cubicBezTo>
                    <a:cubicBezTo>
                      <a:pt x="29488" y="1343"/>
                      <a:pt x="28521" y="1243"/>
                      <a:pt x="28521" y="1243"/>
                    </a:cubicBezTo>
                    <a:lnTo>
                      <a:pt x="27854" y="1210"/>
                    </a:lnTo>
                    <a:lnTo>
                      <a:pt x="27286" y="1010"/>
                    </a:lnTo>
                    <a:cubicBezTo>
                      <a:pt x="27420" y="976"/>
                      <a:pt x="27520" y="910"/>
                      <a:pt x="27653" y="843"/>
                    </a:cubicBezTo>
                    <a:cubicBezTo>
                      <a:pt x="27770" y="776"/>
                      <a:pt x="27712" y="759"/>
                      <a:pt x="27624" y="759"/>
                    </a:cubicBezTo>
                    <a:cubicBezTo>
                      <a:pt x="27537" y="759"/>
                      <a:pt x="27420" y="776"/>
                      <a:pt x="27420" y="776"/>
                    </a:cubicBezTo>
                    <a:lnTo>
                      <a:pt x="26886" y="709"/>
                    </a:lnTo>
                    <a:lnTo>
                      <a:pt x="26286" y="643"/>
                    </a:lnTo>
                    <a:lnTo>
                      <a:pt x="25685" y="342"/>
                    </a:lnTo>
                    <a:lnTo>
                      <a:pt x="26086" y="209"/>
                    </a:lnTo>
                    <a:cubicBezTo>
                      <a:pt x="26252" y="109"/>
                      <a:pt x="26419" y="76"/>
                      <a:pt x="26586" y="9"/>
                    </a:cubicBezTo>
                    <a:cubicBezTo>
                      <a:pt x="26525" y="3"/>
                      <a:pt x="26464" y="1"/>
                      <a:pt x="26403" y="1"/>
                    </a:cubicBezTo>
                    <a:close/>
                    <a:moveTo>
                      <a:pt x="13076" y="3578"/>
                    </a:moveTo>
                    <a:lnTo>
                      <a:pt x="13310" y="3778"/>
                    </a:lnTo>
                    <a:cubicBezTo>
                      <a:pt x="13143" y="3912"/>
                      <a:pt x="12943" y="4045"/>
                      <a:pt x="12743" y="4179"/>
                    </a:cubicBezTo>
                    <a:cubicBezTo>
                      <a:pt x="12587" y="4272"/>
                      <a:pt x="12483" y="4300"/>
                      <a:pt x="12385" y="4300"/>
                    </a:cubicBezTo>
                    <a:cubicBezTo>
                      <a:pt x="12272" y="4300"/>
                      <a:pt x="12169" y="4263"/>
                      <a:pt x="12009" y="4245"/>
                    </a:cubicBezTo>
                    <a:cubicBezTo>
                      <a:pt x="11709" y="4212"/>
                      <a:pt x="11976" y="4078"/>
                      <a:pt x="12309" y="3978"/>
                    </a:cubicBezTo>
                    <a:lnTo>
                      <a:pt x="12342" y="3978"/>
                    </a:lnTo>
                    <a:cubicBezTo>
                      <a:pt x="12709" y="3878"/>
                      <a:pt x="12643" y="3778"/>
                      <a:pt x="13076" y="3578"/>
                    </a:cubicBezTo>
                    <a:close/>
                    <a:moveTo>
                      <a:pt x="12876" y="4279"/>
                    </a:moveTo>
                    <a:lnTo>
                      <a:pt x="12876" y="4512"/>
                    </a:lnTo>
                    <a:cubicBezTo>
                      <a:pt x="12793" y="4529"/>
                      <a:pt x="12709" y="4537"/>
                      <a:pt x="12626" y="4537"/>
                    </a:cubicBezTo>
                    <a:cubicBezTo>
                      <a:pt x="12543" y="4537"/>
                      <a:pt x="12459" y="4529"/>
                      <a:pt x="12376" y="4512"/>
                    </a:cubicBezTo>
                    <a:cubicBezTo>
                      <a:pt x="12209" y="4445"/>
                      <a:pt x="12176" y="4379"/>
                      <a:pt x="12876" y="4279"/>
                    </a:cubicBezTo>
                    <a:close/>
                    <a:moveTo>
                      <a:pt x="14177" y="4212"/>
                    </a:moveTo>
                    <a:lnTo>
                      <a:pt x="14444" y="4579"/>
                    </a:lnTo>
                    <a:cubicBezTo>
                      <a:pt x="14277" y="4746"/>
                      <a:pt x="14110" y="4912"/>
                      <a:pt x="13910" y="5079"/>
                    </a:cubicBezTo>
                    <a:cubicBezTo>
                      <a:pt x="13842" y="5139"/>
                      <a:pt x="13800" y="5166"/>
                      <a:pt x="13777" y="5166"/>
                    </a:cubicBezTo>
                    <a:cubicBezTo>
                      <a:pt x="13709" y="5166"/>
                      <a:pt x="13802" y="4935"/>
                      <a:pt x="13877" y="4612"/>
                    </a:cubicBezTo>
                    <a:lnTo>
                      <a:pt x="13910" y="4612"/>
                    </a:lnTo>
                    <a:cubicBezTo>
                      <a:pt x="14010" y="4212"/>
                      <a:pt x="13844" y="4479"/>
                      <a:pt x="14177" y="4212"/>
                    </a:cubicBezTo>
                    <a:close/>
                    <a:moveTo>
                      <a:pt x="23284" y="5213"/>
                    </a:moveTo>
                    <a:cubicBezTo>
                      <a:pt x="23217" y="5413"/>
                      <a:pt x="23117" y="5546"/>
                      <a:pt x="22983" y="5680"/>
                    </a:cubicBezTo>
                    <a:cubicBezTo>
                      <a:pt x="22895" y="5753"/>
                      <a:pt x="22859" y="5781"/>
                      <a:pt x="22843" y="5781"/>
                    </a:cubicBezTo>
                    <a:cubicBezTo>
                      <a:pt x="22823" y="5781"/>
                      <a:pt x="22835" y="5736"/>
                      <a:pt x="22817" y="5680"/>
                    </a:cubicBezTo>
                    <a:cubicBezTo>
                      <a:pt x="22783" y="5580"/>
                      <a:pt x="22750" y="5546"/>
                      <a:pt x="22550" y="5446"/>
                    </a:cubicBezTo>
                    <a:cubicBezTo>
                      <a:pt x="22433" y="5396"/>
                      <a:pt x="22425" y="5396"/>
                      <a:pt x="22483" y="5396"/>
                    </a:cubicBezTo>
                    <a:cubicBezTo>
                      <a:pt x="22541" y="5396"/>
                      <a:pt x="22667" y="5396"/>
                      <a:pt x="22817" y="5346"/>
                    </a:cubicBezTo>
                    <a:cubicBezTo>
                      <a:pt x="22950" y="5279"/>
                      <a:pt x="23117" y="5246"/>
                      <a:pt x="23284" y="5213"/>
                    </a:cubicBezTo>
                    <a:close/>
                    <a:moveTo>
                      <a:pt x="14144" y="5746"/>
                    </a:moveTo>
                    <a:lnTo>
                      <a:pt x="14210" y="5946"/>
                    </a:lnTo>
                    <a:cubicBezTo>
                      <a:pt x="14210" y="6147"/>
                      <a:pt x="14177" y="6380"/>
                      <a:pt x="14110" y="6580"/>
                    </a:cubicBezTo>
                    <a:cubicBezTo>
                      <a:pt x="14010" y="6780"/>
                      <a:pt x="13910" y="6981"/>
                      <a:pt x="13777" y="7147"/>
                    </a:cubicBezTo>
                    <a:cubicBezTo>
                      <a:pt x="13710" y="7147"/>
                      <a:pt x="13777" y="7047"/>
                      <a:pt x="13844" y="6747"/>
                    </a:cubicBezTo>
                    <a:cubicBezTo>
                      <a:pt x="13944" y="6413"/>
                      <a:pt x="13710" y="6347"/>
                      <a:pt x="13743" y="6047"/>
                    </a:cubicBezTo>
                    <a:lnTo>
                      <a:pt x="13777" y="6047"/>
                    </a:lnTo>
                    <a:cubicBezTo>
                      <a:pt x="13777" y="5746"/>
                      <a:pt x="13877" y="5880"/>
                      <a:pt x="14144" y="5746"/>
                    </a:cubicBezTo>
                    <a:close/>
                    <a:moveTo>
                      <a:pt x="24384" y="6447"/>
                    </a:moveTo>
                    <a:cubicBezTo>
                      <a:pt x="24384" y="6580"/>
                      <a:pt x="24384" y="6747"/>
                      <a:pt x="24318" y="6880"/>
                    </a:cubicBezTo>
                    <a:cubicBezTo>
                      <a:pt x="24237" y="7122"/>
                      <a:pt x="24157" y="7234"/>
                      <a:pt x="24094" y="7234"/>
                    </a:cubicBezTo>
                    <a:cubicBezTo>
                      <a:pt x="24078" y="7234"/>
                      <a:pt x="24064" y="7227"/>
                      <a:pt x="24051" y="7214"/>
                    </a:cubicBezTo>
                    <a:cubicBezTo>
                      <a:pt x="23984" y="7147"/>
                      <a:pt x="23717" y="6847"/>
                      <a:pt x="23717" y="6847"/>
                    </a:cubicBezTo>
                    <a:lnTo>
                      <a:pt x="24051" y="6614"/>
                    </a:lnTo>
                    <a:cubicBezTo>
                      <a:pt x="24151" y="6547"/>
                      <a:pt x="24251" y="6480"/>
                      <a:pt x="24384" y="6447"/>
                    </a:cubicBezTo>
                    <a:close/>
                    <a:moveTo>
                      <a:pt x="15284" y="6747"/>
                    </a:moveTo>
                    <a:cubicBezTo>
                      <a:pt x="15304" y="6747"/>
                      <a:pt x="15334" y="6880"/>
                      <a:pt x="15511" y="6880"/>
                    </a:cubicBezTo>
                    <a:lnTo>
                      <a:pt x="15945" y="7081"/>
                    </a:lnTo>
                    <a:lnTo>
                      <a:pt x="15745" y="7281"/>
                    </a:lnTo>
                    <a:cubicBezTo>
                      <a:pt x="15745" y="7281"/>
                      <a:pt x="15211" y="7181"/>
                      <a:pt x="15245" y="6880"/>
                    </a:cubicBezTo>
                    <a:cubicBezTo>
                      <a:pt x="15267" y="6780"/>
                      <a:pt x="15274" y="6747"/>
                      <a:pt x="15284" y="6747"/>
                    </a:cubicBezTo>
                    <a:close/>
                    <a:moveTo>
                      <a:pt x="25685" y="7147"/>
                    </a:moveTo>
                    <a:cubicBezTo>
                      <a:pt x="25685" y="7147"/>
                      <a:pt x="25885" y="7247"/>
                      <a:pt x="25852" y="7381"/>
                    </a:cubicBezTo>
                    <a:cubicBezTo>
                      <a:pt x="25840" y="7427"/>
                      <a:pt x="25837" y="7441"/>
                      <a:pt x="25825" y="7441"/>
                    </a:cubicBezTo>
                    <a:cubicBezTo>
                      <a:pt x="25806" y="7441"/>
                      <a:pt x="25766" y="7409"/>
                      <a:pt x="25645" y="7409"/>
                    </a:cubicBezTo>
                    <a:cubicBezTo>
                      <a:pt x="25618" y="7409"/>
                      <a:pt x="25587" y="7410"/>
                      <a:pt x="25552" y="7414"/>
                    </a:cubicBezTo>
                    <a:cubicBezTo>
                      <a:pt x="25484" y="7429"/>
                      <a:pt x="25439" y="7436"/>
                      <a:pt x="25409" y="7436"/>
                    </a:cubicBezTo>
                    <a:cubicBezTo>
                      <a:pt x="25307" y="7436"/>
                      <a:pt x="25393" y="7358"/>
                      <a:pt x="25418" y="7281"/>
                    </a:cubicBezTo>
                    <a:cubicBezTo>
                      <a:pt x="25418" y="7147"/>
                      <a:pt x="25452" y="7181"/>
                      <a:pt x="25685" y="7147"/>
                    </a:cubicBezTo>
                    <a:close/>
                    <a:moveTo>
                      <a:pt x="16847" y="6844"/>
                    </a:moveTo>
                    <a:cubicBezTo>
                      <a:pt x="16858" y="6844"/>
                      <a:pt x="16852" y="6924"/>
                      <a:pt x="16926" y="6924"/>
                    </a:cubicBezTo>
                    <a:cubicBezTo>
                      <a:pt x="16941" y="6924"/>
                      <a:pt x="16958" y="6921"/>
                      <a:pt x="16979" y="6914"/>
                    </a:cubicBezTo>
                    <a:cubicBezTo>
                      <a:pt x="17079" y="7081"/>
                      <a:pt x="17146" y="7214"/>
                      <a:pt x="17179" y="7381"/>
                    </a:cubicBezTo>
                    <a:cubicBezTo>
                      <a:pt x="17179" y="7472"/>
                      <a:pt x="17152" y="7494"/>
                      <a:pt x="17083" y="7494"/>
                    </a:cubicBezTo>
                    <a:cubicBezTo>
                      <a:pt x="17020" y="7494"/>
                      <a:pt x="16923" y="7475"/>
                      <a:pt x="16781" y="7475"/>
                    </a:cubicBezTo>
                    <a:cubicBezTo>
                      <a:pt x="16740" y="7475"/>
                      <a:pt x="16695" y="7477"/>
                      <a:pt x="16646" y="7481"/>
                    </a:cubicBezTo>
                    <a:cubicBezTo>
                      <a:pt x="16618" y="7483"/>
                      <a:pt x="16593" y="7484"/>
                      <a:pt x="16572" y="7484"/>
                    </a:cubicBezTo>
                    <a:cubicBezTo>
                      <a:pt x="16262" y="7484"/>
                      <a:pt x="16621" y="7262"/>
                      <a:pt x="16746" y="6981"/>
                    </a:cubicBezTo>
                    <a:lnTo>
                      <a:pt x="16779" y="6981"/>
                    </a:lnTo>
                    <a:cubicBezTo>
                      <a:pt x="16825" y="6876"/>
                      <a:pt x="16839" y="6844"/>
                      <a:pt x="16847" y="6844"/>
                    </a:cubicBezTo>
                    <a:close/>
                    <a:moveTo>
                      <a:pt x="13310" y="5846"/>
                    </a:moveTo>
                    <a:cubicBezTo>
                      <a:pt x="13210" y="6113"/>
                      <a:pt x="13176" y="6380"/>
                      <a:pt x="13210" y="6680"/>
                    </a:cubicBezTo>
                    <a:lnTo>
                      <a:pt x="13243" y="6680"/>
                    </a:lnTo>
                    <a:cubicBezTo>
                      <a:pt x="13343" y="6880"/>
                      <a:pt x="13176" y="7147"/>
                      <a:pt x="13176" y="7381"/>
                    </a:cubicBezTo>
                    <a:cubicBezTo>
                      <a:pt x="13176" y="7467"/>
                      <a:pt x="13145" y="7494"/>
                      <a:pt x="13105" y="7494"/>
                    </a:cubicBezTo>
                    <a:cubicBezTo>
                      <a:pt x="13036" y="7494"/>
                      <a:pt x="12943" y="7414"/>
                      <a:pt x="12943" y="7414"/>
                    </a:cubicBezTo>
                    <a:cubicBezTo>
                      <a:pt x="12943" y="7414"/>
                      <a:pt x="13010" y="7214"/>
                      <a:pt x="13110" y="7014"/>
                    </a:cubicBezTo>
                    <a:cubicBezTo>
                      <a:pt x="13176" y="6814"/>
                      <a:pt x="12943" y="6647"/>
                      <a:pt x="12943" y="6647"/>
                    </a:cubicBezTo>
                    <a:cubicBezTo>
                      <a:pt x="13043" y="6514"/>
                      <a:pt x="13076" y="6380"/>
                      <a:pt x="13110" y="6213"/>
                    </a:cubicBezTo>
                    <a:cubicBezTo>
                      <a:pt x="13143" y="6013"/>
                      <a:pt x="13110" y="6013"/>
                      <a:pt x="13310" y="5846"/>
                    </a:cubicBezTo>
                    <a:close/>
                    <a:moveTo>
                      <a:pt x="14277" y="7381"/>
                    </a:moveTo>
                    <a:cubicBezTo>
                      <a:pt x="14344" y="7481"/>
                      <a:pt x="14377" y="7581"/>
                      <a:pt x="14444" y="7681"/>
                    </a:cubicBezTo>
                    <a:cubicBezTo>
                      <a:pt x="14444" y="7781"/>
                      <a:pt x="14344" y="7781"/>
                      <a:pt x="14210" y="7848"/>
                    </a:cubicBezTo>
                    <a:cubicBezTo>
                      <a:pt x="14180" y="7855"/>
                      <a:pt x="14164" y="7859"/>
                      <a:pt x="14154" y="7859"/>
                    </a:cubicBezTo>
                    <a:cubicBezTo>
                      <a:pt x="14118" y="7859"/>
                      <a:pt x="14158" y="7810"/>
                      <a:pt x="13977" y="7681"/>
                    </a:cubicBezTo>
                    <a:cubicBezTo>
                      <a:pt x="13743" y="7514"/>
                      <a:pt x="13977" y="7581"/>
                      <a:pt x="14277" y="7381"/>
                    </a:cubicBezTo>
                    <a:close/>
                    <a:moveTo>
                      <a:pt x="23521" y="7594"/>
                    </a:moveTo>
                    <a:cubicBezTo>
                      <a:pt x="23596" y="7594"/>
                      <a:pt x="23617" y="7689"/>
                      <a:pt x="23617" y="7848"/>
                    </a:cubicBezTo>
                    <a:lnTo>
                      <a:pt x="23417" y="7915"/>
                    </a:lnTo>
                    <a:cubicBezTo>
                      <a:pt x="23417" y="7915"/>
                      <a:pt x="23184" y="7881"/>
                      <a:pt x="23217" y="7781"/>
                    </a:cubicBezTo>
                    <a:cubicBezTo>
                      <a:pt x="23217" y="7681"/>
                      <a:pt x="23284" y="7681"/>
                      <a:pt x="23417" y="7614"/>
                    </a:cubicBezTo>
                    <a:lnTo>
                      <a:pt x="23450" y="7614"/>
                    </a:lnTo>
                    <a:cubicBezTo>
                      <a:pt x="23478" y="7600"/>
                      <a:pt x="23502" y="7594"/>
                      <a:pt x="23521" y="7594"/>
                    </a:cubicBezTo>
                    <a:close/>
                    <a:moveTo>
                      <a:pt x="30025" y="9205"/>
                    </a:moveTo>
                    <a:cubicBezTo>
                      <a:pt x="30024" y="9205"/>
                      <a:pt x="30025" y="9207"/>
                      <a:pt x="30028" y="9212"/>
                    </a:cubicBezTo>
                    <a:lnTo>
                      <a:pt x="30028" y="9212"/>
                    </a:lnTo>
                    <a:cubicBezTo>
                      <a:pt x="30027" y="9208"/>
                      <a:pt x="30025" y="9205"/>
                      <a:pt x="30025" y="9205"/>
                    </a:cubicBezTo>
                    <a:close/>
                    <a:moveTo>
                      <a:pt x="17540" y="7614"/>
                    </a:moveTo>
                    <a:cubicBezTo>
                      <a:pt x="17654" y="7614"/>
                      <a:pt x="17757" y="7648"/>
                      <a:pt x="17813" y="7748"/>
                    </a:cubicBezTo>
                    <a:cubicBezTo>
                      <a:pt x="17880" y="7915"/>
                      <a:pt x="17980" y="8081"/>
                      <a:pt x="18080" y="8215"/>
                    </a:cubicBezTo>
                    <a:cubicBezTo>
                      <a:pt x="18147" y="8348"/>
                      <a:pt x="18213" y="8482"/>
                      <a:pt x="18247" y="8648"/>
                    </a:cubicBezTo>
                    <a:cubicBezTo>
                      <a:pt x="18247" y="8648"/>
                      <a:pt x="17813" y="8949"/>
                      <a:pt x="18614" y="8949"/>
                    </a:cubicBezTo>
                    <a:cubicBezTo>
                      <a:pt x="19147" y="8949"/>
                      <a:pt x="19340" y="8815"/>
                      <a:pt x="19518" y="8815"/>
                    </a:cubicBezTo>
                    <a:cubicBezTo>
                      <a:pt x="19607" y="8815"/>
                      <a:pt x="19692" y="8849"/>
                      <a:pt x="19814" y="8949"/>
                    </a:cubicBezTo>
                    <a:cubicBezTo>
                      <a:pt x="20215" y="9249"/>
                      <a:pt x="20215" y="9015"/>
                      <a:pt x="20181" y="9349"/>
                    </a:cubicBezTo>
                    <a:cubicBezTo>
                      <a:pt x="20181" y="9590"/>
                      <a:pt x="20267" y="9745"/>
                      <a:pt x="20163" y="9745"/>
                    </a:cubicBezTo>
                    <a:cubicBezTo>
                      <a:pt x="20138" y="9745"/>
                      <a:pt x="20101" y="9736"/>
                      <a:pt x="20048" y="9716"/>
                    </a:cubicBezTo>
                    <a:cubicBezTo>
                      <a:pt x="19857" y="9620"/>
                      <a:pt x="19700" y="9542"/>
                      <a:pt x="19589" y="9542"/>
                    </a:cubicBezTo>
                    <a:cubicBezTo>
                      <a:pt x="19546" y="9542"/>
                      <a:pt x="19509" y="9554"/>
                      <a:pt x="19481" y="9582"/>
                    </a:cubicBezTo>
                    <a:cubicBezTo>
                      <a:pt x="19347" y="9716"/>
                      <a:pt x="19247" y="9883"/>
                      <a:pt x="19181" y="10049"/>
                    </a:cubicBezTo>
                    <a:cubicBezTo>
                      <a:pt x="19181" y="10049"/>
                      <a:pt x="19014" y="10416"/>
                      <a:pt x="18880" y="10450"/>
                    </a:cubicBezTo>
                    <a:cubicBezTo>
                      <a:pt x="18780" y="10483"/>
                      <a:pt x="18547" y="10516"/>
                      <a:pt x="18547" y="10516"/>
                    </a:cubicBezTo>
                    <a:cubicBezTo>
                      <a:pt x="18547" y="10516"/>
                      <a:pt x="18580" y="10116"/>
                      <a:pt x="18480" y="10016"/>
                    </a:cubicBezTo>
                    <a:cubicBezTo>
                      <a:pt x="18464" y="10000"/>
                      <a:pt x="18447" y="9993"/>
                      <a:pt x="18427" y="9993"/>
                    </a:cubicBezTo>
                    <a:cubicBezTo>
                      <a:pt x="18334" y="9993"/>
                      <a:pt x="18206" y="10152"/>
                      <a:pt x="18076" y="10152"/>
                    </a:cubicBezTo>
                    <a:cubicBezTo>
                      <a:pt x="18066" y="10152"/>
                      <a:pt x="18056" y="10151"/>
                      <a:pt x="18047" y="10149"/>
                    </a:cubicBezTo>
                    <a:cubicBezTo>
                      <a:pt x="17913" y="10116"/>
                      <a:pt x="18347" y="9916"/>
                      <a:pt x="18413" y="9649"/>
                    </a:cubicBezTo>
                    <a:cubicBezTo>
                      <a:pt x="18507" y="9431"/>
                      <a:pt x="18367" y="9212"/>
                      <a:pt x="18130" y="9212"/>
                    </a:cubicBezTo>
                    <a:cubicBezTo>
                      <a:pt x="18114" y="9212"/>
                      <a:pt x="18097" y="9213"/>
                      <a:pt x="18080" y="9215"/>
                    </a:cubicBezTo>
                    <a:cubicBezTo>
                      <a:pt x="17946" y="9215"/>
                      <a:pt x="17961" y="9141"/>
                      <a:pt x="17907" y="9141"/>
                    </a:cubicBezTo>
                    <a:cubicBezTo>
                      <a:pt x="17880" y="9141"/>
                      <a:pt x="17835" y="9160"/>
                      <a:pt x="17746" y="9215"/>
                    </a:cubicBezTo>
                    <a:cubicBezTo>
                      <a:pt x="17513" y="9416"/>
                      <a:pt x="17179" y="9682"/>
                      <a:pt x="17179" y="9682"/>
                    </a:cubicBezTo>
                    <a:cubicBezTo>
                      <a:pt x="17179" y="9682"/>
                      <a:pt x="16679" y="9783"/>
                      <a:pt x="16612" y="10083"/>
                    </a:cubicBezTo>
                    <a:cubicBezTo>
                      <a:pt x="16545" y="10416"/>
                      <a:pt x="16679" y="10483"/>
                      <a:pt x="16545" y="10717"/>
                    </a:cubicBezTo>
                    <a:cubicBezTo>
                      <a:pt x="16379" y="10950"/>
                      <a:pt x="16212" y="11217"/>
                      <a:pt x="16212" y="11217"/>
                    </a:cubicBezTo>
                    <a:cubicBezTo>
                      <a:pt x="16212" y="11217"/>
                      <a:pt x="16054" y="11316"/>
                      <a:pt x="15936" y="11316"/>
                    </a:cubicBezTo>
                    <a:cubicBezTo>
                      <a:pt x="15900" y="11316"/>
                      <a:pt x="15868" y="11307"/>
                      <a:pt x="15845" y="11284"/>
                    </a:cubicBezTo>
                    <a:cubicBezTo>
                      <a:pt x="15845" y="10883"/>
                      <a:pt x="15878" y="10516"/>
                      <a:pt x="15945" y="10149"/>
                    </a:cubicBezTo>
                    <a:lnTo>
                      <a:pt x="16212" y="9449"/>
                    </a:lnTo>
                    <a:lnTo>
                      <a:pt x="16879" y="9115"/>
                    </a:lnTo>
                    <a:cubicBezTo>
                      <a:pt x="16879" y="9115"/>
                      <a:pt x="17246" y="9049"/>
                      <a:pt x="17413" y="9015"/>
                    </a:cubicBezTo>
                    <a:cubicBezTo>
                      <a:pt x="17546" y="8982"/>
                      <a:pt x="17713" y="8982"/>
                      <a:pt x="17846" y="8982"/>
                    </a:cubicBezTo>
                    <a:cubicBezTo>
                      <a:pt x="17861" y="8989"/>
                      <a:pt x="17878" y="8993"/>
                      <a:pt x="17895" y="8993"/>
                    </a:cubicBezTo>
                    <a:cubicBezTo>
                      <a:pt x="17957" y="8993"/>
                      <a:pt x="18011" y="8939"/>
                      <a:pt x="17880" y="8782"/>
                    </a:cubicBezTo>
                    <a:cubicBezTo>
                      <a:pt x="17813" y="8715"/>
                      <a:pt x="17713" y="8693"/>
                      <a:pt x="17609" y="8693"/>
                    </a:cubicBezTo>
                    <a:cubicBezTo>
                      <a:pt x="17402" y="8693"/>
                      <a:pt x="17179" y="8782"/>
                      <a:pt x="17179" y="8782"/>
                    </a:cubicBezTo>
                    <a:cubicBezTo>
                      <a:pt x="17098" y="8802"/>
                      <a:pt x="17116" y="8835"/>
                      <a:pt x="17074" y="8835"/>
                    </a:cubicBezTo>
                    <a:cubicBezTo>
                      <a:pt x="17048" y="8835"/>
                      <a:pt x="16997" y="8821"/>
                      <a:pt x="16879" y="8782"/>
                    </a:cubicBezTo>
                    <a:cubicBezTo>
                      <a:pt x="16650" y="8680"/>
                      <a:pt x="16810" y="8636"/>
                      <a:pt x="16690" y="8636"/>
                    </a:cubicBezTo>
                    <a:cubicBezTo>
                      <a:pt x="16653" y="8636"/>
                      <a:pt x="16589" y="8641"/>
                      <a:pt x="16479" y="8648"/>
                    </a:cubicBezTo>
                    <a:cubicBezTo>
                      <a:pt x="16179" y="8648"/>
                      <a:pt x="15912" y="8715"/>
                      <a:pt x="15645" y="8782"/>
                    </a:cubicBezTo>
                    <a:lnTo>
                      <a:pt x="15211" y="8715"/>
                    </a:lnTo>
                    <a:cubicBezTo>
                      <a:pt x="15161" y="8732"/>
                      <a:pt x="15103" y="8740"/>
                      <a:pt x="15044" y="8740"/>
                    </a:cubicBezTo>
                    <a:cubicBezTo>
                      <a:pt x="14986" y="8740"/>
                      <a:pt x="14928" y="8732"/>
                      <a:pt x="14878" y="8715"/>
                    </a:cubicBezTo>
                    <a:cubicBezTo>
                      <a:pt x="14677" y="8715"/>
                      <a:pt x="14811" y="8482"/>
                      <a:pt x="14811" y="8482"/>
                    </a:cubicBezTo>
                    <a:lnTo>
                      <a:pt x="14844" y="8482"/>
                    </a:lnTo>
                    <a:lnTo>
                      <a:pt x="15945" y="8081"/>
                    </a:lnTo>
                    <a:lnTo>
                      <a:pt x="17046" y="7748"/>
                    </a:lnTo>
                    <a:cubicBezTo>
                      <a:pt x="17046" y="7748"/>
                      <a:pt x="17313" y="7614"/>
                      <a:pt x="17540" y="7614"/>
                    </a:cubicBezTo>
                    <a:close/>
                    <a:moveTo>
                      <a:pt x="21849" y="9816"/>
                    </a:moveTo>
                    <a:lnTo>
                      <a:pt x="22049" y="9916"/>
                    </a:lnTo>
                    <a:lnTo>
                      <a:pt x="22149" y="9949"/>
                    </a:lnTo>
                    <a:cubicBezTo>
                      <a:pt x="22083" y="10083"/>
                      <a:pt x="22016" y="10216"/>
                      <a:pt x="21916" y="10350"/>
                    </a:cubicBezTo>
                    <a:cubicBezTo>
                      <a:pt x="21859" y="10435"/>
                      <a:pt x="21740" y="10460"/>
                      <a:pt x="21624" y="10460"/>
                    </a:cubicBezTo>
                    <a:cubicBezTo>
                      <a:pt x="21468" y="10460"/>
                      <a:pt x="21316" y="10416"/>
                      <a:pt x="21316" y="10416"/>
                    </a:cubicBezTo>
                    <a:lnTo>
                      <a:pt x="20648" y="10416"/>
                    </a:lnTo>
                    <a:cubicBezTo>
                      <a:pt x="20315" y="10416"/>
                      <a:pt x="20448" y="10650"/>
                      <a:pt x="20448" y="10650"/>
                    </a:cubicBezTo>
                    <a:lnTo>
                      <a:pt x="19948" y="10850"/>
                    </a:lnTo>
                    <a:cubicBezTo>
                      <a:pt x="19548" y="10917"/>
                      <a:pt x="19181" y="11083"/>
                      <a:pt x="18847" y="11317"/>
                    </a:cubicBezTo>
                    <a:cubicBezTo>
                      <a:pt x="18691" y="11439"/>
                      <a:pt x="18573" y="11480"/>
                      <a:pt x="18484" y="11480"/>
                    </a:cubicBezTo>
                    <a:cubicBezTo>
                      <a:pt x="18306" y="11480"/>
                      <a:pt x="18247" y="11317"/>
                      <a:pt x="18247" y="11317"/>
                    </a:cubicBezTo>
                    <a:cubicBezTo>
                      <a:pt x="18247" y="11317"/>
                      <a:pt x="18047" y="11017"/>
                      <a:pt x="18247" y="10817"/>
                    </a:cubicBezTo>
                    <a:cubicBezTo>
                      <a:pt x="18397" y="10667"/>
                      <a:pt x="18453" y="10648"/>
                      <a:pt x="18500" y="10648"/>
                    </a:cubicBezTo>
                    <a:cubicBezTo>
                      <a:pt x="18516" y="10648"/>
                      <a:pt x="18530" y="10650"/>
                      <a:pt x="18547" y="10650"/>
                    </a:cubicBezTo>
                    <a:cubicBezTo>
                      <a:pt x="18605" y="10650"/>
                      <a:pt x="18562" y="10829"/>
                      <a:pt x="18617" y="10829"/>
                    </a:cubicBezTo>
                    <a:cubicBezTo>
                      <a:pt x="18625" y="10829"/>
                      <a:pt x="18634" y="10825"/>
                      <a:pt x="18647" y="10817"/>
                    </a:cubicBezTo>
                    <a:cubicBezTo>
                      <a:pt x="18647" y="10817"/>
                      <a:pt x="18880" y="10750"/>
                      <a:pt x="19181" y="10750"/>
                    </a:cubicBezTo>
                    <a:cubicBezTo>
                      <a:pt x="19314" y="10717"/>
                      <a:pt x="19448" y="10683"/>
                      <a:pt x="19581" y="10650"/>
                    </a:cubicBezTo>
                    <a:cubicBezTo>
                      <a:pt x="19748" y="10616"/>
                      <a:pt x="19881" y="10583"/>
                      <a:pt x="20015" y="10516"/>
                    </a:cubicBezTo>
                    <a:cubicBezTo>
                      <a:pt x="20248" y="10416"/>
                      <a:pt x="20148" y="10350"/>
                      <a:pt x="20148" y="10350"/>
                    </a:cubicBezTo>
                    <a:lnTo>
                      <a:pt x="20215" y="10149"/>
                    </a:lnTo>
                    <a:lnTo>
                      <a:pt x="20615" y="10083"/>
                    </a:lnTo>
                    <a:lnTo>
                      <a:pt x="21182" y="10183"/>
                    </a:lnTo>
                    <a:lnTo>
                      <a:pt x="21616" y="9949"/>
                    </a:lnTo>
                    <a:lnTo>
                      <a:pt x="21849" y="9816"/>
                    </a:lnTo>
                    <a:close/>
                    <a:moveTo>
                      <a:pt x="37127" y="38036"/>
                    </a:moveTo>
                    <a:cubicBezTo>
                      <a:pt x="37049" y="38047"/>
                      <a:pt x="36990" y="38051"/>
                      <a:pt x="36945" y="38051"/>
                    </a:cubicBezTo>
                    <a:cubicBezTo>
                      <a:pt x="36856" y="38051"/>
                      <a:pt x="36827" y="38036"/>
                      <a:pt x="36827" y="38036"/>
                    </a:cubicBezTo>
                    <a:close/>
                    <a:moveTo>
                      <a:pt x="37694" y="38036"/>
                    </a:moveTo>
                    <a:cubicBezTo>
                      <a:pt x="37666" y="38064"/>
                      <a:pt x="37643" y="38075"/>
                      <a:pt x="37617" y="38075"/>
                    </a:cubicBezTo>
                    <a:cubicBezTo>
                      <a:pt x="37581" y="38075"/>
                      <a:pt x="37537" y="38055"/>
                      <a:pt x="37460" y="38036"/>
                    </a:cubicBezTo>
                    <a:close/>
                    <a:moveTo>
                      <a:pt x="32457" y="37069"/>
                    </a:moveTo>
                    <a:lnTo>
                      <a:pt x="32457" y="37069"/>
                    </a:lnTo>
                    <a:cubicBezTo>
                      <a:pt x="32257" y="37269"/>
                      <a:pt x="32290" y="37402"/>
                      <a:pt x="32457" y="37769"/>
                    </a:cubicBezTo>
                    <a:cubicBezTo>
                      <a:pt x="32624" y="38136"/>
                      <a:pt x="32624" y="38336"/>
                      <a:pt x="32857" y="38503"/>
                    </a:cubicBezTo>
                    <a:cubicBezTo>
                      <a:pt x="32624" y="38336"/>
                      <a:pt x="32590" y="38136"/>
                      <a:pt x="32423" y="37803"/>
                    </a:cubicBezTo>
                    <a:lnTo>
                      <a:pt x="32457" y="37769"/>
                    </a:lnTo>
                    <a:cubicBezTo>
                      <a:pt x="32290" y="37402"/>
                      <a:pt x="32223" y="37236"/>
                      <a:pt x="32457" y="37069"/>
                    </a:cubicBezTo>
                    <a:close/>
                    <a:moveTo>
                      <a:pt x="35188" y="40400"/>
                    </a:moveTo>
                    <a:cubicBezTo>
                      <a:pt x="35304" y="40400"/>
                      <a:pt x="35543" y="40558"/>
                      <a:pt x="35726" y="40771"/>
                    </a:cubicBezTo>
                    <a:cubicBezTo>
                      <a:pt x="35845" y="40914"/>
                      <a:pt x="35828" y="41040"/>
                      <a:pt x="35772" y="41040"/>
                    </a:cubicBezTo>
                    <a:cubicBezTo>
                      <a:pt x="35750" y="41040"/>
                      <a:pt x="35721" y="41019"/>
                      <a:pt x="35692" y="40972"/>
                    </a:cubicBezTo>
                    <a:lnTo>
                      <a:pt x="35726" y="40972"/>
                    </a:lnTo>
                    <a:cubicBezTo>
                      <a:pt x="35626" y="40805"/>
                      <a:pt x="35526" y="40838"/>
                      <a:pt x="35225" y="40671"/>
                    </a:cubicBezTo>
                    <a:cubicBezTo>
                      <a:pt x="34959" y="40538"/>
                      <a:pt x="34992" y="40471"/>
                      <a:pt x="35159" y="40404"/>
                    </a:cubicBezTo>
                    <a:cubicBezTo>
                      <a:pt x="35167" y="40402"/>
                      <a:pt x="35177" y="40400"/>
                      <a:pt x="35188" y="40400"/>
                    </a:cubicBezTo>
                    <a:close/>
                    <a:moveTo>
                      <a:pt x="32649" y="40236"/>
                    </a:moveTo>
                    <a:cubicBezTo>
                      <a:pt x="32873" y="40236"/>
                      <a:pt x="32627" y="40680"/>
                      <a:pt x="32724" y="40938"/>
                    </a:cubicBezTo>
                    <a:cubicBezTo>
                      <a:pt x="32760" y="41011"/>
                      <a:pt x="32762" y="41041"/>
                      <a:pt x="32738" y="41041"/>
                    </a:cubicBezTo>
                    <a:cubicBezTo>
                      <a:pt x="32673" y="41041"/>
                      <a:pt x="32424" y="40823"/>
                      <a:pt x="32157" y="40605"/>
                    </a:cubicBezTo>
                    <a:lnTo>
                      <a:pt x="32190" y="40605"/>
                    </a:lnTo>
                    <a:cubicBezTo>
                      <a:pt x="31823" y="40304"/>
                      <a:pt x="31956" y="40471"/>
                      <a:pt x="32057" y="40304"/>
                    </a:cubicBezTo>
                    <a:cubicBezTo>
                      <a:pt x="32082" y="40266"/>
                      <a:pt x="32133" y="40257"/>
                      <a:pt x="32202" y="40257"/>
                    </a:cubicBezTo>
                    <a:cubicBezTo>
                      <a:pt x="32257" y="40257"/>
                      <a:pt x="32324" y="40263"/>
                      <a:pt x="32398" y="40263"/>
                    </a:cubicBezTo>
                    <a:cubicBezTo>
                      <a:pt x="32468" y="40263"/>
                      <a:pt x="32544" y="40258"/>
                      <a:pt x="32624" y="40238"/>
                    </a:cubicBezTo>
                    <a:cubicBezTo>
                      <a:pt x="32633" y="40237"/>
                      <a:pt x="32641" y="40236"/>
                      <a:pt x="32649" y="40236"/>
                    </a:cubicBezTo>
                    <a:close/>
                    <a:moveTo>
                      <a:pt x="40296" y="41972"/>
                    </a:moveTo>
                    <a:cubicBezTo>
                      <a:pt x="40296" y="41972"/>
                      <a:pt x="40329" y="42206"/>
                      <a:pt x="40362" y="42406"/>
                    </a:cubicBezTo>
                    <a:cubicBezTo>
                      <a:pt x="40396" y="42573"/>
                      <a:pt x="40529" y="42706"/>
                      <a:pt x="40629" y="43073"/>
                    </a:cubicBezTo>
                    <a:cubicBezTo>
                      <a:pt x="40679" y="43273"/>
                      <a:pt x="40654" y="43357"/>
                      <a:pt x="40608" y="43357"/>
                    </a:cubicBezTo>
                    <a:cubicBezTo>
                      <a:pt x="40563" y="43357"/>
                      <a:pt x="40496" y="43273"/>
                      <a:pt x="40463" y="43140"/>
                    </a:cubicBezTo>
                    <a:lnTo>
                      <a:pt x="40496" y="43140"/>
                    </a:lnTo>
                    <a:cubicBezTo>
                      <a:pt x="40429" y="42840"/>
                      <a:pt x="40396" y="42940"/>
                      <a:pt x="40162" y="42639"/>
                    </a:cubicBezTo>
                    <a:cubicBezTo>
                      <a:pt x="39929" y="42339"/>
                      <a:pt x="40262" y="42406"/>
                      <a:pt x="40296" y="41972"/>
                    </a:cubicBezTo>
                    <a:close/>
                    <a:moveTo>
                      <a:pt x="46408" y="45708"/>
                    </a:moveTo>
                    <a:cubicBezTo>
                      <a:pt x="46444" y="45708"/>
                      <a:pt x="46391" y="45801"/>
                      <a:pt x="46433" y="45908"/>
                    </a:cubicBezTo>
                    <a:cubicBezTo>
                      <a:pt x="46433" y="46008"/>
                      <a:pt x="46300" y="46042"/>
                      <a:pt x="46133" y="46175"/>
                    </a:cubicBezTo>
                    <a:lnTo>
                      <a:pt x="46167" y="46175"/>
                    </a:lnTo>
                    <a:cubicBezTo>
                      <a:pt x="46080" y="46240"/>
                      <a:pt x="45980" y="46277"/>
                      <a:pt x="45875" y="46277"/>
                    </a:cubicBezTo>
                    <a:cubicBezTo>
                      <a:pt x="45818" y="46277"/>
                      <a:pt x="45759" y="46266"/>
                      <a:pt x="45700" y="46242"/>
                    </a:cubicBezTo>
                    <a:cubicBezTo>
                      <a:pt x="45499" y="46242"/>
                      <a:pt x="45633" y="46576"/>
                      <a:pt x="45499" y="46609"/>
                    </a:cubicBezTo>
                    <a:cubicBezTo>
                      <a:pt x="45299" y="46642"/>
                      <a:pt x="45099" y="46742"/>
                      <a:pt x="44999" y="46909"/>
                    </a:cubicBezTo>
                    <a:cubicBezTo>
                      <a:pt x="44855" y="47082"/>
                      <a:pt x="44735" y="47256"/>
                      <a:pt x="44619" y="47256"/>
                    </a:cubicBezTo>
                    <a:cubicBezTo>
                      <a:pt x="44601" y="47256"/>
                      <a:pt x="44583" y="47252"/>
                      <a:pt x="44565" y="47243"/>
                    </a:cubicBezTo>
                    <a:cubicBezTo>
                      <a:pt x="44432" y="47143"/>
                      <a:pt x="44532" y="47143"/>
                      <a:pt x="44666" y="46842"/>
                    </a:cubicBezTo>
                    <a:cubicBezTo>
                      <a:pt x="44799" y="46576"/>
                      <a:pt x="44899" y="46642"/>
                      <a:pt x="45199" y="46242"/>
                    </a:cubicBezTo>
                    <a:cubicBezTo>
                      <a:pt x="45381" y="46024"/>
                      <a:pt x="45454" y="45974"/>
                      <a:pt x="45504" y="45974"/>
                    </a:cubicBezTo>
                    <a:cubicBezTo>
                      <a:pt x="45546" y="45974"/>
                      <a:pt x="45572" y="46008"/>
                      <a:pt x="45633" y="46008"/>
                    </a:cubicBezTo>
                    <a:cubicBezTo>
                      <a:pt x="45833" y="46008"/>
                      <a:pt x="46033" y="45942"/>
                      <a:pt x="46233" y="45808"/>
                    </a:cubicBezTo>
                    <a:cubicBezTo>
                      <a:pt x="46341" y="45737"/>
                      <a:pt x="46388" y="45708"/>
                      <a:pt x="46408" y="45708"/>
                    </a:cubicBezTo>
                    <a:close/>
                    <a:moveTo>
                      <a:pt x="25437" y="48438"/>
                    </a:moveTo>
                    <a:cubicBezTo>
                      <a:pt x="25442" y="48463"/>
                      <a:pt x="25452" y="48507"/>
                      <a:pt x="25452" y="48610"/>
                    </a:cubicBezTo>
                    <a:cubicBezTo>
                      <a:pt x="25452" y="48611"/>
                      <a:pt x="25452" y="48612"/>
                      <a:pt x="25452" y="48613"/>
                    </a:cubicBezTo>
                    <a:lnTo>
                      <a:pt x="25452" y="48613"/>
                    </a:lnTo>
                    <a:cubicBezTo>
                      <a:pt x="25449" y="48482"/>
                      <a:pt x="25429" y="48466"/>
                      <a:pt x="25437" y="48438"/>
                    </a:cubicBezTo>
                    <a:close/>
                    <a:moveTo>
                      <a:pt x="25389" y="49104"/>
                    </a:moveTo>
                    <a:cubicBezTo>
                      <a:pt x="25398" y="49152"/>
                      <a:pt x="25422" y="49129"/>
                      <a:pt x="25446" y="49167"/>
                    </a:cubicBezTo>
                    <a:lnTo>
                      <a:pt x="25446" y="49167"/>
                    </a:lnTo>
                    <a:cubicBezTo>
                      <a:pt x="25433" y="49162"/>
                      <a:pt x="25401" y="49174"/>
                      <a:pt x="25389" y="49104"/>
                    </a:cubicBezTo>
                    <a:close/>
                    <a:moveTo>
                      <a:pt x="25452" y="49177"/>
                    </a:moveTo>
                    <a:cubicBezTo>
                      <a:pt x="25485" y="49244"/>
                      <a:pt x="25485" y="49344"/>
                      <a:pt x="25452" y="49444"/>
                    </a:cubicBezTo>
                    <a:cubicBezTo>
                      <a:pt x="25452" y="49355"/>
                      <a:pt x="25452" y="49266"/>
                      <a:pt x="25452" y="49177"/>
                    </a:cubicBezTo>
                    <a:close/>
                    <a:moveTo>
                      <a:pt x="24564" y="49924"/>
                    </a:moveTo>
                    <a:cubicBezTo>
                      <a:pt x="24623" y="49924"/>
                      <a:pt x="24772" y="50066"/>
                      <a:pt x="24951" y="50178"/>
                    </a:cubicBezTo>
                    <a:cubicBezTo>
                      <a:pt x="25052" y="50211"/>
                      <a:pt x="25085" y="50278"/>
                      <a:pt x="25152" y="50345"/>
                    </a:cubicBezTo>
                    <a:cubicBezTo>
                      <a:pt x="25131" y="50201"/>
                      <a:pt x="25123" y="50184"/>
                      <a:pt x="25136" y="50145"/>
                    </a:cubicBezTo>
                    <a:lnTo>
                      <a:pt x="25136" y="50145"/>
                    </a:lnTo>
                    <a:cubicBezTo>
                      <a:pt x="25140" y="50172"/>
                      <a:pt x="25156" y="50211"/>
                      <a:pt x="25185" y="50312"/>
                    </a:cubicBezTo>
                    <a:lnTo>
                      <a:pt x="25185" y="50378"/>
                    </a:lnTo>
                    <a:lnTo>
                      <a:pt x="25418" y="50745"/>
                    </a:lnTo>
                    <a:cubicBezTo>
                      <a:pt x="25619" y="51045"/>
                      <a:pt x="25485" y="51079"/>
                      <a:pt x="25452" y="51145"/>
                    </a:cubicBezTo>
                    <a:cubicBezTo>
                      <a:pt x="25445" y="51160"/>
                      <a:pt x="25436" y="51167"/>
                      <a:pt x="25425" y="51167"/>
                    </a:cubicBezTo>
                    <a:cubicBezTo>
                      <a:pt x="25388" y="51167"/>
                      <a:pt x="25330" y="51083"/>
                      <a:pt x="25252" y="50979"/>
                    </a:cubicBezTo>
                    <a:cubicBezTo>
                      <a:pt x="25218" y="51045"/>
                      <a:pt x="25185" y="51112"/>
                      <a:pt x="25185" y="51179"/>
                    </a:cubicBezTo>
                    <a:cubicBezTo>
                      <a:pt x="25152" y="51212"/>
                      <a:pt x="25052" y="51246"/>
                      <a:pt x="24985" y="51312"/>
                    </a:cubicBezTo>
                    <a:cubicBezTo>
                      <a:pt x="25052" y="51246"/>
                      <a:pt x="24985" y="51212"/>
                      <a:pt x="24985" y="51179"/>
                    </a:cubicBezTo>
                    <a:cubicBezTo>
                      <a:pt x="24985" y="51145"/>
                      <a:pt x="24918" y="50979"/>
                      <a:pt x="24918" y="50979"/>
                    </a:cubicBezTo>
                    <a:cubicBezTo>
                      <a:pt x="24918" y="50879"/>
                      <a:pt x="24885" y="50779"/>
                      <a:pt x="24818" y="50712"/>
                    </a:cubicBezTo>
                    <a:cubicBezTo>
                      <a:pt x="24718" y="50578"/>
                      <a:pt x="24685" y="50512"/>
                      <a:pt x="24685" y="50512"/>
                    </a:cubicBezTo>
                    <a:cubicBezTo>
                      <a:pt x="24651" y="50512"/>
                      <a:pt x="24618" y="50478"/>
                      <a:pt x="24585" y="50478"/>
                    </a:cubicBezTo>
                    <a:cubicBezTo>
                      <a:pt x="24351" y="50345"/>
                      <a:pt x="24618" y="50278"/>
                      <a:pt x="24551" y="50045"/>
                    </a:cubicBezTo>
                    <a:cubicBezTo>
                      <a:pt x="24529" y="49957"/>
                      <a:pt x="24536" y="49924"/>
                      <a:pt x="24564" y="49924"/>
                    </a:cubicBezTo>
                    <a:close/>
                    <a:moveTo>
                      <a:pt x="26708" y="52139"/>
                    </a:moveTo>
                    <a:cubicBezTo>
                      <a:pt x="26804" y="52139"/>
                      <a:pt x="26917" y="52530"/>
                      <a:pt x="26886" y="52747"/>
                    </a:cubicBezTo>
                    <a:cubicBezTo>
                      <a:pt x="26877" y="52814"/>
                      <a:pt x="26861" y="52843"/>
                      <a:pt x="26840" y="52843"/>
                    </a:cubicBezTo>
                    <a:cubicBezTo>
                      <a:pt x="26787" y="52843"/>
                      <a:pt x="26695" y="52670"/>
                      <a:pt x="26553" y="52480"/>
                    </a:cubicBezTo>
                    <a:cubicBezTo>
                      <a:pt x="26386" y="52246"/>
                      <a:pt x="26486" y="52213"/>
                      <a:pt x="26686" y="52146"/>
                    </a:cubicBezTo>
                    <a:cubicBezTo>
                      <a:pt x="26693" y="52142"/>
                      <a:pt x="26700" y="52139"/>
                      <a:pt x="26708" y="52139"/>
                    </a:cubicBezTo>
                    <a:close/>
                    <a:moveTo>
                      <a:pt x="41964" y="53551"/>
                    </a:moveTo>
                    <a:cubicBezTo>
                      <a:pt x="42008" y="53551"/>
                      <a:pt x="42064" y="53558"/>
                      <a:pt x="42130" y="53581"/>
                    </a:cubicBezTo>
                    <a:cubicBezTo>
                      <a:pt x="42338" y="53670"/>
                      <a:pt x="42255" y="53891"/>
                      <a:pt x="42117" y="53891"/>
                    </a:cubicBezTo>
                    <a:cubicBezTo>
                      <a:pt x="42100" y="53891"/>
                      <a:pt x="42082" y="53888"/>
                      <a:pt x="42064" y="53881"/>
                    </a:cubicBezTo>
                    <a:lnTo>
                      <a:pt x="42097" y="53881"/>
                    </a:lnTo>
                    <a:cubicBezTo>
                      <a:pt x="42066" y="53865"/>
                      <a:pt x="42042" y="53857"/>
                      <a:pt x="42023" y="53857"/>
                    </a:cubicBezTo>
                    <a:cubicBezTo>
                      <a:pt x="41962" y="53857"/>
                      <a:pt x="41956" y="53944"/>
                      <a:pt x="41930" y="54148"/>
                    </a:cubicBezTo>
                    <a:cubicBezTo>
                      <a:pt x="41930" y="54250"/>
                      <a:pt x="41916" y="54293"/>
                      <a:pt x="41898" y="54293"/>
                    </a:cubicBezTo>
                    <a:cubicBezTo>
                      <a:pt x="41868" y="54293"/>
                      <a:pt x="41830" y="54179"/>
                      <a:pt x="41830" y="54014"/>
                    </a:cubicBezTo>
                    <a:cubicBezTo>
                      <a:pt x="41830" y="53714"/>
                      <a:pt x="41697" y="53814"/>
                      <a:pt x="41830" y="53581"/>
                    </a:cubicBezTo>
                    <a:cubicBezTo>
                      <a:pt x="41830" y="53581"/>
                      <a:pt x="41875" y="53551"/>
                      <a:pt x="41964" y="53551"/>
                    </a:cubicBezTo>
                    <a:close/>
                    <a:moveTo>
                      <a:pt x="34352" y="54960"/>
                    </a:moveTo>
                    <a:lnTo>
                      <a:pt x="34352" y="54960"/>
                    </a:lnTo>
                    <a:cubicBezTo>
                      <a:pt x="34342" y="54980"/>
                      <a:pt x="34325" y="55015"/>
                      <a:pt x="34325" y="55015"/>
                    </a:cubicBezTo>
                    <a:lnTo>
                      <a:pt x="34258" y="55015"/>
                    </a:lnTo>
                    <a:cubicBezTo>
                      <a:pt x="34258" y="55015"/>
                      <a:pt x="34291" y="55015"/>
                      <a:pt x="34325" y="54982"/>
                    </a:cubicBezTo>
                    <a:cubicBezTo>
                      <a:pt x="34334" y="54972"/>
                      <a:pt x="34343" y="54966"/>
                      <a:pt x="34352" y="54960"/>
                    </a:cubicBezTo>
                    <a:close/>
                    <a:moveTo>
                      <a:pt x="34617" y="54802"/>
                    </a:moveTo>
                    <a:cubicBezTo>
                      <a:pt x="34664" y="54802"/>
                      <a:pt x="34713" y="54836"/>
                      <a:pt x="34792" y="54915"/>
                    </a:cubicBezTo>
                    <a:cubicBezTo>
                      <a:pt x="34992" y="55115"/>
                      <a:pt x="35359" y="55248"/>
                      <a:pt x="35292" y="55282"/>
                    </a:cubicBezTo>
                    <a:cubicBezTo>
                      <a:pt x="35257" y="55317"/>
                      <a:pt x="35278" y="55353"/>
                      <a:pt x="35255" y="55353"/>
                    </a:cubicBezTo>
                    <a:cubicBezTo>
                      <a:pt x="35235" y="55353"/>
                      <a:pt x="35181" y="55326"/>
                      <a:pt x="35025" y="55248"/>
                    </a:cubicBezTo>
                    <a:lnTo>
                      <a:pt x="35059" y="55248"/>
                    </a:lnTo>
                    <a:lnTo>
                      <a:pt x="34992" y="55215"/>
                    </a:lnTo>
                    <a:lnTo>
                      <a:pt x="34925" y="55182"/>
                    </a:lnTo>
                    <a:lnTo>
                      <a:pt x="34859" y="55148"/>
                    </a:lnTo>
                    <a:lnTo>
                      <a:pt x="34692" y="55148"/>
                    </a:lnTo>
                    <a:cubicBezTo>
                      <a:pt x="34692" y="55148"/>
                      <a:pt x="34658" y="55082"/>
                      <a:pt x="34625" y="55082"/>
                    </a:cubicBezTo>
                    <a:cubicBezTo>
                      <a:pt x="34532" y="55051"/>
                      <a:pt x="34438" y="54961"/>
                      <a:pt x="34372" y="54950"/>
                    </a:cubicBezTo>
                    <a:lnTo>
                      <a:pt x="34372" y="54950"/>
                    </a:lnTo>
                    <a:cubicBezTo>
                      <a:pt x="34390" y="54941"/>
                      <a:pt x="34407" y="54932"/>
                      <a:pt x="34425" y="54915"/>
                    </a:cubicBezTo>
                    <a:cubicBezTo>
                      <a:pt x="34513" y="54844"/>
                      <a:pt x="34564" y="54802"/>
                      <a:pt x="34617" y="54802"/>
                    </a:cubicBezTo>
                    <a:close/>
                    <a:moveTo>
                      <a:pt x="21221" y="713"/>
                    </a:moveTo>
                    <a:cubicBezTo>
                      <a:pt x="21090" y="713"/>
                      <a:pt x="20839" y="784"/>
                      <a:pt x="20682" y="843"/>
                    </a:cubicBezTo>
                    <a:cubicBezTo>
                      <a:pt x="20415" y="943"/>
                      <a:pt x="20215" y="1143"/>
                      <a:pt x="20081" y="1377"/>
                    </a:cubicBezTo>
                    <a:cubicBezTo>
                      <a:pt x="20029" y="1558"/>
                      <a:pt x="19856" y="1578"/>
                      <a:pt x="19657" y="1578"/>
                    </a:cubicBezTo>
                    <a:cubicBezTo>
                      <a:pt x="19600" y="1578"/>
                      <a:pt x="19540" y="1577"/>
                      <a:pt x="19481" y="1577"/>
                    </a:cubicBezTo>
                    <a:cubicBezTo>
                      <a:pt x="19114" y="1577"/>
                      <a:pt x="18747" y="1643"/>
                      <a:pt x="18413" y="1777"/>
                    </a:cubicBezTo>
                    <a:cubicBezTo>
                      <a:pt x="18212" y="1836"/>
                      <a:pt x="18074" y="1857"/>
                      <a:pt x="17974" y="1857"/>
                    </a:cubicBezTo>
                    <a:cubicBezTo>
                      <a:pt x="17791" y="1857"/>
                      <a:pt x="17732" y="1787"/>
                      <a:pt x="17646" y="1743"/>
                    </a:cubicBezTo>
                    <a:cubicBezTo>
                      <a:pt x="17513" y="1643"/>
                      <a:pt x="17713" y="1610"/>
                      <a:pt x="17913" y="1610"/>
                    </a:cubicBezTo>
                    <a:cubicBezTo>
                      <a:pt x="18113" y="1610"/>
                      <a:pt x="18313" y="1577"/>
                      <a:pt x="18447" y="1510"/>
                    </a:cubicBezTo>
                    <a:cubicBezTo>
                      <a:pt x="18614" y="1443"/>
                      <a:pt x="18747" y="1377"/>
                      <a:pt x="18880" y="1310"/>
                    </a:cubicBezTo>
                    <a:cubicBezTo>
                      <a:pt x="18981" y="1243"/>
                      <a:pt x="18680" y="1243"/>
                      <a:pt x="18280" y="1210"/>
                    </a:cubicBezTo>
                    <a:cubicBezTo>
                      <a:pt x="17813" y="1243"/>
                      <a:pt x="17379" y="1377"/>
                      <a:pt x="16946" y="1577"/>
                    </a:cubicBezTo>
                    <a:cubicBezTo>
                      <a:pt x="16612" y="1677"/>
                      <a:pt x="16946" y="1710"/>
                      <a:pt x="16879" y="1944"/>
                    </a:cubicBezTo>
                    <a:cubicBezTo>
                      <a:pt x="16841" y="2057"/>
                      <a:pt x="16772" y="2095"/>
                      <a:pt x="16658" y="2095"/>
                    </a:cubicBezTo>
                    <a:cubicBezTo>
                      <a:pt x="16570" y="2095"/>
                      <a:pt x="16457" y="2073"/>
                      <a:pt x="16312" y="2044"/>
                    </a:cubicBezTo>
                    <a:cubicBezTo>
                      <a:pt x="16223" y="2026"/>
                      <a:pt x="16167" y="2018"/>
                      <a:pt x="16126" y="2018"/>
                    </a:cubicBezTo>
                    <a:cubicBezTo>
                      <a:pt x="16014" y="2018"/>
                      <a:pt x="16014" y="2079"/>
                      <a:pt x="15745" y="2177"/>
                    </a:cubicBezTo>
                    <a:cubicBezTo>
                      <a:pt x="15627" y="2209"/>
                      <a:pt x="15558" y="2224"/>
                      <a:pt x="15516" y="2224"/>
                    </a:cubicBezTo>
                    <a:cubicBezTo>
                      <a:pt x="15428" y="2224"/>
                      <a:pt x="15467" y="2157"/>
                      <a:pt x="15445" y="2044"/>
                    </a:cubicBezTo>
                    <a:lnTo>
                      <a:pt x="15445" y="2044"/>
                    </a:lnTo>
                    <a:cubicBezTo>
                      <a:pt x="14311" y="2511"/>
                      <a:pt x="13176" y="2978"/>
                      <a:pt x="12109" y="3545"/>
                    </a:cubicBezTo>
                    <a:cubicBezTo>
                      <a:pt x="10941" y="4145"/>
                      <a:pt x="9674" y="4879"/>
                      <a:pt x="8740" y="5446"/>
                    </a:cubicBezTo>
                    <a:cubicBezTo>
                      <a:pt x="8373" y="5713"/>
                      <a:pt x="7973" y="5946"/>
                      <a:pt x="7606" y="6213"/>
                    </a:cubicBezTo>
                    <a:cubicBezTo>
                      <a:pt x="6572" y="6981"/>
                      <a:pt x="5804" y="7681"/>
                      <a:pt x="5504" y="7948"/>
                    </a:cubicBezTo>
                    <a:cubicBezTo>
                      <a:pt x="5204" y="8181"/>
                      <a:pt x="5404" y="8248"/>
                      <a:pt x="5171" y="8415"/>
                    </a:cubicBezTo>
                    <a:cubicBezTo>
                      <a:pt x="4971" y="8615"/>
                      <a:pt x="5171" y="8815"/>
                      <a:pt x="4971" y="8949"/>
                    </a:cubicBezTo>
                    <a:cubicBezTo>
                      <a:pt x="4904" y="8982"/>
                      <a:pt x="4837" y="9049"/>
                      <a:pt x="4804" y="9115"/>
                    </a:cubicBezTo>
                    <a:cubicBezTo>
                      <a:pt x="4670" y="9316"/>
                      <a:pt x="4504" y="9516"/>
                      <a:pt x="4337" y="9716"/>
                    </a:cubicBezTo>
                    <a:cubicBezTo>
                      <a:pt x="4103" y="10116"/>
                      <a:pt x="3770" y="10450"/>
                      <a:pt x="3436" y="10750"/>
                    </a:cubicBezTo>
                    <a:cubicBezTo>
                      <a:pt x="2902" y="11184"/>
                      <a:pt x="2469" y="11717"/>
                      <a:pt x="2202" y="12318"/>
                    </a:cubicBezTo>
                    <a:cubicBezTo>
                      <a:pt x="2002" y="12785"/>
                      <a:pt x="1668" y="13185"/>
                      <a:pt x="1268" y="13485"/>
                    </a:cubicBezTo>
                    <a:cubicBezTo>
                      <a:pt x="1068" y="13652"/>
                      <a:pt x="934" y="13919"/>
                      <a:pt x="1001" y="14186"/>
                    </a:cubicBezTo>
                    <a:cubicBezTo>
                      <a:pt x="1034" y="14453"/>
                      <a:pt x="934" y="14686"/>
                      <a:pt x="768" y="14886"/>
                    </a:cubicBezTo>
                    <a:cubicBezTo>
                      <a:pt x="601" y="14986"/>
                      <a:pt x="801" y="15053"/>
                      <a:pt x="601" y="15487"/>
                    </a:cubicBezTo>
                    <a:cubicBezTo>
                      <a:pt x="401" y="15920"/>
                      <a:pt x="434" y="15987"/>
                      <a:pt x="734" y="16187"/>
                    </a:cubicBezTo>
                    <a:cubicBezTo>
                      <a:pt x="1068" y="16387"/>
                      <a:pt x="968" y="16287"/>
                      <a:pt x="901" y="16654"/>
                    </a:cubicBezTo>
                    <a:cubicBezTo>
                      <a:pt x="868" y="16854"/>
                      <a:pt x="868" y="17088"/>
                      <a:pt x="901" y="17288"/>
                    </a:cubicBezTo>
                    <a:cubicBezTo>
                      <a:pt x="901" y="17388"/>
                      <a:pt x="868" y="17521"/>
                      <a:pt x="834" y="17622"/>
                    </a:cubicBezTo>
                    <a:cubicBezTo>
                      <a:pt x="667" y="18055"/>
                      <a:pt x="701" y="18522"/>
                      <a:pt x="567" y="18822"/>
                    </a:cubicBezTo>
                    <a:cubicBezTo>
                      <a:pt x="434" y="19123"/>
                      <a:pt x="768" y="19089"/>
                      <a:pt x="734" y="19523"/>
                    </a:cubicBezTo>
                    <a:cubicBezTo>
                      <a:pt x="701" y="19957"/>
                      <a:pt x="534" y="20023"/>
                      <a:pt x="267" y="20023"/>
                    </a:cubicBezTo>
                    <a:cubicBezTo>
                      <a:pt x="0" y="20023"/>
                      <a:pt x="234" y="20357"/>
                      <a:pt x="467" y="20657"/>
                    </a:cubicBezTo>
                    <a:cubicBezTo>
                      <a:pt x="734" y="20957"/>
                      <a:pt x="901" y="20891"/>
                      <a:pt x="768" y="21291"/>
                    </a:cubicBezTo>
                    <a:cubicBezTo>
                      <a:pt x="634" y="21658"/>
                      <a:pt x="701" y="22091"/>
                      <a:pt x="934" y="22425"/>
                    </a:cubicBezTo>
                    <a:cubicBezTo>
                      <a:pt x="1112" y="22679"/>
                      <a:pt x="1097" y="22894"/>
                      <a:pt x="1108" y="22894"/>
                    </a:cubicBezTo>
                    <a:cubicBezTo>
                      <a:pt x="1112" y="22894"/>
                      <a:pt x="1119" y="22873"/>
                      <a:pt x="1134" y="22825"/>
                    </a:cubicBezTo>
                    <a:cubicBezTo>
                      <a:pt x="1235" y="22625"/>
                      <a:pt x="1335" y="22658"/>
                      <a:pt x="1335" y="22325"/>
                    </a:cubicBezTo>
                    <a:cubicBezTo>
                      <a:pt x="1335" y="22025"/>
                      <a:pt x="1301" y="22091"/>
                      <a:pt x="1168" y="22058"/>
                    </a:cubicBezTo>
                    <a:cubicBezTo>
                      <a:pt x="1001" y="22058"/>
                      <a:pt x="1168" y="21825"/>
                      <a:pt x="1168" y="21558"/>
                    </a:cubicBezTo>
                    <a:cubicBezTo>
                      <a:pt x="1168" y="21257"/>
                      <a:pt x="1068" y="21324"/>
                      <a:pt x="1134" y="21057"/>
                    </a:cubicBezTo>
                    <a:cubicBezTo>
                      <a:pt x="1235" y="20757"/>
                      <a:pt x="1168" y="20424"/>
                      <a:pt x="1001" y="20190"/>
                    </a:cubicBezTo>
                    <a:cubicBezTo>
                      <a:pt x="768" y="19823"/>
                      <a:pt x="934" y="20023"/>
                      <a:pt x="1001" y="19523"/>
                    </a:cubicBezTo>
                    <a:cubicBezTo>
                      <a:pt x="1034" y="19056"/>
                      <a:pt x="1134" y="18956"/>
                      <a:pt x="1034" y="18656"/>
                    </a:cubicBezTo>
                    <a:cubicBezTo>
                      <a:pt x="934" y="18322"/>
                      <a:pt x="1034" y="18055"/>
                      <a:pt x="1368" y="17688"/>
                    </a:cubicBezTo>
                    <a:cubicBezTo>
                      <a:pt x="1473" y="17549"/>
                      <a:pt x="1517" y="17486"/>
                      <a:pt x="1531" y="17465"/>
                    </a:cubicBezTo>
                    <a:lnTo>
                      <a:pt x="1531" y="17465"/>
                    </a:lnTo>
                    <a:cubicBezTo>
                      <a:pt x="1518" y="17486"/>
                      <a:pt x="1487" y="17540"/>
                      <a:pt x="1501" y="17555"/>
                    </a:cubicBezTo>
                    <a:cubicBezTo>
                      <a:pt x="1635" y="17655"/>
                      <a:pt x="1702" y="17822"/>
                      <a:pt x="1735" y="17955"/>
                    </a:cubicBezTo>
                    <a:cubicBezTo>
                      <a:pt x="1768" y="18155"/>
                      <a:pt x="1668" y="18189"/>
                      <a:pt x="1601" y="18389"/>
                    </a:cubicBezTo>
                    <a:cubicBezTo>
                      <a:pt x="1535" y="18556"/>
                      <a:pt x="1535" y="18789"/>
                      <a:pt x="1435" y="18922"/>
                    </a:cubicBezTo>
                    <a:cubicBezTo>
                      <a:pt x="1335" y="19023"/>
                      <a:pt x="1535" y="19156"/>
                      <a:pt x="1568" y="19389"/>
                    </a:cubicBezTo>
                    <a:cubicBezTo>
                      <a:pt x="1568" y="19590"/>
                      <a:pt x="1601" y="19590"/>
                      <a:pt x="1735" y="19723"/>
                    </a:cubicBezTo>
                    <a:cubicBezTo>
                      <a:pt x="1868" y="19823"/>
                      <a:pt x="1835" y="19823"/>
                      <a:pt x="1802" y="20057"/>
                    </a:cubicBezTo>
                    <a:cubicBezTo>
                      <a:pt x="1802" y="20257"/>
                      <a:pt x="1968" y="20257"/>
                      <a:pt x="1868" y="20457"/>
                    </a:cubicBezTo>
                    <a:cubicBezTo>
                      <a:pt x="1768" y="20757"/>
                      <a:pt x="1835" y="21057"/>
                      <a:pt x="2035" y="21257"/>
                    </a:cubicBezTo>
                    <a:cubicBezTo>
                      <a:pt x="2202" y="21424"/>
                      <a:pt x="2269" y="21691"/>
                      <a:pt x="2202" y="21891"/>
                    </a:cubicBezTo>
                    <a:cubicBezTo>
                      <a:pt x="2202" y="22191"/>
                      <a:pt x="2502" y="22191"/>
                      <a:pt x="2502" y="22825"/>
                    </a:cubicBezTo>
                    <a:cubicBezTo>
                      <a:pt x="2469" y="23125"/>
                      <a:pt x="2569" y="23392"/>
                      <a:pt x="2802" y="23592"/>
                    </a:cubicBezTo>
                    <a:cubicBezTo>
                      <a:pt x="2836" y="23793"/>
                      <a:pt x="2802" y="24026"/>
                      <a:pt x="2669" y="24193"/>
                    </a:cubicBezTo>
                    <a:cubicBezTo>
                      <a:pt x="2502" y="24393"/>
                      <a:pt x="2435" y="24660"/>
                      <a:pt x="2469" y="24893"/>
                    </a:cubicBezTo>
                    <a:cubicBezTo>
                      <a:pt x="2502" y="25194"/>
                      <a:pt x="3002" y="25494"/>
                      <a:pt x="3036" y="25627"/>
                    </a:cubicBezTo>
                    <a:cubicBezTo>
                      <a:pt x="3136" y="25927"/>
                      <a:pt x="3403" y="26128"/>
                      <a:pt x="3703" y="26128"/>
                    </a:cubicBezTo>
                    <a:cubicBezTo>
                      <a:pt x="4170" y="26194"/>
                      <a:pt x="3870" y="26161"/>
                      <a:pt x="4037" y="26361"/>
                    </a:cubicBezTo>
                    <a:cubicBezTo>
                      <a:pt x="4203" y="26561"/>
                      <a:pt x="4403" y="26728"/>
                      <a:pt x="4604" y="26895"/>
                    </a:cubicBezTo>
                    <a:cubicBezTo>
                      <a:pt x="4770" y="26995"/>
                      <a:pt x="5004" y="26995"/>
                      <a:pt x="5471" y="27228"/>
                    </a:cubicBezTo>
                    <a:cubicBezTo>
                      <a:pt x="5938" y="27429"/>
                      <a:pt x="5604" y="27462"/>
                      <a:pt x="5804" y="27462"/>
                    </a:cubicBezTo>
                    <a:cubicBezTo>
                      <a:pt x="6005" y="27495"/>
                      <a:pt x="6205" y="27562"/>
                      <a:pt x="6372" y="27662"/>
                    </a:cubicBezTo>
                    <a:cubicBezTo>
                      <a:pt x="6537" y="27713"/>
                      <a:pt x="6615" y="27735"/>
                      <a:pt x="6661" y="27735"/>
                    </a:cubicBezTo>
                    <a:cubicBezTo>
                      <a:pt x="6736" y="27735"/>
                      <a:pt x="6728" y="27678"/>
                      <a:pt x="6872" y="27595"/>
                    </a:cubicBezTo>
                    <a:cubicBezTo>
                      <a:pt x="7126" y="27468"/>
                      <a:pt x="7229" y="27159"/>
                      <a:pt x="7642" y="27159"/>
                    </a:cubicBezTo>
                    <a:cubicBezTo>
                      <a:pt x="7663" y="27159"/>
                      <a:pt x="7684" y="27160"/>
                      <a:pt x="7706" y="27162"/>
                    </a:cubicBezTo>
                    <a:cubicBezTo>
                      <a:pt x="8173" y="27228"/>
                      <a:pt x="7706" y="27262"/>
                      <a:pt x="8173" y="27328"/>
                    </a:cubicBezTo>
                    <a:cubicBezTo>
                      <a:pt x="8606" y="27395"/>
                      <a:pt x="8206" y="27328"/>
                      <a:pt x="8340" y="27495"/>
                    </a:cubicBezTo>
                    <a:cubicBezTo>
                      <a:pt x="8506" y="27662"/>
                      <a:pt x="8773" y="27996"/>
                      <a:pt x="9040" y="28363"/>
                    </a:cubicBezTo>
                    <a:lnTo>
                      <a:pt x="9240" y="28629"/>
                    </a:lnTo>
                    <a:cubicBezTo>
                      <a:pt x="9396" y="28855"/>
                      <a:pt x="9525" y="28909"/>
                      <a:pt x="9670" y="28909"/>
                    </a:cubicBezTo>
                    <a:cubicBezTo>
                      <a:pt x="9803" y="28909"/>
                      <a:pt x="9949" y="28863"/>
                      <a:pt x="10141" y="28863"/>
                    </a:cubicBezTo>
                    <a:lnTo>
                      <a:pt x="10341" y="28863"/>
                    </a:lnTo>
                    <a:cubicBezTo>
                      <a:pt x="10474" y="28863"/>
                      <a:pt x="10374" y="28930"/>
                      <a:pt x="10374" y="29130"/>
                    </a:cubicBezTo>
                    <a:cubicBezTo>
                      <a:pt x="10374" y="29397"/>
                      <a:pt x="10508" y="29297"/>
                      <a:pt x="10808" y="29463"/>
                    </a:cubicBezTo>
                    <a:cubicBezTo>
                      <a:pt x="10911" y="29520"/>
                      <a:pt x="10990" y="29546"/>
                      <a:pt x="11063" y="29546"/>
                    </a:cubicBezTo>
                    <a:cubicBezTo>
                      <a:pt x="11204" y="29546"/>
                      <a:pt x="11322" y="29450"/>
                      <a:pt x="11542" y="29297"/>
                    </a:cubicBezTo>
                    <a:cubicBezTo>
                      <a:pt x="11619" y="29250"/>
                      <a:pt x="11668" y="29231"/>
                      <a:pt x="11696" y="29231"/>
                    </a:cubicBezTo>
                    <a:cubicBezTo>
                      <a:pt x="11788" y="29231"/>
                      <a:pt x="11652" y="29443"/>
                      <a:pt x="11575" y="29597"/>
                    </a:cubicBezTo>
                    <a:cubicBezTo>
                      <a:pt x="11509" y="29797"/>
                      <a:pt x="11575" y="29797"/>
                      <a:pt x="11875" y="30030"/>
                    </a:cubicBezTo>
                    <a:cubicBezTo>
                      <a:pt x="12176" y="30297"/>
                      <a:pt x="12176" y="30731"/>
                      <a:pt x="12643" y="30764"/>
                    </a:cubicBezTo>
                    <a:cubicBezTo>
                      <a:pt x="12668" y="30766"/>
                      <a:pt x="12690" y="30767"/>
                      <a:pt x="12709" y="30767"/>
                    </a:cubicBezTo>
                    <a:cubicBezTo>
                      <a:pt x="13028" y="30767"/>
                      <a:pt x="12648" y="30517"/>
                      <a:pt x="12743" y="30297"/>
                    </a:cubicBezTo>
                    <a:cubicBezTo>
                      <a:pt x="12757" y="30263"/>
                      <a:pt x="12778" y="30248"/>
                      <a:pt x="12804" y="30248"/>
                    </a:cubicBezTo>
                    <a:cubicBezTo>
                      <a:pt x="12954" y="30248"/>
                      <a:pt x="13263" y="30760"/>
                      <a:pt x="13377" y="30931"/>
                    </a:cubicBezTo>
                    <a:cubicBezTo>
                      <a:pt x="13437" y="31007"/>
                      <a:pt x="13429" y="31028"/>
                      <a:pt x="13377" y="31028"/>
                    </a:cubicBezTo>
                    <a:cubicBezTo>
                      <a:pt x="13314" y="31028"/>
                      <a:pt x="13189" y="30998"/>
                      <a:pt x="13043" y="30998"/>
                    </a:cubicBezTo>
                    <a:cubicBezTo>
                      <a:pt x="12776" y="30998"/>
                      <a:pt x="12943" y="30998"/>
                      <a:pt x="12709" y="31098"/>
                    </a:cubicBezTo>
                    <a:cubicBezTo>
                      <a:pt x="12509" y="31231"/>
                      <a:pt x="12709" y="31365"/>
                      <a:pt x="12709" y="31598"/>
                    </a:cubicBezTo>
                    <a:cubicBezTo>
                      <a:pt x="12709" y="31801"/>
                      <a:pt x="12760" y="31978"/>
                      <a:pt x="13034" y="31978"/>
                    </a:cubicBezTo>
                    <a:cubicBezTo>
                      <a:pt x="13076" y="31978"/>
                      <a:pt x="13123" y="31974"/>
                      <a:pt x="13176" y="31965"/>
                    </a:cubicBezTo>
                    <a:cubicBezTo>
                      <a:pt x="13200" y="31963"/>
                      <a:pt x="13222" y="31962"/>
                      <a:pt x="13243" y="31962"/>
                    </a:cubicBezTo>
                    <a:cubicBezTo>
                      <a:pt x="13581" y="31962"/>
                      <a:pt x="13610" y="32199"/>
                      <a:pt x="13610" y="32199"/>
                    </a:cubicBezTo>
                    <a:lnTo>
                      <a:pt x="13810" y="32465"/>
                    </a:lnTo>
                    <a:cubicBezTo>
                      <a:pt x="13877" y="32566"/>
                      <a:pt x="13910" y="32699"/>
                      <a:pt x="13944" y="32832"/>
                    </a:cubicBezTo>
                    <a:cubicBezTo>
                      <a:pt x="13944" y="32966"/>
                      <a:pt x="13910" y="32966"/>
                      <a:pt x="14210" y="33233"/>
                    </a:cubicBezTo>
                    <a:cubicBezTo>
                      <a:pt x="14277" y="33299"/>
                      <a:pt x="14369" y="33333"/>
                      <a:pt x="14461" y="33333"/>
                    </a:cubicBezTo>
                    <a:cubicBezTo>
                      <a:pt x="14552" y="33333"/>
                      <a:pt x="14644" y="33299"/>
                      <a:pt x="14711" y="33233"/>
                    </a:cubicBezTo>
                    <a:cubicBezTo>
                      <a:pt x="14978" y="33299"/>
                      <a:pt x="15245" y="33399"/>
                      <a:pt x="15545" y="33466"/>
                    </a:cubicBezTo>
                    <a:cubicBezTo>
                      <a:pt x="15712" y="33466"/>
                      <a:pt x="15611" y="33466"/>
                      <a:pt x="15878" y="33633"/>
                    </a:cubicBezTo>
                    <a:cubicBezTo>
                      <a:pt x="16145" y="33833"/>
                      <a:pt x="15978" y="33900"/>
                      <a:pt x="16045" y="34133"/>
                    </a:cubicBezTo>
                    <a:cubicBezTo>
                      <a:pt x="16067" y="34219"/>
                      <a:pt x="16084" y="34250"/>
                      <a:pt x="16107" y="34250"/>
                    </a:cubicBezTo>
                    <a:cubicBezTo>
                      <a:pt x="16154" y="34250"/>
                      <a:pt x="16220" y="34112"/>
                      <a:pt x="16379" y="34067"/>
                    </a:cubicBezTo>
                    <a:cubicBezTo>
                      <a:pt x="16512" y="34033"/>
                      <a:pt x="16612" y="33967"/>
                      <a:pt x="16646" y="33833"/>
                    </a:cubicBezTo>
                    <a:lnTo>
                      <a:pt x="16579" y="33600"/>
                    </a:lnTo>
                    <a:lnTo>
                      <a:pt x="16345" y="33266"/>
                    </a:lnTo>
                    <a:cubicBezTo>
                      <a:pt x="16345" y="33266"/>
                      <a:pt x="16679" y="33233"/>
                      <a:pt x="16846" y="33166"/>
                    </a:cubicBezTo>
                    <a:cubicBezTo>
                      <a:pt x="16979" y="33133"/>
                      <a:pt x="17046" y="32899"/>
                      <a:pt x="17246" y="32799"/>
                    </a:cubicBezTo>
                    <a:cubicBezTo>
                      <a:pt x="17279" y="32783"/>
                      <a:pt x="17322" y="32775"/>
                      <a:pt x="17372" y="32775"/>
                    </a:cubicBezTo>
                    <a:cubicBezTo>
                      <a:pt x="17626" y="32775"/>
                      <a:pt x="18047" y="32971"/>
                      <a:pt x="18047" y="33166"/>
                    </a:cubicBezTo>
                    <a:cubicBezTo>
                      <a:pt x="18080" y="33366"/>
                      <a:pt x="18080" y="33566"/>
                      <a:pt x="18113" y="33733"/>
                    </a:cubicBezTo>
                    <a:cubicBezTo>
                      <a:pt x="18180" y="33900"/>
                      <a:pt x="18413" y="34033"/>
                      <a:pt x="18480" y="34200"/>
                    </a:cubicBezTo>
                    <a:cubicBezTo>
                      <a:pt x="18514" y="34333"/>
                      <a:pt x="18714" y="34600"/>
                      <a:pt x="18647" y="34734"/>
                    </a:cubicBezTo>
                    <a:cubicBezTo>
                      <a:pt x="18547" y="34834"/>
                      <a:pt x="18814" y="34967"/>
                      <a:pt x="18680" y="35134"/>
                    </a:cubicBezTo>
                    <a:cubicBezTo>
                      <a:pt x="18514" y="35301"/>
                      <a:pt x="18747" y="35801"/>
                      <a:pt x="18580" y="36068"/>
                    </a:cubicBezTo>
                    <a:cubicBezTo>
                      <a:pt x="18413" y="36335"/>
                      <a:pt x="18647" y="36468"/>
                      <a:pt x="18647" y="36769"/>
                    </a:cubicBezTo>
                    <a:cubicBezTo>
                      <a:pt x="18614" y="37035"/>
                      <a:pt x="18480" y="37269"/>
                      <a:pt x="18247" y="37402"/>
                    </a:cubicBezTo>
                    <a:cubicBezTo>
                      <a:pt x="18147" y="37436"/>
                      <a:pt x="17646" y="37436"/>
                      <a:pt x="17613" y="37736"/>
                    </a:cubicBezTo>
                    <a:cubicBezTo>
                      <a:pt x="17546" y="38003"/>
                      <a:pt x="17346" y="38003"/>
                      <a:pt x="17346" y="38003"/>
                    </a:cubicBezTo>
                    <a:cubicBezTo>
                      <a:pt x="17346" y="38069"/>
                      <a:pt x="17346" y="38136"/>
                      <a:pt x="17346" y="38203"/>
                    </a:cubicBezTo>
                    <a:cubicBezTo>
                      <a:pt x="17379" y="38303"/>
                      <a:pt x="17346" y="38336"/>
                      <a:pt x="17213" y="38503"/>
                    </a:cubicBezTo>
                    <a:cubicBezTo>
                      <a:pt x="17146" y="38587"/>
                      <a:pt x="17104" y="38603"/>
                      <a:pt x="17017" y="38603"/>
                    </a:cubicBezTo>
                    <a:cubicBezTo>
                      <a:pt x="16958" y="38603"/>
                      <a:pt x="16880" y="38596"/>
                      <a:pt x="16759" y="38596"/>
                    </a:cubicBezTo>
                    <a:cubicBezTo>
                      <a:pt x="16699" y="38596"/>
                      <a:pt x="16629" y="38598"/>
                      <a:pt x="16545" y="38603"/>
                    </a:cubicBezTo>
                    <a:cubicBezTo>
                      <a:pt x="16078" y="38637"/>
                      <a:pt x="16412" y="38637"/>
                      <a:pt x="16612" y="38970"/>
                    </a:cubicBezTo>
                    <a:cubicBezTo>
                      <a:pt x="16722" y="39126"/>
                      <a:pt x="16714" y="39158"/>
                      <a:pt x="16665" y="39158"/>
                    </a:cubicBezTo>
                    <a:cubicBezTo>
                      <a:pt x="16630" y="39158"/>
                      <a:pt x="16577" y="39143"/>
                      <a:pt x="16528" y="39143"/>
                    </a:cubicBezTo>
                    <a:cubicBezTo>
                      <a:pt x="16496" y="39143"/>
                      <a:pt x="16466" y="39149"/>
                      <a:pt x="16445" y="39170"/>
                    </a:cubicBezTo>
                    <a:cubicBezTo>
                      <a:pt x="16345" y="39237"/>
                      <a:pt x="16312" y="39404"/>
                      <a:pt x="16212" y="39637"/>
                    </a:cubicBezTo>
                    <a:cubicBezTo>
                      <a:pt x="16078" y="39837"/>
                      <a:pt x="16045" y="39671"/>
                      <a:pt x="16078" y="39871"/>
                    </a:cubicBezTo>
                    <a:cubicBezTo>
                      <a:pt x="16145" y="40104"/>
                      <a:pt x="16112" y="40371"/>
                      <a:pt x="15978" y="40571"/>
                    </a:cubicBezTo>
                    <a:cubicBezTo>
                      <a:pt x="15812" y="40871"/>
                      <a:pt x="15912" y="40805"/>
                      <a:pt x="16045" y="40938"/>
                    </a:cubicBezTo>
                    <a:cubicBezTo>
                      <a:pt x="16179" y="41105"/>
                      <a:pt x="16212" y="40938"/>
                      <a:pt x="16579" y="41172"/>
                    </a:cubicBezTo>
                    <a:cubicBezTo>
                      <a:pt x="16912" y="41405"/>
                      <a:pt x="16646" y="41605"/>
                      <a:pt x="16412" y="41605"/>
                    </a:cubicBezTo>
                    <a:cubicBezTo>
                      <a:pt x="16179" y="41605"/>
                      <a:pt x="16412" y="41605"/>
                      <a:pt x="16179" y="41772"/>
                    </a:cubicBezTo>
                    <a:cubicBezTo>
                      <a:pt x="15945" y="41939"/>
                      <a:pt x="16078" y="41872"/>
                      <a:pt x="15678" y="42339"/>
                    </a:cubicBezTo>
                    <a:cubicBezTo>
                      <a:pt x="15311" y="42773"/>
                      <a:pt x="15611" y="42539"/>
                      <a:pt x="15912" y="42906"/>
                    </a:cubicBezTo>
                    <a:cubicBezTo>
                      <a:pt x="16179" y="43307"/>
                      <a:pt x="15978" y="43373"/>
                      <a:pt x="15812" y="43440"/>
                    </a:cubicBezTo>
                    <a:cubicBezTo>
                      <a:pt x="15645" y="43507"/>
                      <a:pt x="16112" y="43640"/>
                      <a:pt x="16679" y="44040"/>
                    </a:cubicBezTo>
                    <a:cubicBezTo>
                      <a:pt x="17246" y="44474"/>
                      <a:pt x="16879" y="44174"/>
                      <a:pt x="16979" y="44474"/>
                    </a:cubicBezTo>
                    <a:cubicBezTo>
                      <a:pt x="17079" y="44774"/>
                      <a:pt x="17046" y="44607"/>
                      <a:pt x="17413" y="44908"/>
                    </a:cubicBezTo>
                    <a:cubicBezTo>
                      <a:pt x="17746" y="45208"/>
                      <a:pt x="18013" y="46209"/>
                      <a:pt x="18247" y="46442"/>
                    </a:cubicBezTo>
                    <a:cubicBezTo>
                      <a:pt x="18413" y="46609"/>
                      <a:pt x="18547" y="46876"/>
                      <a:pt x="18547" y="47143"/>
                    </a:cubicBezTo>
                    <a:cubicBezTo>
                      <a:pt x="18547" y="47376"/>
                      <a:pt x="18547" y="47376"/>
                      <a:pt x="18747" y="47376"/>
                    </a:cubicBezTo>
                    <a:cubicBezTo>
                      <a:pt x="18947" y="47376"/>
                      <a:pt x="19147" y="47810"/>
                      <a:pt x="19414" y="48110"/>
                    </a:cubicBezTo>
                    <a:cubicBezTo>
                      <a:pt x="19714" y="48444"/>
                      <a:pt x="19748" y="48510"/>
                      <a:pt x="19748" y="48710"/>
                    </a:cubicBezTo>
                    <a:cubicBezTo>
                      <a:pt x="19748" y="48911"/>
                      <a:pt x="19681" y="49011"/>
                      <a:pt x="19748" y="49211"/>
                    </a:cubicBezTo>
                    <a:cubicBezTo>
                      <a:pt x="19814" y="49378"/>
                      <a:pt x="20115" y="49544"/>
                      <a:pt x="20615" y="49911"/>
                    </a:cubicBezTo>
                    <a:cubicBezTo>
                      <a:pt x="21149" y="50378"/>
                      <a:pt x="21783" y="50712"/>
                      <a:pt x="22450" y="50912"/>
                    </a:cubicBezTo>
                    <a:cubicBezTo>
                      <a:pt x="23584" y="51346"/>
                      <a:pt x="22683" y="51112"/>
                      <a:pt x="23150" y="51346"/>
                    </a:cubicBezTo>
                    <a:cubicBezTo>
                      <a:pt x="23584" y="51579"/>
                      <a:pt x="23184" y="51512"/>
                      <a:pt x="23284" y="51612"/>
                    </a:cubicBezTo>
                    <a:cubicBezTo>
                      <a:pt x="23384" y="51746"/>
                      <a:pt x="23684" y="51713"/>
                      <a:pt x="23917" y="51879"/>
                    </a:cubicBezTo>
                    <a:cubicBezTo>
                      <a:pt x="23984" y="51913"/>
                      <a:pt x="24051" y="51946"/>
                      <a:pt x="24118" y="52013"/>
                    </a:cubicBezTo>
                    <a:cubicBezTo>
                      <a:pt x="24151" y="52046"/>
                      <a:pt x="24151" y="52079"/>
                      <a:pt x="24184" y="52180"/>
                    </a:cubicBezTo>
                    <a:cubicBezTo>
                      <a:pt x="24218" y="52346"/>
                      <a:pt x="24251" y="52446"/>
                      <a:pt x="24351" y="52947"/>
                    </a:cubicBezTo>
                    <a:cubicBezTo>
                      <a:pt x="24384" y="53180"/>
                      <a:pt x="24418" y="53447"/>
                      <a:pt x="24418" y="53681"/>
                    </a:cubicBezTo>
                    <a:cubicBezTo>
                      <a:pt x="24451" y="54181"/>
                      <a:pt x="24384" y="53948"/>
                      <a:pt x="24318" y="54448"/>
                    </a:cubicBezTo>
                    <a:cubicBezTo>
                      <a:pt x="24218" y="54982"/>
                      <a:pt x="24284" y="55182"/>
                      <a:pt x="24084" y="55349"/>
                    </a:cubicBezTo>
                    <a:cubicBezTo>
                      <a:pt x="23884" y="55515"/>
                      <a:pt x="23951" y="55549"/>
                      <a:pt x="24084" y="55649"/>
                    </a:cubicBezTo>
                    <a:cubicBezTo>
                      <a:pt x="24218" y="55782"/>
                      <a:pt x="24118" y="55882"/>
                      <a:pt x="24218" y="56283"/>
                    </a:cubicBezTo>
                    <a:cubicBezTo>
                      <a:pt x="24284" y="56683"/>
                      <a:pt x="24318" y="56850"/>
                      <a:pt x="24218" y="56983"/>
                    </a:cubicBezTo>
                    <a:cubicBezTo>
                      <a:pt x="24118" y="57150"/>
                      <a:pt x="24318" y="57283"/>
                      <a:pt x="24151" y="57483"/>
                    </a:cubicBezTo>
                    <a:cubicBezTo>
                      <a:pt x="24017" y="57717"/>
                      <a:pt x="24051" y="57750"/>
                      <a:pt x="24084" y="57984"/>
                    </a:cubicBezTo>
                    <a:cubicBezTo>
                      <a:pt x="24118" y="58251"/>
                      <a:pt x="24051" y="58384"/>
                      <a:pt x="23817" y="58718"/>
                    </a:cubicBezTo>
                    <a:cubicBezTo>
                      <a:pt x="23617" y="59085"/>
                      <a:pt x="23851" y="59085"/>
                      <a:pt x="23851" y="59518"/>
                    </a:cubicBezTo>
                    <a:cubicBezTo>
                      <a:pt x="23884" y="59918"/>
                      <a:pt x="23617" y="59885"/>
                      <a:pt x="23684" y="60185"/>
                    </a:cubicBezTo>
                    <a:cubicBezTo>
                      <a:pt x="23751" y="60419"/>
                      <a:pt x="23817" y="60652"/>
                      <a:pt x="23884" y="60919"/>
                    </a:cubicBezTo>
                    <a:cubicBezTo>
                      <a:pt x="23917" y="61219"/>
                      <a:pt x="23884" y="61219"/>
                      <a:pt x="23784" y="61486"/>
                    </a:cubicBezTo>
                    <a:cubicBezTo>
                      <a:pt x="23717" y="61786"/>
                      <a:pt x="23617" y="62287"/>
                      <a:pt x="23550" y="62454"/>
                    </a:cubicBezTo>
                    <a:cubicBezTo>
                      <a:pt x="23484" y="62687"/>
                      <a:pt x="23417" y="62887"/>
                      <a:pt x="23317" y="63087"/>
                    </a:cubicBezTo>
                    <a:cubicBezTo>
                      <a:pt x="23184" y="63421"/>
                      <a:pt x="23117" y="63187"/>
                      <a:pt x="23117" y="63421"/>
                    </a:cubicBezTo>
                    <a:cubicBezTo>
                      <a:pt x="23117" y="63621"/>
                      <a:pt x="23083" y="63521"/>
                      <a:pt x="22950" y="63621"/>
                    </a:cubicBezTo>
                    <a:cubicBezTo>
                      <a:pt x="22817" y="63721"/>
                      <a:pt x="22850" y="63688"/>
                      <a:pt x="22917" y="63921"/>
                    </a:cubicBezTo>
                    <a:cubicBezTo>
                      <a:pt x="22983" y="64121"/>
                      <a:pt x="23050" y="64288"/>
                      <a:pt x="23117" y="64455"/>
                    </a:cubicBezTo>
                    <a:cubicBezTo>
                      <a:pt x="23150" y="64555"/>
                      <a:pt x="23184" y="64622"/>
                      <a:pt x="23217" y="64722"/>
                    </a:cubicBezTo>
                    <a:lnTo>
                      <a:pt x="23083" y="64955"/>
                    </a:lnTo>
                    <a:cubicBezTo>
                      <a:pt x="23050" y="65022"/>
                      <a:pt x="22983" y="65122"/>
                      <a:pt x="22917" y="65189"/>
                    </a:cubicBezTo>
                    <a:cubicBezTo>
                      <a:pt x="22783" y="65322"/>
                      <a:pt x="22850" y="65456"/>
                      <a:pt x="22917" y="65589"/>
                    </a:cubicBezTo>
                    <a:cubicBezTo>
                      <a:pt x="22983" y="65756"/>
                      <a:pt x="22917" y="65656"/>
                      <a:pt x="22917" y="65889"/>
                    </a:cubicBezTo>
                    <a:cubicBezTo>
                      <a:pt x="22917" y="66023"/>
                      <a:pt x="22917" y="66123"/>
                      <a:pt x="22850" y="66223"/>
                    </a:cubicBezTo>
                    <a:cubicBezTo>
                      <a:pt x="22817" y="66356"/>
                      <a:pt x="22717" y="66456"/>
                      <a:pt x="22650" y="66523"/>
                    </a:cubicBezTo>
                    <a:cubicBezTo>
                      <a:pt x="22516" y="66690"/>
                      <a:pt x="22616" y="66623"/>
                      <a:pt x="22650" y="66690"/>
                    </a:cubicBezTo>
                    <a:cubicBezTo>
                      <a:pt x="22661" y="66723"/>
                      <a:pt x="22679" y="66734"/>
                      <a:pt x="22705" y="66734"/>
                    </a:cubicBezTo>
                    <a:cubicBezTo>
                      <a:pt x="22757" y="66734"/>
                      <a:pt x="22839" y="66690"/>
                      <a:pt x="22950" y="66690"/>
                    </a:cubicBezTo>
                    <a:cubicBezTo>
                      <a:pt x="23117" y="66690"/>
                      <a:pt x="23017" y="66657"/>
                      <a:pt x="23050" y="66623"/>
                    </a:cubicBezTo>
                    <a:cubicBezTo>
                      <a:pt x="23083" y="66523"/>
                      <a:pt x="23150" y="66423"/>
                      <a:pt x="23184" y="66323"/>
                    </a:cubicBezTo>
                    <a:cubicBezTo>
                      <a:pt x="23217" y="66156"/>
                      <a:pt x="23284" y="65989"/>
                      <a:pt x="23384" y="65856"/>
                    </a:cubicBezTo>
                    <a:cubicBezTo>
                      <a:pt x="23428" y="65778"/>
                      <a:pt x="23473" y="65752"/>
                      <a:pt x="23512" y="65752"/>
                    </a:cubicBezTo>
                    <a:cubicBezTo>
                      <a:pt x="23591" y="65752"/>
                      <a:pt x="23651" y="65856"/>
                      <a:pt x="23651" y="65856"/>
                    </a:cubicBezTo>
                    <a:lnTo>
                      <a:pt x="23651" y="66223"/>
                    </a:lnTo>
                    <a:cubicBezTo>
                      <a:pt x="23651" y="66223"/>
                      <a:pt x="23584" y="66356"/>
                      <a:pt x="23484" y="66557"/>
                    </a:cubicBezTo>
                    <a:cubicBezTo>
                      <a:pt x="23417" y="66757"/>
                      <a:pt x="23417" y="66690"/>
                      <a:pt x="23450" y="66923"/>
                    </a:cubicBezTo>
                    <a:cubicBezTo>
                      <a:pt x="23450" y="67157"/>
                      <a:pt x="23417" y="67257"/>
                      <a:pt x="23417" y="67524"/>
                    </a:cubicBezTo>
                    <a:cubicBezTo>
                      <a:pt x="23417" y="67791"/>
                      <a:pt x="23317" y="67791"/>
                      <a:pt x="23250" y="67791"/>
                    </a:cubicBezTo>
                    <a:cubicBezTo>
                      <a:pt x="23217" y="67791"/>
                      <a:pt x="23150" y="67724"/>
                      <a:pt x="23083" y="67591"/>
                    </a:cubicBezTo>
                    <a:cubicBezTo>
                      <a:pt x="23050" y="67491"/>
                      <a:pt x="23017" y="67390"/>
                      <a:pt x="22950" y="67290"/>
                    </a:cubicBezTo>
                    <a:cubicBezTo>
                      <a:pt x="22934" y="67259"/>
                      <a:pt x="22926" y="67246"/>
                      <a:pt x="22921" y="67246"/>
                    </a:cubicBezTo>
                    <a:cubicBezTo>
                      <a:pt x="22906" y="67246"/>
                      <a:pt x="22926" y="67381"/>
                      <a:pt x="22850" y="67457"/>
                    </a:cubicBezTo>
                    <a:cubicBezTo>
                      <a:pt x="22750" y="67557"/>
                      <a:pt x="22717" y="67557"/>
                      <a:pt x="22683" y="67724"/>
                    </a:cubicBezTo>
                    <a:cubicBezTo>
                      <a:pt x="22650" y="67857"/>
                      <a:pt x="22550" y="67891"/>
                      <a:pt x="22350" y="67891"/>
                    </a:cubicBezTo>
                    <a:lnTo>
                      <a:pt x="21582" y="67891"/>
                    </a:lnTo>
                    <a:cubicBezTo>
                      <a:pt x="21182" y="67891"/>
                      <a:pt x="21749" y="67924"/>
                      <a:pt x="21983" y="67991"/>
                    </a:cubicBezTo>
                    <a:cubicBezTo>
                      <a:pt x="22081" y="68033"/>
                      <a:pt x="22178" y="68051"/>
                      <a:pt x="22274" y="68051"/>
                    </a:cubicBezTo>
                    <a:cubicBezTo>
                      <a:pt x="22406" y="68051"/>
                      <a:pt x="22534" y="68016"/>
                      <a:pt x="22650" y="67958"/>
                    </a:cubicBezTo>
                    <a:cubicBezTo>
                      <a:pt x="22702" y="67937"/>
                      <a:pt x="22731" y="67929"/>
                      <a:pt x="22749" y="67929"/>
                    </a:cubicBezTo>
                    <a:cubicBezTo>
                      <a:pt x="22788" y="67929"/>
                      <a:pt x="22771" y="67968"/>
                      <a:pt x="22817" y="67991"/>
                    </a:cubicBezTo>
                    <a:cubicBezTo>
                      <a:pt x="22917" y="68024"/>
                      <a:pt x="23017" y="68024"/>
                      <a:pt x="23117" y="68024"/>
                    </a:cubicBezTo>
                    <a:cubicBezTo>
                      <a:pt x="23284" y="68024"/>
                      <a:pt x="23184" y="68158"/>
                      <a:pt x="23083" y="68158"/>
                    </a:cubicBezTo>
                    <a:cubicBezTo>
                      <a:pt x="22950" y="68191"/>
                      <a:pt x="22950" y="68224"/>
                      <a:pt x="22917" y="68324"/>
                    </a:cubicBezTo>
                    <a:cubicBezTo>
                      <a:pt x="22883" y="68391"/>
                      <a:pt x="23017" y="68458"/>
                      <a:pt x="23017" y="68458"/>
                    </a:cubicBezTo>
                    <a:cubicBezTo>
                      <a:pt x="23017" y="68458"/>
                      <a:pt x="22983" y="68591"/>
                      <a:pt x="22917" y="68591"/>
                    </a:cubicBezTo>
                    <a:cubicBezTo>
                      <a:pt x="22850" y="68558"/>
                      <a:pt x="22817" y="68558"/>
                      <a:pt x="22717" y="68525"/>
                    </a:cubicBezTo>
                    <a:cubicBezTo>
                      <a:pt x="22616" y="68525"/>
                      <a:pt x="22550" y="68558"/>
                      <a:pt x="22450" y="68625"/>
                    </a:cubicBezTo>
                    <a:cubicBezTo>
                      <a:pt x="22416" y="68658"/>
                      <a:pt x="22550" y="68791"/>
                      <a:pt x="22550" y="68791"/>
                    </a:cubicBezTo>
                    <a:cubicBezTo>
                      <a:pt x="22616" y="68791"/>
                      <a:pt x="22683" y="68758"/>
                      <a:pt x="22750" y="68725"/>
                    </a:cubicBezTo>
                    <a:cubicBezTo>
                      <a:pt x="22756" y="68723"/>
                      <a:pt x="22762" y="68722"/>
                      <a:pt x="22768" y="68722"/>
                    </a:cubicBezTo>
                    <a:cubicBezTo>
                      <a:pt x="22880" y="68722"/>
                      <a:pt x="22853" y="69027"/>
                      <a:pt x="22917" y="69058"/>
                    </a:cubicBezTo>
                    <a:cubicBezTo>
                      <a:pt x="22983" y="69092"/>
                      <a:pt x="22950" y="69392"/>
                      <a:pt x="22950" y="69392"/>
                    </a:cubicBezTo>
                    <a:cubicBezTo>
                      <a:pt x="22983" y="69359"/>
                      <a:pt x="23017" y="69325"/>
                      <a:pt x="23050" y="69292"/>
                    </a:cubicBezTo>
                    <a:cubicBezTo>
                      <a:pt x="23117" y="69325"/>
                      <a:pt x="23184" y="69325"/>
                      <a:pt x="23250" y="69359"/>
                    </a:cubicBezTo>
                    <a:lnTo>
                      <a:pt x="23250" y="69459"/>
                    </a:lnTo>
                    <a:lnTo>
                      <a:pt x="23050" y="69559"/>
                    </a:lnTo>
                    <a:cubicBezTo>
                      <a:pt x="22950" y="69592"/>
                      <a:pt x="23050" y="69592"/>
                      <a:pt x="23050" y="69625"/>
                    </a:cubicBezTo>
                    <a:cubicBezTo>
                      <a:pt x="23050" y="69637"/>
                      <a:pt x="23072" y="69640"/>
                      <a:pt x="23102" y="69640"/>
                    </a:cubicBezTo>
                    <a:cubicBezTo>
                      <a:pt x="23161" y="69640"/>
                      <a:pt x="23250" y="69625"/>
                      <a:pt x="23250" y="69625"/>
                    </a:cubicBezTo>
                    <a:cubicBezTo>
                      <a:pt x="23350" y="69659"/>
                      <a:pt x="23450" y="69692"/>
                      <a:pt x="23517" y="69725"/>
                    </a:cubicBezTo>
                    <a:cubicBezTo>
                      <a:pt x="23617" y="69792"/>
                      <a:pt x="23817" y="69926"/>
                      <a:pt x="23817" y="69926"/>
                    </a:cubicBezTo>
                    <a:cubicBezTo>
                      <a:pt x="23817" y="69926"/>
                      <a:pt x="23817" y="70126"/>
                      <a:pt x="23717" y="70126"/>
                    </a:cubicBezTo>
                    <a:cubicBezTo>
                      <a:pt x="23617" y="70092"/>
                      <a:pt x="23617" y="70059"/>
                      <a:pt x="23584" y="70026"/>
                    </a:cubicBezTo>
                    <a:cubicBezTo>
                      <a:pt x="23517" y="70026"/>
                      <a:pt x="23584" y="70126"/>
                      <a:pt x="23517" y="70192"/>
                    </a:cubicBezTo>
                    <a:cubicBezTo>
                      <a:pt x="23484" y="70226"/>
                      <a:pt x="23484" y="70293"/>
                      <a:pt x="23517" y="70326"/>
                    </a:cubicBezTo>
                    <a:lnTo>
                      <a:pt x="23917" y="70459"/>
                    </a:lnTo>
                    <a:lnTo>
                      <a:pt x="24284" y="70626"/>
                    </a:lnTo>
                    <a:lnTo>
                      <a:pt x="24585" y="70593"/>
                    </a:lnTo>
                    <a:lnTo>
                      <a:pt x="24818" y="70493"/>
                    </a:lnTo>
                    <a:lnTo>
                      <a:pt x="24918" y="70593"/>
                    </a:lnTo>
                    <a:cubicBezTo>
                      <a:pt x="24918" y="70659"/>
                      <a:pt x="24885" y="70726"/>
                      <a:pt x="24885" y="70793"/>
                    </a:cubicBezTo>
                    <a:cubicBezTo>
                      <a:pt x="24885" y="70826"/>
                      <a:pt x="25285" y="70960"/>
                      <a:pt x="25285" y="70960"/>
                    </a:cubicBezTo>
                    <a:cubicBezTo>
                      <a:pt x="25418" y="70993"/>
                      <a:pt x="25519" y="70993"/>
                      <a:pt x="25652" y="71026"/>
                    </a:cubicBezTo>
                    <a:cubicBezTo>
                      <a:pt x="25667" y="71031"/>
                      <a:pt x="25685" y="71033"/>
                      <a:pt x="25706" y="71033"/>
                    </a:cubicBezTo>
                    <a:cubicBezTo>
                      <a:pt x="25785" y="71033"/>
                      <a:pt x="25901" y="71003"/>
                      <a:pt x="26011" y="71003"/>
                    </a:cubicBezTo>
                    <a:cubicBezTo>
                      <a:pt x="26061" y="71003"/>
                      <a:pt x="26109" y="71009"/>
                      <a:pt x="26152" y="71026"/>
                    </a:cubicBezTo>
                    <a:cubicBezTo>
                      <a:pt x="26252" y="71043"/>
                      <a:pt x="26344" y="71051"/>
                      <a:pt x="26432" y="71051"/>
                    </a:cubicBezTo>
                    <a:cubicBezTo>
                      <a:pt x="26519" y="71051"/>
                      <a:pt x="26603" y="71043"/>
                      <a:pt x="26686" y="71026"/>
                    </a:cubicBezTo>
                    <a:lnTo>
                      <a:pt x="27286" y="70960"/>
                    </a:lnTo>
                    <a:cubicBezTo>
                      <a:pt x="27353" y="70960"/>
                      <a:pt x="27420" y="70926"/>
                      <a:pt x="27487" y="70893"/>
                    </a:cubicBezTo>
                    <a:cubicBezTo>
                      <a:pt x="27553" y="70860"/>
                      <a:pt x="27253" y="70826"/>
                      <a:pt x="27153" y="70760"/>
                    </a:cubicBezTo>
                    <a:cubicBezTo>
                      <a:pt x="27020" y="70693"/>
                      <a:pt x="26886" y="70659"/>
                      <a:pt x="26753" y="70593"/>
                    </a:cubicBezTo>
                    <a:cubicBezTo>
                      <a:pt x="26738" y="70588"/>
                      <a:pt x="26723" y="70586"/>
                      <a:pt x="26708" y="70586"/>
                    </a:cubicBezTo>
                    <a:cubicBezTo>
                      <a:pt x="26649" y="70586"/>
                      <a:pt x="26593" y="70616"/>
                      <a:pt x="26545" y="70616"/>
                    </a:cubicBezTo>
                    <a:cubicBezTo>
                      <a:pt x="26523" y="70616"/>
                      <a:pt x="26503" y="70610"/>
                      <a:pt x="26486" y="70593"/>
                    </a:cubicBezTo>
                    <a:cubicBezTo>
                      <a:pt x="26419" y="70493"/>
                      <a:pt x="26352" y="70426"/>
                      <a:pt x="26286" y="70326"/>
                    </a:cubicBezTo>
                    <a:cubicBezTo>
                      <a:pt x="26186" y="70192"/>
                      <a:pt x="26086" y="70026"/>
                      <a:pt x="25986" y="69926"/>
                    </a:cubicBezTo>
                    <a:cubicBezTo>
                      <a:pt x="25852" y="69792"/>
                      <a:pt x="25752" y="69659"/>
                      <a:pt x="25919" y="69525"/>
                    </a:cubicBezTo>
                    <a:cubicBezTo>
                      <a:pt x="26008" y="69436"/>
                      <a:pt x="26008" y="69422"/>
                      <a:pt x="26097" y="69422"/>
                    </a:cubicBezTo>
                    <a:cubicBezTo>
                      <a:pt x="26141" y="69422"/>
                      <a:pt x="26208" y="69425"/>
                      <a:pt x="26319" y="69425"/>
                    </a:cubicBezTo>
                    <a:cubicBezTo>
                      <a:pt x="26653" y="69392"/>
                      <a:pt x="26553" y="69359"/>
                      <a:pt x="26586" y="69158"/>
                    </a:cubicBezTo>
                    <a:cubicBezTo>
                      <a:pt x="26586" y="68958"/>
                      <a:pt x="26586" y="68958"/>
                      <a:pt x="26920" y="68825"/>
                    </a:cubicBezTo>
                    <a:cubicBezTo>
                      <a:pt x="27220" y="68691"/>
                      <a:pt x="27286" y="68725"/>
                      <a:pt x="27587" y="68258"/>
                    </a:cubicBezTo>
                    <a:cubicBezTo>
                      <a:pt x="27715" y="68058"/>
                      <a:pt x="27728" y="67999"/>
                      <a:pt x="27695" y="67999"/>
                    </a:cubicBezTo>
                    <a:cubicBezTo>
                      <a:pt x="27650" y="67999"/>
                      <a:pt x="27525" y="68105"/>
                      <a:pt x="27487" y="68124"/>
                    </a:cubicBezTo>
                    <a:cubicBezTo>
                      <a:pt x="27470" y="68141"/>
                      <a:pt x="27395" y="68174"/>
                      <a:pt x="27278" y="68174"/>
                    </a:cubicBezTo>
                    <a:cubicBezTo>
                      <a:pt x="27161" y="68174"/>
                      <a:pt x="27003" y="68141"/>
                      <a:pt x="26819" y="68024"/>
                    </a:cubicBezTo>
                    <a:cubicBezTo>
                      <a:pt x="26419" y="67791"/>
                      <a:pt x="26686" y="67791"/>
                      <a:pt x="26819" y="67591"/>
                    </a:cubicBezTo>
                    <a:cubicBezTo>
                      <a:pt x="26920" y="67390"/>
                      <a:pt x="27220" y="67390"/>
                      <a:pt x="27553" y="67357"/>
                    </a:cubicBezTo>
                    <a:cubicBezTo>
                      <a:pt x="27920" y="67357"/>
                      <a:pt x="27620" y="67257"/>
                      <a:pt x="27787" y="67124"/>
                    </a:cubicBezTo>
                    <a:cubicBezTo>
                      <a:pt x="27954" y="67024"/>
                      <a:pt x="27887" y="67090"/>
                      <a:pt x="27954" y="66890"/>
                    </a:cubicBezTo>
                    <a:cubicBezTo>
                      <a:pt x="27987" y="66690"/>
                      <a:pt x="27954" y="66657"/>
                      <a:pt x="28254" y="66523"/>
                    </a:cubicBezTo>
                    <a:cubicBezTo>
                      <a:pt x="28554" y="66423"/>
                      <a:pt x="28087" y="66323"/>
                      <a:pt x="28120" y="66190"/>
                    </a:cubicBezTo>
                    <a:cubicBezTo>
                      <a:pt x="28187" y="66056"/>
                      <a:pt x="27987" y="66156"/>
                      <a:pt x="28054" y="65856"/>
                    </a:cubicBezTo>
                    <a:cubicBezTo>
                      <a:pt x="28120" y="65556"/>
                      <a:pt x="27854" y="65789"/>
                      <a:pt x="27987" y="65422"/>
                    </a:cubicBezTo>
                    <a:cubicBezTo>
                      <a:pt x="28022" y="65325"/>
                      <a:pt x="28065" y="65289"/>
                      <a:pt x="28123" y="65289"/>
                    </a:cubicBezTo>
                    <a:cubicBezTo>
                      <a:pt x="28285" y="65289"/>
                      <a:pt x="28567" y="65565"/>
                      <a:pt x="29154" y="65589"/>
                    </a:cubicBezTo>
                    <a:cubicBezTo>
                      <a:pt x="29955" y="65589"/>
                      <a:pt x="29755" y="65356"/>
                      <a:pt x="29755" y="65356"/>
                    </a:cubicBezTo>
                    <a:cubicBezTo>
                      <a:pt x="29755" y="65356"/>
                      <a:pt x="29388" y="65055"/>
                      <a:pt x="29621" y="64889"/>
                    </a:cubicBezTo>
                    <a:cubicBezTo>
                      <a:pt x="29855" y="64722"/>
                      <a:pt x="29621" y="64622"/>
                      <a:pt x="29621" y="64322"/>
                    </a:cubicBezTo>
                    <a:cubicBezTo>
                      <a:pt x="29621" y="64226"/>
                      <a:pt x="29638" y="64192"/>
                      <a:pt x="29673" y="64192"/>
                    </a:cubicBezTo>
                    <a:cubicBezTo>
                      <a:pt x="29747" y="64192"/>
                      <a:pt x="29905" y="64353"/>
                      <a:pt x="30155" y="64422"/>
                    </a:cubicBezTo>
                    <a:cubicBezTo>
                      <a:pt x="30274" y="64443"/>
                      <a:pt x="30399" y="64461"/>
                      <a:pt x="30556" y="64461"/>
                    </a:cubicBezTo>
                    <a:cubicBezTo>
                      <a:pt x="30885" y="64461"/>
                      <a:pt x="31354" y="64382"/>
                      <a:pt x="32190" y="64088"/>
                    </a:cubicBezTo>
                    <a:cubicBezTo>
                      <a:pt x="33391" y="63688"/>
                      <a:pt x="33357" y="63154"/>
                      <a:pt x="33157" y="63121"/>
                    </a:cubicBezTo>
                    <a:cubicBezTo>
                      <a:pt x="32957" y="63087"/>
                      <a:pt x="32824" y="63121"/>
                      <a:pt x="32991" y="62954"/>
                    </a:cubicBezTo>
                    <a:cubicBezTo>
                      <a:pt x="33157" y="62787"/>
                      <a:pt x="32991" y="62687"/>
                      <a:pt x="32924" y="62554"/>
                    </a:cubicBezTo>
                    <a:cubicBezTo>
                      <a:pt x="32857" y="62454"/>
                      <a:pt x="32323" y="62187"/>
                      <a:pt x="32323" y="62153"/>
                    </a:cubicBezTo>
                    <a:cubicBezTo>
                      <a:pt x="32294" y="62094"/>
                      <a:pt x="32317" y="61981"/>
                      <a:pt x="32417" y="61981"/>
                    </a:cubicBezTo>
                    <a:cubicBezTo>
                      <a:pt x="32429" y="61981"/>
                      <a:pt x="32442" y="61983"/>
                      <a:pt x="32457" y="61987"/>
                    </a:cubicBezTo>
                    <a:cubicBezTo>
                      <a:pt x="32590" y="61987"/>
                      <a:pt x="33324" y="62287"/>
                      <a:pt x="33324" y="62287"/>
                    </a:cubicBezTo>
                    <a:cubicBezTo>
                      <a:pt x="33324" y="62287"/>
                      <a:pt x="33958" y="62387"/>
                      <a:pt x="34392" y="62387"/>
                    </a:cubicBezTo>
                    <a:cubicBezTo>
                      <a:pt x="34452" y="62392"/>
                      <a:pt x="34505" y="62395"/>
                      <a:pt x="34553" y="62395"/>
                    </a:cubicBezTo>
                    <a:cubicBezTo>
                      <a:pt x="34818" y="62395"/>
                      <a:pt x="34909" y="62308"/>
                      <a:pt x="35192" y="62053"/>
                    </a:cubicBezTo>
                    <a:cubicBezTo>
                      <a:pt x="35326" y="61920"/>
                      <a:pt x="35459" y="61786"/>
                      <a:pt x="35592" y="61620"/>
                    </a:cubicBezTo>
                    <a:cubicBezTo>
                      <a:pt x="35859" y="61353"/>
                      <a:pt x="36126" y="61086"/>
                      <a:pt x="36426" y="60852"/>
                    </a:cubicBezTo>
                    <a:cubicBezTo>
                      <a:pt x="36526" y="60752"/>
                      <a:pt x="36660" y="60652"/>
                      <a:pt x="36793" y="60586"/>
                    </a:cubicBezTo>
                    <a:cubicBezTo>
                      <a:pt x="36827" y="60552"/>
                      <a:pt x="36827" y="60486"/>
                      <a:pt x="36860" y="60385"/>
                    </a:cubicBezTo>
                    <a:cubicBezTo>
                      <a:pt x="36860" y="60285"/>
                      <a:pt x="36993" y="60185"/>
                      <a:pt x="36993" y="60185"/>
                    </a:cubicBezTo>
                    <a:lnTo>
                      <a:pt x="37260" y="59752"/>
                    </a:lnTo>
                    <a:lnTo>
                      <a:pt x="37427" y="59752"/>
                    </a:lnTo>
                    <a:cubicBezTo>
                      <a:pt x="37494" y="59785"/>
                      <a:pt x="37594" y="59885"/>
                      <a:pt x="37527" y="59985"/>
                    </a:cubicBezTo>
                    <a:cubicBezTo>
                      <a:pt x="37360" y="60085"/>
                      <a:pt x="37227" y="60219"/>
                      <a:pt x="37093" y="60352"/>
                    </a:cubicBezTo>
                    <a:cubicBezTo>
                      <a:pt x="37060" y="60385"/>
                      <a:pt x="37027" y="60452"/>
                      <a:pt x="36993" y="60519"/>
                    </a:cubicBezTo>
                    <a:lnTo>
                      <a:pt x="37260" y="60419"/>
                    </a:lnTo>
                    <a:cubicBezTo>
                      <a:pt x="37861" y="60152"/>
                      <a:pt x="37727" y="59885"/>
                      <a:pt x="38061" y="59518"/>
                    </a:cubicBezTo>
                    <a:cubicBezTo>
                      <a:pt x="38294" y="59218"/>
                      <a:pt x="38595" y="59018"/>
                      <a:pt x="38961" y="58884"/>
                    </a:cubicBezTo>
                    <a:cubicBezTo>
                      <a:pt x="39462" y="58718"/>
                      <a:pt x="39228" y="58517"/>
                      <a:pt x="39295" y="58084"/>
                    </a:cubicBezTo>
                    <a:cubicBezTo>
                      <a:pt x="39328" y="57750"/>
                      <a:pt x="39428" y="57450"/>
                      <a:pt x="39595" y="57183"/>
                    </a:cubicBezTo>
                    <a:cubicBezTo>
                      <a:pt x="39829" y="56750"/>
                      <a:pt x="39895" y="56950"/>
                      <a:pt x="40296" y="56649"/>
                    </a:cubicBezTo>
                    <a:cubicBezTo>
                      <a:pt x="40596" y="56383"/>
                      <a:pt x="40930" y="56116"/>
                      <a:pt x="41263" y="55916"/>
                    </a:cubicBezTo>
                    <a:cubicBezTo>
                      <a:pt x="41695" y="55730"/>
                      <a:pt x="41699" y="55545"/>
                      <a:pt x="41962" y="55545"/>
                    </a:cubicBezTo>
                    <a:cubicBezTo>
                      <a:pt x="41983" y="55545"/>
                      <a:pt x="42006" y="55546"/>
                      <a:pt x="42030" y="55549"/>
                    </a:cubicBezTo>
                    <a:cubicBezTo>
                      <a:pt x="42089" y="55555"/>
                      <a:pt x="42132" y="55559"/>
                      <a:pt x="42165" y="55559"/>
                    </a:cubicBezTo>
                    <a:cubicBezTo>
                      <a:pt x="42306" y="55559"/>
                      <a:pt x="42282" y="55490"/>
                      <a:pt x="42497" y="55248"/>
                    </a:cubicBezTo>
                    <a:cubicBezTo>
                      <a:pt x="42647" y="55098"/>
                      <a:pt x="42806" y="55057"/>
                      <a:pt x="43006" y="55057"/>
                    </a:cubicBezTo>
                    <a:cubicBezTo>
                      <a:pt x="43206" y="55057"/>
                      <a:pt x="43448" y="55098"/>
                      <a:pt x="43765" y="55115"/>
                    </a:cubicBezTo>
                    <a:cubicBezTo>
                      <a:pt x="43837" y="55122"/>
                      <a:pt x="43896" y="55126"/>
                      <a:pt x="43944" y="55126"/>
                    </a:cubicBezTo>
                    <a:cubicBezTo>
                      <a:pt x="44340" y="55126"/>
                      <a:pt x="43998" y="54900"/>
                      <a:pt x="44265" y="54781"/>
                    </a:cubicBezTo>
                    <a:cubicBezTo>
                      <a:pt x="44499" y="54715"/>
                      <a:pt x="44666" y="54515"/>
                      <a:pt x="44666" y="54281"/>
                    </a:cubicBezTo>
                    <a:cubicBezTo>
                      <a:pt x="44766" y="54014"/>
                      <a:pt x="44932" y="53781"/>
                      <a:pt x="45166" y="53647"/>
                    </a:cubicBezTo>
                    <a:cubicBezTo>
                      <a:pt x="45366" y="53581"/>
                      <a:pt x="45533" y="53380"/>
                      <a:pt x="45600" y="53180"/>
                    </a:cubicBezTo>
                    <a:cubicBezTo>
                      <a:pt x="45700" y="52947"/>
                      <a:pt x="45866" y="52880"/>
                      <a:pt x="46000" y="52580"/>
                    </a:cubicBezTo>
                    <a:cubicBezTo>
                      <a:pt x="46115" y="52320"/>
                      <a:pt x="46206" y="51986"/>
                      <a:pt x="46271" y="51986"/>
                    </a:cubicBezTo>
                    <a:cubicBezTo>
                      <a:pt x="46281" y="51986"/>
                      <a:pt x="46291" y="51995"/>
                      <a:pt x="46300" y="52013"/>
                    </a:cubicBezTo>
                    <a:cubicBezTo>
                      <a:pt x="46314" y="52032"/>
                      <a:pt x="46326" y="52041"/>
                      <a:pt x="46336" y="52041"/>
                    </a:cubicBezTo>
                    <a:cubicBezTo>
                      <a:pt x="46397" y="52041"/>
                      <a:pt x="46409" y="51718"/>
                      <a:pt x="46667" y="51346"/>
                    </a:cubicBezTo>
                    <a:cubicBezTo>
                      <a:pt x="46900" y="50979"/>
                      <a:pt x="47034" y="50545"/>
                      <a:pt x="47067" y="50111"/>
                    </a:cubicBezTo>
                    <a:cubicBezTo>
                      <a:pt x="47201" y="49644"/>
                      <a:pt x="47267" y="49077"/>
                      <a:pt x="47367" y="48677"/>
                    </a:cubicBezTo>
                    <a:cubicBezTo>
                      <a:pt x="47432" y="48482"/>
                      <a:pt x="47497" y="48406"/>
                      <a:pt x="47555" y="48406"/>
                    </a:cubicBezTo>
                    <a:cubicBezTo>
                      <a:pt x="47615" y="48406"/>
                      <a:pt x="47667" y="48491"/>
                      <a:pt x="47701" y="48610"/>
                    </a:cubicBezTo>
                    <a:cubicBezTo>
                      <a:pt x="47713" y="48658"/>
                      <a:pt x="47726" y="48679"/>
                      <a:pt x="47741" y="48679"/>
                    </a:cubicBezTo>
                    <a:cubicBezTo>
                      <a:pt x="47813" y="48679"/>
                      <a:pt x="47939" y="48227"/>
                      <a:pt x="48268" y="47843"/>
                    </a:cubicBezTo>
                    <a:cubicBezTo>
                      <a:pt x="48668" y="47343"/>
                      <a:pt x="48869" y="47076"/>
                      <a:pt x="49002" y="46876"/>
                    </a:cubicBezTo>
                    <a:cubicBezTo>
                      <a:pt x="49135" y="46709"/>
                      <a:pt x="49302" y="46609"/>
                      <a:pt x="49569" y="46209"/>
                    </a:cubicBezTo>
                    <a:cubicBezTo>
                      <a:pt x="49836" y="45842"/>
                      <a:pt x="49936" y="45475"/>
                      <a:pt x="50303" y="44941"/>
                    </a:cubicBezTo>
                    <a:cubicBezTo>
                      <a:pt x="50670" y="44407"/>
                      <a:pt x="50436" y="43673"/>
                      <a:pt x="50403" y="43240"/>
                    </a:cubicBezTo>
                    <a:cubicBezTo>
                      <a:pt x="50377" y="42900"/>
                      <a:pt x="50269" y="42827"/>
                      <a:pt x="50015" y="42827"/>
                    </a:cubicBezTo>
                    <a:cubicBezTo>
                      <a:pt x="49945" y="42827"/>
                      <a:pt x="49863" y="42832"/>
                      <a:pt x="49769" y="42840"/>
                    </a:cubicBezTo>
                    <a:cubicBezTo>
                      <a:pt x="49727" y="42840"/>
                      <a:pt x="49688" y="42840"/>
                      <a:pt x="49652" y="42840"/>
                    </a:cubicBezTo>
                    <a:cubicBezTo>
                      <a:pt x="49290" y="42840"/>
                      <a:pt x="49199" y="42812"/>
                      <a:pt x="48502" y="42206"/>
                    </a:cubicBezTo>
                    <a:cubicBezTo>
                      <a:pt x="47851" y="41640"/>
                      <a:pt x="47464" y="41530"/>
                      <a:pt x="47179" y="41530"/>
                    </a:cubicBezTo>
                    <a:cubicBezTo>
                      <a:pt x="47127" y="41530"/>
                      <a:pt x="47080" y="41534"/>
                      <a:pt x="47034" y="41539"/>
                    </a:cubicBezTo>
                    <a:cubicBezTo>
                      <a:pt x="46881" y="41539"/>
                      <a:pt x="46631" y="41560"/>
                      <a:pt x="46432" y="41560"/>
                    </a:cubicBezTo>
                    <a:cubicBezTo>
                      <a:pt x="46282" y="41560"/>
                      <a:pt x="46162" y="41548"/>
                      <a:pt x="46133" y="41505"/>
                    </a:cubicBezTo>
                    <a:cubicBezTo>
                      <a:pt x="46100" y="41439"/>
                      <a:pt x="46058" y="41405"/>
                      <a:pt x="46012" y="41405"/>
                    </a:cubicBezTo>
                    <a:cubicBezTo>
                      <a:pt x="45966" y="41405"/>
                      <a:pt x="45916" y="41439"/>
                      <a:pt x="45866" y="41505"/>
                    </a:cubicBezTo>
                    <a:cubicBezTo>
                      <a:pt x="45840" y="41531"/>
                      <a:pt x="45812" y="41544"/>
                      <a:pt x="45776" y="41544"/>
                    </a:cubicBezTo>
                    <a:cubicBezTo>
                      <a:pt x="45676" y="41544"/>
                      <a:pt x="45520" y="41444"/>
                      <a:pt x="45199" y="41272"/>
                    </a:cubicBezTo>
                    <a:cubicBezTo>
                      <a:pt x="45060" y="41197"/>
                      <a:pt x="44969" y="41167"/>
                      <a:pt x="44901" y="41167"/>
                    </a:cubicBezTo>
                    <a:cubicBezTo>
                      <a:pt x="44756" y="41167"/>
                      <a:pt x="44713" y="41303"/>
                      <a:pt x="44532" y="41439"/>
                    </a:cubicBezTo>
                    <a:cubicBezTo>
                      <a:pt x="44312" y="41627"/>
                      <a:pt x="44062" y="41875"/>
                      <a:pt x="44034" y="41875"/>
                    </a:cubicBezTo>
                    <a:cubicBezTo>
                      <a:pt x="44033" y="41875"/>
                      <a:pt x="44032" y="41874"/>
                      <a:pt x="44032" y="41872"/>
                    </a:cubicBezTo>
                    <a:cubicBezTo>
                      <a:pt x="44032" y="41839"/>
                      <a:pt x="44032" y="41739"/>
                      <a:pt x="44032" y="41672"/>
                    </a:cubicBezTo>
                    <a:cubicBezTo>
                      <a:pt x="44065" y="41505"/>
                      <a:pt x="44098" y="41372"/>
                      <a:pt x="44199" y="41238"/>
                    </a:cubicBezTo>
                    <a:cubicBezTo>
                      <a:pt x="44299" y="41005"/>
                      <a:pt x="44199" y="40905"/>
                      <a:pt x="44098" y="40771"/>
                    </a:cubicBezTo>
                    <a:cubicBezTo>
                      <a:pt x="44032" y="40682"/>
                      <a:pt x="43906" y="40653"/>
                      <a:pt x="43760" y="40653"/>
                    </a:cubicBezTo>
                    <a:cubicBezTo>
                      <a:pt x="43687" y="40653"/>
                      <a:pt x="43609" y="40660"/>
                      <a:pt x="43531" y="40671"/>
                    </a:cubicBezTo>
                    <a:cubicBezTo>
                      <a:pt x="43516" y="40674"/>
                      <a:pt x="43503" y="40675"/>
                      <a:pt x="43491" y="40675"/>
                    </a:cubicBezTo>
                    <a:cubicBezTo>
                      <a:pt x="43327" y="40675"/>
                      <a:pt x="43523" y="40465"/>
                      <a:pt x="43398" y="40371"/>
                    </a:cubicBezTo>
                    <a:cubicBezTo>
                      <a:pt x="43298" y="40238"/>
                      <a:pt x="42798" y="40204"/>
                      <a:pt x="42297" y="40004"/>
                    </a:cubicBezTo>
                    <a:cubicBezTo>
                      <a:pt x="42095" y="39917"/>
                      <a:pt x="41955" y="39881"/>
                      <a:pt x="41842" y="39881"/>
                    </a:cubicBezTo>
                    <a:cubicBezTo>
                      <a:pt x="41696" y="39881"/>
                      <a:pt x="41595" y="39943"/>
                      <a:pt x="41463" y="40038"/>
                    </a:cubicBezTo>
                    <a:cubicBezTo>
                      <a:pt x="41230" y="40204"/>
                      <a:pt x="41230" y="40571"/>
                      <a:pt x="41063" y="40671"/>
                    </a:cubicBezTo>
                    <a:cubicBezTo>
                      <a:pt x="40881" y="40763"/>
                      <a:pt x="40670" y="40909"/>
                      <a:pt x="40635" y="40909"/>
                    </a:cubicBezTo>
                    <a:cubicBezTo>
                      <a:pt x="40631" y="40909"/>
                      <a:pt x="40629" y="40908"/>
                      <a:pt x="40629" y="40905"/>
                    </a:cubicBezTo>
                    <a:cubicBezTo>
                      <a:pt x="40629" y="40838"/>
                      <a:pt x="40463" y="40771"/>
                      <a:pt x="40696" y="40671"/>
                    </a:cubicBezTo>
                    <a:cubicBezTo>
                      <a:pt x="40896" y="40605"/>
                      <a:pt x="40863" y="40571"/>
                      <a:pt x="41096" y="40371"/>
                    </a:cubicBezTo>
                    <a:cubicBezTo>
                      <a:pt x="41330" y="40171"/>
                      <a:pt x="41196" y="40104"/>
                      <a:pt x="41296" y="39804"/>
                    </a:cubicBezTo>
                    <a:cubicBezTo>
                      <a:pt x="41343" y="39679"/>
                      <a:pt x="41346" y="39649"/>
                      <a:pt x="41302" y="39649"/>
                    </a:cubicBezTo>
                    <a:cubicBezTo>
                      <a:pt x="41261" y="39649"/>
                      <a:pt x="41180" y="39675"/>
                      <a:pt x="41055" y="39675"/>
                    </a:cubicBezTo>
                    <a:cubicBezTo>
                      <a:pt x="41027" y="39675"/>
                      <a:pt x="40996" y="39674"/>
                      <a:pt x="40963" y="39671"/>
                    </a:cubicBezTo>
                    <a:cubicBezTo>
                      <a:pt x="40629" y="39571"/>
                      <a:pt x="40296" y="39370"/>
                      <a:pt x="40029" y="39170"/>
                    </a:cubicBezTo>
                    <a:cubicBezTo>
                      <a:pt x="39976" y="39135"/>
                      <a:pt x="39932" y="39120"/>
                      <a:pt x="39896" y="39120"/>
                    </a:cubicBezTo>
                    <a:cubicBezTo>
                      <a:pt x="39729" y="39120"/>
                      <a:pt x="39729" y="39437"/>
                      <a:pt x="39729" y="39437"/>
                    </a:cubicBezTo>
                    <a:cubicBezTo>
                      <a:pt x="39529" y="39504"/>
                      <a:pt x="39362" y="39604"/>
                      <a:pt x="39228" y="39737"/>
                    </a:cubicBezTo>
                    <a:cubicBezTo>
                      <a:pt x="39062" y="39904"/>
                      <a:pt x="38961" y="40138"/>
                      <a:pt x="38895" y="40371"/>
                    </a:cubicBezTo>
                    <a:cubicBezTo>
                      <a:pt x="38866" y="40458"/>
                      <a:pt x="38806" y="40495"/>
                      <a:pt x="38752" y="40495"/>
                    </a:cubicBezTo>
                    <a:cubicBezTo>
                      <a:pt x="38682" y="40495"/>
                      <a:pt x="38624" y="40432"/>
                      <a:pt x="38661" y="40338"/>
                    </a:cubicBezTo>
                    <a:cubicBezTo>
                      <a:pt x="38728" y="40171"/>
                      <a:pt x="38861" y="40038"/>
                      <a:pt x="39195" y="39537"/>
                    </a:cubicBezTo>
                    <a:cubicBezTo>
                      <a:pt x="39325" y="39342"/>
                      <a:pt x="39379" y="39289"/>
                      <a:pt x="39408" y="39289"/>
                    </a:cubicBezTo>
                    <a:cubicBezTo>
                      <a:pt x="39443" y="39289"/>
                      <a:pt x="39443" y="39364"/>
                      <a:pt x="39495" y="39364"/>
                    </a:cubicBezTo>
                    <a:cubicBezTo>
                      <a:pt x="39511" y="39364"/>
                      <a:pt x="39533" y="39356"/>
                      <a:pt x="39562" y="39337"/>
                    </a:cubicBezTo>
                    <a:cubicBezTo>
                      <a:pt x="39762" y="39204"/>
                      <a:pt x="39695" y="39270"/>
                      <a:pt x="39729" y="39104"/>
                    </a:cubicBezTo>
                    <a:cubicBezTo>
                      <a:pt x="39762" y="38970"/>
                      <a:pt x="40162" y="38536"/>
                      <a:pt x="40162" y="38370"/>
                    </a:cubicBezTo>
                    <a:cubicBezTo>
                      <a:pt x="40162" y="38301"/>
                      <a:pt x="40143" y="38279"/>
                      <a:pt x="40113" y="38279"/>
                    </a:cubicBezTo>
                    <a:cubicBezTo>
                      <a:pt x="40063" y="38279"/>
                      <a:pt x="39984" y="38340"/>
                      <a:pt x="39921" y="38340"/>
                    </a:cubicBezTo>
                    <a:cubicBezTo>
                      <a:pt x="39912" y="38340"/>
                      <a:pt x="39904" y="38339"/>
                      <a:pt x="39895" y="38336"/>
                    </a:cubicBezTo>
                    <a:cubicBezTo>
                      <a:pt x="39762" y="38303"/>
                      <a:pt x="39595" y="38036"/>
                      <a:pt x="39395" y="37569"/>
                    </a:cubicBezTo>
                    <a:cubicBezTo>
                      <a:pt x="39228" y="37135"/>
                      <a:pt x="39262" y="36635"/>
                      <a:pt x="38861" y="36568"/>
                    </a:cubicBezTo>
                    <a:cubicBezTo>
                      <a:pt x="38661" y="36535"/>
                      <a:pt x="38328" y="36502"/>
                      <a:pt x="38328" y="36468"/>
                    </a:cubicBezTo>
                    <a:cubicBezTo>
                      <a:pt x="38328" y="36402"/>
                      <a:pt x="38561" y="36335"/>
                      <a:pt x="38394" y="36201"/>
                    </a:cubicBezTo>
                    <a:cubicBezTo>
                      <a:pt x="38128" y="36001"/>
                      <a:pt x="38261" y="36168"/>
                      <a:pt x="38094" y="35868"/>
                    </a:cubicBezTo>
                    <a:cubicBezTo>
                      <a:pt x="37927" y="35601"/>
                      <a:pt x="37894" y="35634"/>
                      <a:pt x="37661" y="35601"/>
                    </a:cubicBezTo>
                    <a:cubicBezTo>
                      <a:pt x="37494" y="35534"/>
                      <a:pt x="37294" y="35468"/>
                      <a:pt x="37127" y="35401"/>
                    </a:cubicBezTo>
                    <a:lnTo>
                      <a:pt x="36860" y="35267"/>
                    </a:lnTo>
                    <a:cubicBezTo>
                      <a:pt x="36715" y="35201"/>
                      <a:pt x="36612" y="35179"/>
                      <a:pt x="36538" y="35179"/>
                    </a:cubicBezTo>
                    <a:cubicBezTo>
                      <a:pt x="36389" y="35179"/>
                      <a:pt x="36360" y="35267"/>
                      <a:pt x="36360" y="35267"/>
                    </a:cubicBezTo>
                    <a:cubicBezTo>
                      <a:pt x="36360" y="35267"/>
                      <a:pt x="36235" y="35242"/>
                      <a:pt x="36084" y="35242"/>
                    </a:cubicBezTo>
                    <a:cubicBezTo>
                      <a:pt x="35934" y="35242"/>
                      <a:pt x="35759" y="35267"/>
                      <a:pt x="35659" y="35368"/>
                    </a:cubicBezTo>
                    <a:cubicBezTo>
                      <a:pt x="35598" y="35439"/>
                      <a:pt x="35553" y="35463"/>
                      <a:pt x="35505" y="35463"/>
                    </a:cubicBezTo>
                    <a:cubicBezTo>
                      <a:pt x="35395" y="35463"/>
                      <a:pt x="35273" y="35334"/>
                      <a:pt x="34925" y="35334"/>
                    </a:cubicBezTo>
                    <a:cubicBezTo>
                      <a:pt x="34625" y="35334"/>
                      <a:pt x="34558" y="35301"/>
                      <a:pt x="34492" y="35234"/>
                    </a:cubicBezTo>
                    <a:cubicBezTo>
                      <a:pt x="34458" y="35167"/>
                      <a:pt x="34425" y="35134"/>
                      <a:pt x="34425" y="35067"/>
                    </a:cubicBezTo>
                    <a:cubicBezTo>
                      <a:pt x="34155" y="34858"/>
                      <a:pt x="33859" y="34729"/>
                      <a:pt x="33536" y="34729"/>
                    </a:cubicBezTo>
                    <a:cubicBezTo>
                      <a:pt x="33499" y="34729"/>
                      <a:pt x="33462" y="34730"/>
                      <a:pt x="33424" y="34734"/>
                    </a:cubicBezTo>
                    <a:cubicBezTo>
                      <a:pt x="33091" y="34734"/>
                      <a:pt x="33391" y="34634"/>
                      <a:pt x="33424" y="34400"/>
                    </a:cubicBezTo>
                    <a:cubicBezTo>
                      <a:pt x="33458" y="34200"/>
                      <a:pt x="33391" y="34300"/>
                      <a:pt x="33224" y="34067"/>
                    </a:cubicBezTo>
                    <a:cubicBezTo>
                      <a:pt x="33057" y="33900"/>
                      <a:pt x="32857" y="33800"/>
                      <a:pt x="32624" y="33733"/>
                    </a:cubicBezTo>
                    <a:lnTo>
                      <a:pt x="32457" y="33633"/>
                    </a:lnTo>
                    <a:cubicBezTo>
                      <a:pt x="32123" y="33433"/>
                      <a:pt x="32123" y="33566"/>
                      <a:pt x="32023" y="33466"/>
                    </a:cubicBezTo>
                    <a:cubicBezTo>
                      <a:pt x="31923" y="33366"/>
                      <a:pt x="31956" y="33299"/>
                      <a:pt x="31856" y="33066"/>
                    </a:cubicBezTo>
                    <a:lnTo>
                      <a:pt x="31823" y="32966"/>
                    </a:lnTo>
                    <a:cubicBezTo>
                      <a:pt x="31756" y="32766"/>
                      <a:pt x="31556" y="32666"/>
                      <a:pt x="31356" y="32666"/>
                    </a:cubicBezTo>
                    <a:cubicBezTo>
                      <a:pt x="31256" y="32666"/>
                      <a:pt x="31189" y="32632"/>
                      <a:pt x="31156" y="32599"/>
                    </a:cubicBezTo>
                    <a:cubicBezTo>
                      <a:pt x="30889" y="32532"/>
                      <a:pt x="30656" y="32465"/>
                      <a:pt x="30422" y="32365"/>
                    </a:cubicBezTo>
                    <a:cubicBezTo>
                      <a:pt x="30322" y="32299"/>
                      <a:pt x="30322" y="32099"/>
                      <a:pt x="30222" y="31898"/>
                    </a:cubicBezTo>
                    <a:cubicBezTo>
                      <a:pt x="30188" y="31819"/>
                      <a:pt x="30161" y="31793"/>
                      <a:pt x="30116" y="31793"/>
                    </a:cubicBezTo>
                    <a:cubicBezTo>
                      <a:pt x="30038" y="31793"/>
                      <a:pt x="29904" y="31868"/>
                      <a:pt x="29578" y="31868"/>
                    </a:cubicBezTo>
                    <a:cubicBezTo>
                      <a:pt x="29539" y="31868"/>
                      <a:pt x="29498" y="31867"/>
                      <a:pt x="29455" y="31865"/>
                    </a:cubicBezTo>
                    <a:cubicBezTo>
                      <a:pt x="29259" y="31855"/>
                      <a:pt x="29136" y="31848"/>
                      <a:pt x="29060" y="31848"/>
                    </a:cubicBezTo>
                    <a:cubicBezTo>
                      <a:pt x="28891" y="31848"/>
                      <a:pt x="28954" y="31883"/>
                      <a:pt x="28954" y="31998"/>
                    </a:cubicBezTo>
                    <a:cubicBezTo>
                      <a:pt x="28954" y="32165"/>
                      <a:pt x="28954" y="32165"/>
                      <a:pt x="28621" y="32332"/>
                    </a:cubicBezTo>
                    <a:cubicBezTo>
                      <a:pt x="28454" y="32415"/>
                      <a:pt x="28379" y="32449"/>
                      <a:pt x="28304" y="32449"/>
                    </a:cubicBezTo>
                    <a:cubicBezTo>
                      <a:pt x="28229" y="32449"/>
                      <a:pt x="28154" y="32415"/>
                      <a:pt x="27987" y="32365"/>
                    </a:cubicBezTo>
                    <a:cubicBezTo>
                      <a:pt x="27687" y="32232"/>
                      <a:pt x="27420" y="32065"/>
                      <a:pt x="27220" y="31832"/>
                    </a:cubicBezTo>
                    <a:cubicBezTo>
                      <a:pt x="27171" y="31793"/>
                      <a:pt x="27131" y="31776"/>
                      <a:pt x="27092" y="31776"/>
                    </a:cubicBezTo>
                    <a:cubicBezTo>
                      <a:pt x="27000" y="31776"/>
                      <a:pt x="26918" y="31871"/>
                      <a:pt x="26753" y="31965"/>
                    </a:cubicBezTo>
                    <a:cubicBezTo>
                      <a:pt x="26616" y="32043"/>
                      <a:pt x="26468" y="32076"/>
                      <a:pt x="26321" y="32076"/>
                    </a:cubicBezTo>
                    <a:cubicBezTo>
                      <a:pt x="26218" y="32076"/>
                      <a:pt x="26116" y="32059"/>
                      <a:pt x="26019" y="32032"/>
                    </a:cubicBezTo>
                    <a:cubicBezTo>
                      <a:pt x="25685" y="31998"/>
                      <a:pt x="25819" y="31898"/>
                      <a:pt x="25852" y="31565"/>
                    </a:cubicBezTo>
                    <a:cubicBezTo>
                      <a:pt x="25852" y="31231"/>
                      <a:pt x="25552" y="31265"/>
                      <a:pt x="24785" y="31165"/>
                    </a:cubicBezTo>
                    <a:cubicBezTo>
                      <a:pt x="24686" y="31152"/>
                      <a:pt x="24603" y="31146"/>
                      <a:pt x="24531" y="31146"/>
                    </a:cubicBezTo>
                    <a:cubicBezTo>
                      <a:pt x="24050" y="31146"/>
                      <a:pt x="24128" y="31407"/>
                      <a:pt x="23751" y="31465"/>
                    </a:cubicBezTo>
                    <a:cubicBezTo>
                      <a:pt x="23284" y="31531"/>
                      <a:pt x="23417" y="31465"/>
                      <a:pt x="23417" y="31698"/>
                    </a:cubicBezTo>
                    <a:cubicBezTo>
                      <a:pt x="23417" y="31898"/>
                      <a:pt x="23684" y="32365"/>
                      <a:pt x="23684" y="32632"/>
                    </a:cubicBezTo>
                    <a:cubicBezTo>
                      <a:pt x="23717" y="32899"/>
                      <a:pt x="23651" y="32899"/>
                      <a:pt x="23417" y="32966"/>
                    </a:cubicBezTo>
                    <a:cubicBezTo>
                      <a:pt x="23288" y="33009"/>
                      <a:pt x="23214" y="33080"/>
                      <a:pt x="23178" y="33080"/>
                    </a:cubicBezTo>
                    <a:cubicBezTo>
                      <a:pt x="23159" y="33080"/>
                      <a:pt x="23150" y="33058"/>
                      <a:pt x="23150" y="32999"/>
                    </a:cubicBezTo>
                    <a:cubicBezTo>
                      <a:pt x="23184" y="32866"/>
                      <a:pt x="23050" y="32799"/>
                      <a:pt x="22950" y="32599"/>
                    </a:cubicBezTo>
                    <a:cubicBezTo>
                      <a:pt x="22817" y="32365"/>
                      <a:pt x="23017" y="32432"/>
                      <a:pt x="23050" y="32265"/>
                    </a:cubicBezTo>
                    <a:cubicBezTo>
                      <a:pt x="23083" y="32132"/>
                      <a:pt x="23184" y="32199"/>
                      <a:pt x="23284" y="32032"/>
                    </a:cubicBezTo>
                    <a:cubicBezTo>
                      <a:pt x="23384" y="31865"/>
                      <a:pt x="23250" y="31732"/>
                      <a:pt x="23217" y="31598"/>
                    </a:cubicBezTo>
                    <a:cubicBezTo>
                      <a:pt x="23184" y="31431"/>
                      <a:pt x="23117" y="31431"/>
                      <a:pt x="22983" y="31165"/>
                    </a:cubicBezTo>
                    <a:cubicBezTo>
                      <a:pt x="22894" y="30987"/>
                      <a:pt x="22939" y="30987"/>
                      <a:pt x="23048" y="30987"/>
                    </a:cubicBezTo>
                    <a:cubicBezTo>
                      <a:pt x="23102" y="30987"/>
                      <a:pt x="23172" y="30987"/>
                      <a:pt x="23250" y="30964"/>
                    </a:cubicBezTo>
                    <a:cubicBezTo>
                      <a:pt x="23484" y="30864"/>
                      <a:pt x="23450" y="30831"/>
                      <a:pt x="23550" y="30564"/>
                    </a:cubicBezTo>
                    <a:cubicBezTo>
                      <a:pt x="23605" y="30419"/>
                      <a:pt x="23541" y="30363"/>
                      <a:pt x="23408" y="30363"/>
                    </a:cubicBezTo>
                    <a:cubicBezTo>
                      <a:pt x="23295" y="30363"/>
                      <a:pt x="23133" y="30403"/>
                      <a:pt x="22950" y="30464"/>
                    </a:cubicBezTo>
                    <a:cubicBezTo>
                      <a:pt x="22586" y="30555"/>
                      <a:pt x="22719" y="30840"/>
                      <a:pt x="22620" y="30840"/>
                    </a:cubicBezTo>
                    <a:cubicBezTo>
                      <a:pt x="22610" y="30840"/>
                      <a:pt x="22598" y="30837"/>
                      <a:pt x="22583" y="30831"/>
                    </a:cubicBezTo>
                    <a:cubicBezTo>
                      <a:pt x="22507" y="30785"/>
                      <a:pt x="22438" y="30746"/>
                      <a:pt x="22382" y="30746"/>
                    </a:cubicBezTo>
                    <a:cubicBezTo>
                      <a:pt x="22315" y="30746"/>
                      <a:pt x="22268" y="30801"/>
                      <a:pt x="22250" y="30964"/>
                    </a:cubicBezTo>
                    <a:cubicBezTo>
                      <a:pt x="22224" y="31118"/>
                      <a:pt x="22101" y="31232"/>
                      <a:pt x="21954" y="31232"/>
                    </a:cubicBezTo>
                    <a:cubicBezTo>
                      <a:pt x="21910" y="31232"/>
                      <a:pt x="21863" y="31221"/>
                      <a:pt x="21816" y="31198"/>
                    </a:cubicBezTo>
                    <a:cubicBezTo>
                      <a:pt x="21740" y="31173"/>
                      <a:pt x="21587" y="31109"/>
                      <a:pt x="21489" y="31109"/>
                    </a:cubicBezTo>
                    <a:cubicBezTo>
                      <a:pt x="21457" y="31109"/>
                      <a:pt x="21432" y="31115"/>
                      <a:pt x="21416" y="31131"/>
                    </a:cubicBezTo>
                    <a:cubicBezTo>
                      <a:pt x="21360" y="31186"/>
                      <a:pt x="21351" y="31356"/>
                      <a:pt x="21217" y="31356"/>
                    </a:cubicBezTo>
                    <a:cubicBezTo>
                      <a:pt x="21189" y="31356"/>
                      <a:pt x="21156" y="31349"/>
                      <a:pt x="21115" y="31331"/>
                    </a:cubicBezTo>
                    <a:cubicBezTo>
                      <a:pt x="21064" y="31314"/>
                      <a:pt x="21028" y="31306"/>
                      <a:pt x="20997" y="31306"/>
                    </a:cubicBezTo>
                    <a:cubicBezTo>
                      <a:pt x="20910" y="31306"/>
                      <a:pt x="20871" y="31374"/>
                      <a:pt x="20648" y="31498"/>
                    </a:cubicBezTo>
                    <a:cubicBezTo>
                      <a:pt x="20315" y="31632"/>
                      <a:pt x="20315" y="32099"/>
                      <a:pt x="20315" y="32499"/>
                    </a:cubicBezTo>
                    <a:cubicBezTo>
                      <a:pt x="20315" y="32640"/>
                      <a:pt x="20282" y="32673"/>
                      <a:pt x="20230" y="32673"/>
                    </a:cubicBezTo>
                    <a:cubicBezTo>
                      <a:pt x="20184" y="32673"/>
                      <a:pt x="20123" y="32647"/>
                      <a:pt x="20058" y="32647"/>
                    </a:cubicBezTo>
                    <a:cubicBezTo>
                      <a:pt x="19989" y="32647"/>
                      <a:pt x="19915" y="32677"/>
                      <a:pt x="19848" y="32799"/>
                    </a:cubicBezTo>
                    <a:cubicBezTo>
                      <a:pt x="19648" y="33166"/>
                      <a:pt x="19347" y="32866"/>
                      <a:pt x="19347" y="33333"/>
                    </a:cubicBezTo>
                    <a:cubicBezTo>
                      <a:pt x="19347" y="33550"/>
                      <a:pt x="19329" y="33616"/>
                      <a:pt x="19305" y="33616"/>
                    </a:cubicBezTo>
                    <a:cubicBezTo>
                      <a:pt x="19273" y="33616"/>
                      <a:pt x="19233" y="33504"/>
                      <a:pt x="19214" y="33466"/>
                    </a:cubicBezTo>
                    <a:cubicBezTo>
                      <a:pt x="19214" y="33399"/>
                      <a:pt x="19181" y="33366"/>
                      <a:pt x="19147" y="33333"/>
                    </a:cubicBezTo>
                    <a:cubicBezTo>
                      <a:pt x="19081" y="33233"/>
                      <a:pt x="19014" y="33166"/>
                      <a:pt x="18947" y="33099"/>
                    </a:cubicBezTo>
                    <a:cubicBezTo>
                      <a:pt x="18747" y="32899"/>
                      <a:pt x="18680" y="32999"/>
                      <a:pt x="18413" y="32632"/>
                    </a:cubicBezTo>
                    <a:cubicBezTo>
                      <a:pt x="18316" y="32498"/>
                      <a:pt x="18161" y="32453"/>
                      <a:pt x="17981" y="32453"/>
                    </a:cubicBezTo>
                    <a:cubicBezTo>
                      <a:pt x="17667" y="32453"/>
                      <a:pt x="17276" y="32590"/>
                      <a:pt x="16979" y="32632"/>
                    </a:cubicBezTo>
                    <a:cubicBezTo>
                      <a:pt x="16646" y="32699"/>
                      <a:pt x="16279" y="32799"/>
                      <a:pt x="15978" y="32966"/>
                    </a:cubicBezTo>
                    <a:cubicBezTo>
                      <a:pt x="15918" y="32982"/>
                      <a:pt x="15866" y="32990"/>
                      <a:pt x="15820" y="32990"/>
                    </a:cubicBezTo>
                    <a:cubicBezTo>
                      <a:pt x="15589" y="32990"/>
                      <a:pt x="15528" y="32799"/>
                      <a:pt x="15445" y="32632"/>
                    </a:cubicBezTo>
                    <a:cubicBezTo>
                      <a:pt x="15409" y="32561"/>
                      <a:pt x="15386" y="32532"/>
                      <a:pt x="15371" y="32532"/>
                    </a:cubicBezTo>
                    <a:cubicBezTo>
                      <a:pt x="15345" y="32532"/>
                      <a:pt x="15345" y="32625"/>
                      <a:pt x="15345" y="32732"/>
                    </a:cubicBezTo>
                    <a:cubicBezTo>
                      <a:pt x="15334" y="32777"/>
                      <a:pt x="15319" y="32792"/>
                      <a:pt x="15301" y="32792"/>
                    </a:cubicBezTo>
                    <a:cubicBezTo>
                      <a:pt x="15267" y="32792"/>
                      <a:pt x="15222" y="32732"/>
                      <a:pt x="15178" y="32732"/>
                    </a:cubicBezTo>
                    <a:cubicBezTo>
                      <a:pt x="15111" y="32732"/>
                      <a:pt x="15044" y="32666"/>
                      <a:pt x="15111" y="32499"/>
                    </a:cubicBezTo>
                    <a:cubicBezTo>
                      <a:pt x="15144" y="32332"/>
                      <a:pt x="15078" y="32365"/>
                      <a:pt x="14978" y="32332"/>
                    </a:cubicBezTo>
                    <a:lnTo>
                      <a:pt x="14844" y="32299"/>
                    </a:lnTo>
                    <a:cubicBezTo>
                      <a:pt x="14677" y="32232"/>
                      <a:pt x="14644" y="32132"/>
                      <a:pt x="14577" y="31998"/>
                    </a:cubicBezTo>
                    <a:cubicBezTo>
                      <a:pt x="14511" y="31865"/>
                      <a:pt x="14477" y="31732"/>
                      <a:pt x="14411" y="31598"/>
                    </a:cubicBezTo>
                    <a:cubicBezTo>
                      <a:pt x="14411" y="31465"/>
                      <a:pt x="14344" y="31365"/>
                      <a:pt x="14311" y="31265"/>
                    </a:cubicBezTo>
                    <a:cubicBezTo>
                      <a:pt x="14311" y="31265"/>
                      <a:pt x="14210" y="31098"/>
                      <a:pt x="14144" y="30931"/>
                    </a:cubicBezTo>
                    <a:cubicBezTo>
                      <a:pt x="14077" y="30731"/>
                      <a:pt x="14077" y="30731"/>
                      <a:pt x="14244" y="30631"/>
                    </a:cubicBezTo>
                    <a:cubicBezTo>
                      <a:pt x="14411" y="30531"/>
                      <a:pt x="14244" y="30597"/>
                      <a:pt x="14210" y="30331"/>
                    </a:cubicBezTo>
                    <a:cubicBezTo>
                      <a:pt x="14177" y="30097"/>
                      <a:pt x="14277" y="30197"/>
                      <a:pt x="14477" y="30064"/>
                    </a:cubicBezTo>
                    <a:cubicBezTo>
                      <a:pt x="14677" y="29897"/>
                      <a:pt x="14477" y="29730"/>
                      <a:pt x="14477" y="29530"/>
                    </a:cubicBezTo>
                    <a:cubicBezTo>
                      <a:pt x="14477" y="29297"/>
                      <a:pt x="14477" y="29397"/>
                      <a:pt x="14577" y="29163"/>
                    </a:cubicBezTo>
                    <a:cubicBezTo>
                      <a:pt x="14677" y="29030"/>
                      <a:pt x="14744" y="28863"/>
                      <a:pt x="14844" y="28729"/>
                    </a:cubicBezTo>
                    <a:cubicBezTo>
                      <a:pt x="14944" y="28596"/>
                      <a:pt x="14844" y="28429"/>
                      <a:pt x="14677" y="28429"/>
                    </a:cubicBezTo>
                    <a:cubicBezTo>
                      <a:pt x="14611" y="28429"/>
                      <a:pt x="14411" y="28496"/>
                      <a:pt x="14277" y="28496"/>
                    </a:cubicBezTo>
                    <a:cubicBezTo>
                      <a:pt x="14144" y="28496"/>
                      <a:pt x="14411" y="28429"/>
                      <a:pt x="14544" y="28329"/>
                    </a:cubicBezTo>
                    <a:cubicBezTo>
                      <a:pt x="14644" y="28229"/>
                      <a:pt x="14744" y="28262"/>
                      <a:pt x="14844" y="28196"/>
                    </a:cubicBezTo>
                    <a:cubicBezTo>
                      <a:pt x="14944" y="28096"/>
                      <a:pt x="14911" y="28062"/>
                      <a:pt x="14778" y="28062"/>
                    </a:cubicBezTo>
                    <a:cubicBezTo>
                      <a:pt x="14677" y="28029"/>
                      <a:pt x="14577" y="27962"/>
                      <a:pt x="14377" y="27795"/>
                    </a:cubicBezTo>
                    <a:cubicBezTo>
                      <a:pt x="14144" y="27662"/>
                      <a:pt x="13910" y="27729"/>
                      <a:pt x="13810" y="27595"/>
                    </a:cubicBezTo>
                    <a:cubicBezTo>
                      <a:pt x="13779" y="27564"/>
                      <a:pt x="13740" y="27553"/>
                      <a:pt x="13698" y="27553"/>
                    </a:cubicBezTo>
                    <a:cubicBezTo>
                      <a:pt x="13591" y="27553"/>
                      <a:pt x="13459" y="27621"/>
                      <a:pt x="13345" y="27621"/>
                    </a:cubicBezTo>
                    <a:cubicBezTo>
                      <a:pt x="13309" y="27621"/>
                      <a:pt x="13274" y="27614"/>
                      <a:pt x="13243" y="27595"/>
                    </a:cubicBezTo>
                    <a:cubicBezTo>
                      <a:pt x="13203" y="27555"/>
                      <a:pt x="13169" y="27539"/>
                      <a:pt x="13134" y="27539"/>
                    </a:cubicBezTo>
                    <a:cubicBezTo>
                      <a:pt x="13051" y="27539"/>
                      <a:pt x="12963" y="27625"/>
                      <a:pt x="12776" y="27695"/>
                    </a:cubicBezTo>
                    <a:cubicBezTo>
                      <a:pt x="12687" y="27718"/>
                      <a:pt x="12595" y="27729"/>
                      <a:pt x="12501" y="27729"/>
                    </a:cubicBezTo>
                    <a:cubicBezTo>
                      <a:pt x="12313" y="27729"/>
                      <a:pt x="12120" y="27684"/>
                      <a:pt x="11942" y="27595"/>
                    </a:cubicBezTo>
                    <a:cubicBezTo>
                      <a:pt x="11886" y="27574"/>
                      <a:pt x="11840" y="27566"/>
                      <a:pt x="11801" y="27566"/>
                    </a:cubicBezTo>
                    <a:cubicBezTo>
                      <a:pt x="11697" y="27566"/>
                      <a:pt x="11648" y="27624"/>
                      <a:pt x="11599" y="27624"/>
                    </a:cubicBezTo>
                    <a:cubicBezTo>
                      <a:pt x="11581" y="27624"/>
                      <a:pt x="11563" y="27616"/>
                      <a:pt x="11542" y="27595"/>
                    </a:cubicBezTo>
                    <a:cubicBezTo>
                      <a:pt x="11482" y="27550"/>
                      <a:pt x="11462" y="27532"/>
                      <a:pt x="11441" y="27532"/>
                    </a:cubicBezTo>
                    <a:cubicBezTo>
                      <a:pt x="11414" y="27532"/>
                      <a:pt x="11385" y="27559"/>
                      <a:pt x="11275" y="27595"/>
                    </a:cubicBezTo>
                    <a:cubicBezTo>
                      <a:pt x="11242" y="27606"/>
                      <a:pt x="11215" y="27611"/>
                      <a:pt x="11193" y="27611"/>
                    </a:cubicBezTo>
                    <a:cubicBezTo>
                      <a:pt x="11081" y="27611"/>
                      <a:pt x="11086" y="27495"/>
                      <a:pt x="10975" y="27495"/>
                    </a:cubicBezTo>
                    <a:cubicBezTo>
                      <a:pt x="10941" y="27495"/>
                      <a:pt x="10941" y="27495"/>
                      <a:pt x="10975" y="27462"/>
                    </a:cubicBezTo>
                    <a:cubicBezTo>
                      <a:pt x="11008" y="27395"/>
                      <a:pt x="11242" y="27262"/>
                      <a:pt x="11442" y="27128"/>
                    </a:cubicBezTo>
                    <a:cubicBezTo>
                      <a:pt x="11709" y="26895"/>
                      <a:pt x="11642" y="26661"/>
                      <a:pt x="11675" y="26361"/>
                    </a:cubicBezTo>
                    <a:cubicBezTo>
                      <a:pt x="11709" y="26094"/>
                      <a:pt x="11809" y="26128"/>
                      <a:pt x="11976" y="26061"/>
                    </a:cubicBezTo>
                    <a:cubicBezTo>
                      <a:pt x="12042" y="26028"/>
                      <a:pt x="12009" y="25994"/>
                      <a:pt x="12042" y="25927"/>
                    </a:cubicBezTo>
                    <a:cubicBezTo>
                      <a:pt x="12076" y="25727"/>
                      <a:pt x="12142" y="25594"/>
                      <a:pt x="12242" y="25460"/>
                    </a:cubicBezTo>
                    <a:cubicBezTo>
                      <a:pt x="12643" y="24893"/>
                      <a:pt x="12476" y="25127"/>
                      <a:pt x="12476" y="24927"/>
                    </a:cubicBezTo>
                    <a:cubicBezTo>
                      <a:pt x="12476" y="24760"/>
                      <a:pt x="12509" y="24627"/>
                      <a:pt x="12609" y="24493"/>
                    </a:cubicBezTo>
                    <a:cubicBezTo>
                      <a:pt x="12709" y="24360"/>
                      <a:pt x="13010" y="24059"/>
                      <a:pt x="13176" y="23859"/>
                    </a:cubicBezTo>
                    <a:cubicBezTo>
                      <a:pt x="13326" y="23650"/>
                      <a:pt x="13341" y="23521"/>
                      <a:pt x="13102" y="23521"/>
                    </a:cubicBezTo>
                    <a:cubicBezTo>
                      <a:pt x="13074" y="23521"/>
                      <a:pt x="13044" y="23522"/>
                      <a:pt x="13010" y="23526"/>
                    </a:cubicBezTo>
                    <a:cubicBezTo>
                      <a:pt x="12797" y="23547"/>
                      <a:pt x="12693" y="23623"/>
                      <a:pt x="12610" y="23623"/>
                    </a:cubicBezTo>
                    <a:cubicBezTo>
                      <a:pt x="12564" y="23623"/>
                      <a:pt x="12524" y="23598"/>
                      <a:pt x="12476" y="23526"/>
                    </a:cubicBezTo>
                    <a:cubicBezTo>
                      <a:pt x="12429" y="23467"/>
                      <a:pt x="12323" y="23445"/>
                      <a:pt x="12188" y="23445"/>
                    </a:cubicBezTo>
                    <a:cubicBezTo>
                      <a:pt x="11942" y="23445"/>
                      <a:pt x="11600" y="23516"/>
                      <a:pt x="11342" y="23559"/>
                    </a:cubicBezTo>
                    <a:cubicBezTo>
                      <a:pt x="10941" y="23626"/>
                      <a:pt x="10908" y="23793"/>
                      <a:pt x="10808" y="24193"/>
                    </a:cubicBezTo>
                    <a:cubicBezTo>
                      <a:pt x="10708" y="24560"/>
                      <a:pt x="10575" y="24893"/>
                      <a:pt x="10374" y="25194"/>
                    </a:cubicBezTo>
                    <a:cubicBezTo>
                      <a:pt x="10241" y="25394"/>
                      <a:pt x="10074" y="25460"/>
                      <a:pt x="9507" y="25494"/>
                    </a:cubicBezTo>
                    <a:cubicBezTo>
                      <a:pt x="8940" y="25527"/>
                      <a:pt x="9374" y="25594"/>
                      <a:pt x="9107" y="25627"/>
                    </a:cubicBezTo>
                    <a:cubicBezTo>
                      <a:pt x="8840" y="25661"/>
                      <a:pt x="8606" y="25727"/>
                      <a:pt x="8406" y="25894"/>
                    </a:cubicBezTo>
                    <a:cubicBezTo>
                      <a:pt x="8320" y="25938"/>
                      <a:pt x="8252" y="25956"/>
                      <a:pt x="8197" y="25956"/>
                    </a:cubicBezTo>
                    <a:cubicBezTo>
                      <a:pt x="8000" y="25956"/>
                      <a:pt x="7977" y="25717"/>
                      <a:pt x="7873" y="25561"/>
                    </a:cubicBezTo>
                    <a:cubicBezTo>
                      <a:pt x="7825" y="25478"/>
                      <a:pt x="7761" y="25458"/>
                      <a:pt x="7690" y="25458"/>
                    </a:cubicBezTo>
                    <a:cubicBezTo>
                      <a:pt x="7626" y="25458"/>
                      <a:pt x="7556" y="25474"/>
                      <a:pt x="7489" y="25474"/>
                    </a:cubicBezTo>
                    <a:cubicBezTo>
                      <a:pt x="7423" y="25474"/>
                      <a:pt x="7359" y="25458"/>
                      <a:pt x="7306" y="25394"/>
                    </a:cubicBezTo>
                    <a:cubicBezTo>
                      <a:pt x="7105" y="25194"/>
                      <a:pt x="7239" y="24960"/>
                      <a:pt x="7239" y="24727"/>
                    </a:cubicBezTo>
                    <a:cubicBezTo>
                      <a:pt x="7272" y="24493"/>
                      <a:pt x="7005" y="24493"/>
                      <a:pt x="6972" y="24093"/>
                    </a:cubicBezTo>
                    <a:cubicBezTo>
                      <a:pt x="6905" y="23726"/>
                      <a:pt x="6872" y="23359"/>
                      <a:pt x="6839" y="22992"/>
                    </a:cubicBezTo>
                    <a:cubicBezTo>
                      <a:pt x="6839" y="22425"/>
                      <a:pt x="6839" y="22625"/>
                      <a:pt x="7139" y="21991"/>
                    </a:cubicBezTo>
                    <a:cubicBezTo>
                      <a:pt x="7439" y="21358"/>
                      <a:pt x="7239" y="21458"/>
                      <a:pt x="7439" y="21224"/>
                    </a:cubicBezTo>
                    <a:cubicBezTo>
                      <a:pt x="7506" y="21124"/>
                      <a:pt x="7572" y="21057"/>
                      <a:pt x="7606" y="20957"/>
                    </a:cubicBezTo>
                    <a:cubicBezTo>
                      <a:pt x="7639" y="20790"/>
                      <a:pt x="7639" y="20624"/>
                      <a:pt x="7639" y="20424"/>
                    </a:cubicBezTo>
                    <a:cubicBezTo>
                      <a:pt x="7639" y="20190"/>
                      <a:pt x="7639" y="20257"/>
                      <a:pt x="7773" y="20090"/>
                    </a:cubicBezTo>
                    <a:cubicBezTo>
                      <a:pt x="7873" y="19990"/>
                      <a:pt x="7939" y="19823"/>
                      <a:pt x="7906" y="19690"/>
                    </a:cubicBezTo>
                    <a:cubicBezTo>
                      <a:pt x="7906" y="19490"/>
                      <a:pt x="8006" y="19456"/>
                      <a:pt x="8206" y="19256"/>
                    </a:cubicBezTo>
                    <a:cubicBezTo>
                      <a:pt x="8406" y="19089"/>
                      <a:pt x="8440" y="19123"/>
                      <a:pt x="8540" y="18989"/>
                    </a:cubicBezTo>
                    <a:cubicBezTo>
                      <a:pt x="8570" y="18913"/>
                      <a:pt x="8580" y="18893"/>
                      <a:pt x="8606" y="18893"/>
                    </a:cubicBezTo>
                    <a:cubicBezTo>
                      <a:pt x="8638" y="18893"/>
                      <a:pt x="8694" y="18922"/>
                      <a:pt x="8840" y="18922"/>
                    </a:cubicBezTo>
                    <a:cubicBezTo>
                      <a:pt x="9107" y="18922"/>
                      <a:pt x="8973" y="18889"/>
                      <a:pt x="9107" y="18789"/>
                    </a:cubicBezTo>
                    <a:cubicBezTo>
                      <a:pt x="9142" y="18753"/>
                      <a:pt x="9161" y="18743"/>
                      <a:pt x="9178" y="18743"/>
                    </a:cubicBezTo>
                    <a:cubicBezTo>
                      <a:pt x="9201" y="18743"/>
                      <a:pt x="9221" y="18763"/>
                      <a:pt x="9276" y="18763"/>
                    </a:cubicBezTo>
                    <a:cubicBezTo>
                      <a:pt x="9293" y="18763"/>
                      <a:pt x="9314" y="18761"/>
                      <a:pt x="9340" y="18756"/>
                    </a:cubicBezTo>
                    <a:cubicBezTo>
                      <a:pt x="9540" y="18722"/>
                      <a:pt x="9474" y="18722"/>
                      <a:pt x="9507" y="18589"/>
                    </a:cubicBezTo>
                    <a:cubicBezTo>
                      <a:pt x="9540" y="18455"/>
                      <a:pt x="9474" y="18422"/>
                      <a:pt x="9607" y="18255"/>
                    </a:cubicBezTo>
                    <a:cubicBezTo>
                      <a:pt x="9642" y="18212"/>
                      <a:pt x="9663" y="18198"/>
                      <a:pt x="9684" y="18198"/>
                    </a:cubicBezTo>
                    <a:cubicBezTo>
                      <a:pt x="9723" y="18198"/>
                      <a:pt x="9762" y="18246"/>
                      <a:pt x="9886" y="18246"/>
                    </a:cubicBezTo>
                    <a:cubicBezTo>
                      <a:pt x="9953" y="18246"/>
                      <a:pt x="10044" y="18232"/>
                      <a:pt x="10174" y="18189"/>
                    </a:cubicBezTo>
                    <a:cubicBezTo>
                      <a:pt x="10371" y="18118"/>
                      <a:pt x="10437" y="18090"/>
                      <a:pt x="10471" y="18090"/>
                    </a:cubicBezTo>
                    <a:cubicBezTo>
                      <a:pt x="10517" y="18090"/>
                      <a:pt x="10501" y="18145"/>
                      <a:pt x="10675" y="18222"/>
                    </a:cubicBezTo>
                    <a:cubicBezTo>
                      <a:pt x="10804" y="18287"/>
                      <a:pt x="10873" y="18311"/>
                      <a:pt x="10925" y="18311"/>
                    </a:cubicBezTo>
                    <a:cubicBezTo>
                      <a:pt x="11007" y="18311"/>
                      <a:pt x="11045" y="18250"/>
                      <a:pt x="11208" y="18189"/>
                    </a:cubicBezTo>
                    <a:cubicBezTo>
                      <a:pt x="11261" y="18171"/>
                      <a:pt x="11299" y="18164"/>
                      <a:pt x="11327" y="18164"/>
                    </a:cubicBezTo>
                    <a:cubicBezTo>
                      <a:pt x="11460" y="18164"/>
                      <a:pt x="11365" y="18328"/>
                      <a:pt x="11475" y="18355"/>
                    </a:cubicBezTo>
                    <a:cubicBezTo>
                      <a:pt x="11609" y="18355"/>
                      <a:pt x="11742" y="18389"/>
                      <a:pt x="11842" y="18455"/>
                    </a:cubicBezTo>
                    <a:cubicBezTo>
                      <a:pt x="11887" y="18478"/>
                      <a:pt x="11935" y="18489"/>
                      <a:pt x="11982" y="18489"/>
                    </a:cubicBezTo>
                    <a:cubicBezTo>
                      <a:pt x="12076" y="18489"/>
                      <a:pt x="12165" y="18444"/>
                      <a:pt x="12209" y="18355"/>
                    </a:cubicBezTo>
                    <a:cubicBezTo>
                      <a:pt x="12239" y="18315"/>
                      <a:pt x="12263" y="18299"/>
                      <a:pt x="12286" y="18299"/>
                    </a:cubicBezTo>
                    <a:cubicBezTo>
                      <a:pt x="12338" y="18299"/>
                      <a:pt x="12383" y="18385"/>
                      <a:pt x="12476" y="18455"/>
                    </a:cubicBezTo>
                    <a:cubicBezTo>
                      <a:pt x="12500" y="18474"/>
                      <a:pt x="12518" y="18482"/>
                      <a:pt x="12530" y="18482"/>
                    </a:cubicBezTo>
                    <a:cubicBezTo>
                      <a:pt x="12583" y="18482"/>
                      <a:pt x="12518" y="18319"/>
                      <a:pt x="12409" y="18155"/>
                    </a:cubicBezTo>
                    <a:cubicBezTo>
                      <a:pt x="12276" y="17955"/>
                      <a:pt x="12443" y="17988"/>
                      <a:pt x="12476" y="17788"/>
                    </a:cubicBezTo>
                    <a:cubicBezTo>
                      <a:pt x="12476" y="17722"/>
                      <a:pt x="12465" y="17699"/>
                      <a:pt x="12444" y="17699"/>
                    </a:cubicBezTo>
                    <a:cubicBezTo>
                      <a:pt x="12402" y="17699"/>
                      <a:pt x="12320" y="17788"/>
                      <a:pt x="12209" y="17788"/>
                    </a:cubicBezTo>
                    <a:cubicBezTo>
                      <a:pt x="12009" y="17788"/>
                      <a:pt x="12042" y="17722"/>
                      <a:pt x="12176" y="17588"/>
                    </a:cubicBezTo>
                    <a:cubicBezTo>
                      <a:pt x="12202" y="17562"/>
                      <a:pt x="12231" y="17552"/>
                      <a:pt x="12267" y="17552"/>
                    </a:cubicBezTo>
                    <a:cubicBezTo>
                      <a:pt x="12367" y="17552"/>
                      <a:pt x="12524" y="17630"/>
                      <a:pt x="12843" y="17655"/>
                    </a:cubicBezTo>
                    <a:cubicBezTo>
                      <a:pt x="12896" y="17659"/>
                      <a:pt x="12942" y="17661"/>
                      <a:pt x="12982" y="17661"/>
                    </a:cubicBezTo>
                    <a:cubicBezTo>
                      <a:pt x="13236" y="17661"/>
                      <a:pt x="13219" y="17575"/>
                      <a:pt x="13276" y="17488"/>
                    </a:cubicBezTo>
                    <a:cubicBezTo>
                      <a:pt x="13291" y="17474"/>
                      <a:pt x="13302" y="17467"/>
                      <a:pt x="13311" y="17467"/>
                    </a:cubicBezTo>
                    <a:cubicBezTo>
                      <a:pt x="13343" y="17467"/>
                      <a:pt x="13343" y="17557"/>
                      <a:pt x="13343" y="17688"/>
                    </a:cubicBezTo>
                    <a:cubicBezTo>
                      <a:pt x="13343" y="17741"/>
                      <a:pt x="13353" y="17760"/>
                      <a:pt x="13378" y="17760"/>
                    </a:cubicBezTo>
                    <a:cubicBezTo>
                      <a:pt x="13432" y="17760"/>
                      <a:pt x="13559" y="17667"/>
                      <a:pt x="13810" y="17622"/>
                    </a:cubicBezTo>
                    <a:cubicBezTo>
                      <a:pt x="14015" y="17584"/>
                      <a:pt x="14043" y="17537"/>
                      <a:pt x="14121" y="17537"/>
                    </a:cubicBezTo>
                    <a:cubicBezTo>
                      <a:pt x="14182" y="17537"/>
                      <a:pt x="14275" y="17566"/>
                      <a:pt x="14511" y="17655"/>
                    </a:cubicBezTo>
                    <a:cubicBezTo>
                      <a:pt x="15011" y="17855"/>
                      <a:pt x="14444" y="17988"/>
                      <a:pt x="14978" y="18122"/>
                    </a:cubicBezTo>
                    <a:cubicBezTo>
                      <a:pt x="15049" y="18136"/>
                      <a:pt x="15108" y="18142"/>
                      <a:pt x="15158" y="18142"/>
                    </a:cubicBezTo>
                    <a:cubicBezTo>
                      <a:pt x="15458" y="18142"/>
                      <a:pt x="15421" y="17922"/>
                      <a:pt x="15678" y="17922"/>
                    </a:cubicBezTo>
                    <a:cubicBezTo>
                      <a:pt x="15978" y="17922"/>
                      <a:pt x="15978" y="18022"/>
                      <a:pt x="16112" y="18255"/>
                    </a:cubicBezTo>
                    <a:cubicBezTo>
                      <a:pt x="16245" y="18455"/>
                      <a:pt x="16479" y="18355"/>
                      <a:pt x="16512" y="18656"/>
                    </a:cubicBezTo>
                    <a:cubicBezTo>
                      <a:pt x="16545" y="18989"/>
                      <a:pt x="16379" y="18989"/>
                      <a:pt x="16345" y="19256"/>
                    </a:cubicBezTo>
                    <a:cubicBezTo>
                      <a:pt x="16312" y="19523"/>
                      <a:pt x="16379" y="19890"/>
                      <a:pt x="16512" y="19890"/>
                    </a:cubicBezTo>
                    <a:cubicBezTo>
                      <a:pt x="16646" y="19890"/>
                      <a:pt x="16545" y="20057"/>
                      <a:pt x="16646" y="20157"/>
                    </a:cubicBezTo>
                    <a:cubicBezTo>
                      <a:pt x="16712" y="20290"/>
                      <a:pt x="17012" y="20857"/>
                      <a:pt x="17113" y="20857"/>
                    </a:cubicBezTo>
                    <a:cubicBezTo>
                      <a:pt x="17163" y="20874"/>
                      <a:pt x="17229" y="20916"/>
                      <a:pt x="17321" y="20916"/>
                    </a:cubicBezTo>
                    <a:cubicBezTo>
                      <a:pt x="17413" y="20916"/>
                      <a:pt x="17530" y="20874"/>
                      <a:pt x="17680" y="20724"/>
                    </a:cubicBezTo>
                    <a:cubicBezTo>
                      <a:pt x="17946" y="20390"/>
                      <a:pt x="18013" y="19923"/>
                      <a:pt x="17813" y="19556"/>
                    </a:cubicBezTo>
                    <a:cubicBezTo>
                      <a:pt x="17613" y="19323"/>
                      <a:pt x="17746" y="19256"/>
                      <a:pt x="17813" y="19023"/>
                    </a:cubicBezTo>
                    <a:cubicBezTo>
                      <a:pt x="17846" y="18822"/>
                      <a:pt x="17746" y="18822"/>
                      <a:pt x="17613" y="18522"/>
                    </a:cubicBezTo>
                    <a:cubicBezTo>
                      <a:pt x="17546" y="18289"/>
                      <a:pt x="17479" y="18055"/>
                      <a:pt x="17446" y="17822"/>
                    </a:cubicBezTo>
                    <a:cubicBezTo>
                      <a:pt x="17379" y="17588"/>
                      <a:pt x="17279" y="17588"/>
                      <a:pt x="17446" y="17355"/>
                    </a:cubicBezTo>
                    <a:cubicBezTo>
                      <a:pt x="17580" y="17088"/>
                      <a:pt x="17713" y="16854"/>
                      <a:pt x="17913" y="16621"/>
                    </a:cubicBezTo>
                    <a:cubicBezTo>
                      <a:pt x="18147" y="16454"/>
                      <a:pt x="18380" y="16321"/>
                      <a:pt x="18614" y="16187"/>
                    </a:cubicBezTo>
                    <a:cubicBezTo>
                      <a:pt x="18914" y="15987"/>
                      <a:pt x="19147" y="15787"/>
                      <a:pt x="19414" y="15587"/>
                    </a:cubicBezTo>
                    <a:cubicBezTo>
                      <a:pt x="19681" y="15387"/>
                      <a:pt x="20015" y="15453"/>
                      <a:pt x="20081" y="15320"/>
                    </a:cubicBezTo>
                    <a:cubicBezTo>
                      <a:pt x="20148" y="15186"/>
                      <a:pt x="20215" y="15220"/>
                      <a:pt x="20582" y="15086"/>
                    </a:cubicBezTo>
                    <a:cubicBezTo>
                      <a:pt x="20782" y="15020"/>
                      <a:pt x="20949" y="14953"/>
                      <a:pt x="21149" y="14853"/>
                    </a:cubicBezTo>
                    <a:cubicBezTo>
                      <a:pt x="21449" y="14686"/>
                      <a:pt x="21616" y="14419"/>
                      <a:pt x="21349" y="14252"/>
                    </a:cubicBezTo>
                    <a:cubicBezTo>
                      <a:pt x="21082" y="14119"/>
                      <a:pt x="21349" y="14152"/>
                      <a:pt x="21783" y="14086"/>
                    </a:cubicBezTo>
                    <a:cubicBezTo>
                      <a:pt x="22250" y="14019"/>
                      <a:pt x="21749" y="13952"/>
                      <a:pt x="21582" y="13819"/>
                    </a:cubicBezTo>
                    <a:cubicBezTo>
                      <a:pt x="21449" y="13719"/>
                      <a:pt x="21482" y="13585"/>
                      <a:pt x="21516" y="13418"/>
                    </a:cubicBezTo>
                    <a:cubicBezTo>
                      <a:pt x="21582" y="13285"/>
                      <a:pt x="21616" y="13118"/>
                      <a:pt x="21582" y="12951"/>
                    </a:cubicBezTo>
                    <a:cubicBezTo>
                      <a:pt x="21549" y="12685"/>
                      <a:pt x="21649" y="12618"/>
                      <a:pt x="21883" y="12418"/>
                    </a:cubicBezTo>
                    <a:cubicBezTo>
                      <a:pt x="21932" y="12368"/>
                      <a:pt x="21957" y="12347"/>
                      <a:pt x="21966" y="12347"/>
                    </a:cubicBezTo>
                    <a:cubicBezTo>
                      <a:pt x="21992" y="12347"/>
                      <a:pt x="21866" y="12542"/>
                      <a:pt x="21816" y="12718"/>
                    </a:cubicBezTo>
                    <a:cubicBezTo>
                      <a:pt x="21783" y="12951"/>
                      <a:pt x="21816" y="12885"/>
                      <a:pt x="22016" y="12985"/>
                    </a:cubicBezTo>
                    <a:cubicBezTo>
                      <a:pt x="22095" y="13048"/>
                      <a:pt x="22129" y="13081"/>
                      <a:pt x="22147" y="13081"/>
                    </a:cubicBezTo>
                    <a:cubicBezTo>
                      <a:pt x="22166" y="13081"/>
                      <a:pt x="22165" y="13040"/>
                      <a:pt x="22183" y="12951"/>
                    </a:cubicBezTo>
                    <a:cubicBezTo>
                      <a:pt x="22216" y="12785"/>
                      <a:pt x="22250" y="12618"/>
                      <a:pt x="22283" y="12484"/>
                    </a:cubicBezTo>
                    <a:cubicBezTo>
                      <a:pt x="22303" y="12433"/>
                      <a:pt x="22318" y="12414"/>
                      <a:pt x="22333" y="12414"/>
                    </a:cubicBezTo>
                    <a:cubicBezTo>
                      <a:pt x="22368" y="12414"/>
                      <a:pt x="22411" y="12515"/>
                      <a:pt x="22550" y="12585"/>
                    </a:cubicBezTo>
                    <a:cubicBezTo>
                      <a:pt x="22597" y="12608"/>
                      <a:pt x="22627" y="12619"/>
                      <a:pt x="22649" y="12619"/>
                    </a:cubicBezTo>
                    <a:cubicBezTo>
                      <a:pt x="22720" y="12619"/>
                      <a:pt x="22697" y="12504"/>
                      <a:pt x="22850" y="12351"/>
                    </a:cubicBezTo>
                    <a:cubicBezTo>
                      <a:pt x="23050" y="12151"/>
                      <a:pt x="23017" y="12184"/>
                      <a:pt x="23083" y="11951"/>
                    </a:cubicBezTo>
                    <a:cubicBezTo>
                      <a:pt x="23083" y="11951"/>
                      <a:pt x="22850" y="11817"/>
                      <a:pt x="23184" y="11784"/>
                    </a:cubicBezTo>
                    <a:cubicBezTo>
                      <a:pt x="23517" y="11717"/>
                      <a:pt x="23217" y="11651"/>
                      <a:pt x="23384" y="11517"/>
                    </a:cubicBezTo>
                    <a:cubicBezTo>
                      <a:pt x="23447" y="11467"/>
                      <a:pt x="23476" y="11450"/>
                      <a:pt x="23514" y="11450"/>
                    </a:cubicBezTo>
                    <a:cubicBezTo>
                      <a:pt x="23576" y="11450"/>
                      <a:pt x="23660" y="11496"/>
                      <a:pt x="23951" y="11517"/>
                    </a:cubicBezTo>
                    <a:cubicBezTo>
                      <a:pt x="24056" y="11525"/>
                      <a:pt x="24135" y="11529"/>
                      <a:pt x="24197" y="11529"/>
                    </a:cubicBezTo>
                    <a:cubicBezTo>
                      <a:pt x="24411" y="11529"/>
                      <a:pt x="24414" y="11480"/>
                      <a:pt x="24518" y="11350"/>
                    </a:cubicBezTo>
                    <a:cubicBezTo>
                      <a:pt x="24549" y="11288"/>
                      <a:pt x="24567" y="11265"/>
                      <a:pt x="24584" y="11265"/>
                    </a:cubicBezTo>
                    <a:cubicBezTo>
                      <a:pt x="24623" y="11265"/>
                      <a:pt x="24657" y="11381"/>
                      <a:pt x="24818" y="11450"/>
                    </a:cubicBezTo>
                    <a:cubicBezTo>
                      <a:pt x="24853" y="11471"/>
                      <a:pt x="24887" y="11479"/>
                      <a:pt x="24917" y="11479"/>
                    </a:cubicBezTo>
                    <a:cubicBezTo>
                      <a:pt x="25087" y="11479"/>
                      <a:pt x="25175" y="11207"/>
                      <a:pt x="25118" y="11150"/>
                    </a:cubicBezTo>
                    <a:cubicBezTo>
                      <a:pt x="25085" y="11083"/>
                      <a:pt x="24885" y="11050"/>
                      <a:pt x="24918" y="10850"/>
                    </a:cubicBezTo>
                    <a:cubicBezTo>
                      <a:pt x="24951" y="10616"/>
                      <a:pt x="24918" y="10583"/>
                      <a:pt x="25385" y="10250"/>
                    </a:cubicBezTo>
                    <a:cubicBezTo>
                      <a:pt x="25600" y="10112"/>
                      <a:pt x="25680" y="10086"/>
                      <a:pt x="25728" y="10086"/>
                    </a:cubicBezTo>
                    <a:cubicBezTo>
                      <a:pt x="25755" y="10086"/>
                      <a:pt x="25771" y="10095"/>
                      <a:pt x="25796" y="10095"/>
                    </a:cubicBezTo>
                    <a:cubicBezTo>
                      <a:pt x="25821" y="10095"/>
                      <a:pt x="25855" y="10086"/>
                      <a:pt x="25919" y="10049"/>
                    </a:cubicBezTo>
                    <a:cubicBezTo>
                      <a:pt x="26086" y="9930"/>
                      <a:pt x="26099" y="9913"/>
                      <a:pt x="26166" y="9913"/>
                    </a:cubicBezTo>
                    <a:cubicBezTo>
                      <a:pt x="26193" y="9913"/>
                      <a:pt x="26229" y="9916"/>
                      <a:pt x="26286" y="9916"/>
                    </a:cubicBezTo>
                    <a:cubicBezTo>
                      <a:pt x="26332" y="9923"/>
                      <a:pt x="26371" y="9925"/>
                      <a:pt x="26405" y="9925"/>
                    </a:cubicBezTo>
                    <a:cubicBezTo>
                      <a:pt x="26538" y="9925"/>
                      <a:pt x="26586" y="9883"/>
                      <a:pt x="26719" y="9883"/>
                    </a:cubicBezTo>
                    <a:cubicBezTo>
                      <a:pt x="26886" y="9883"/>
                      <a:pt x="26886" y="9783"/>
                      <a:pt x="27153" y="9783"/>
                    </a:cubicBezTo>
                    <a:cubicBezTo>
                      <a:pt x="27453" y="9749"/>
                      <a:pt x="27320" y="9682"/>
                      <a:pt x="27320" y="9516"/>
                    </a:cubicBezTo>
                    <a:cubicBezTo>
                      <a:pt x="27320" y="9432"/>
                      <a:pt x="27328" y="9416"/>
                      <a:pt x="27382" y="9416"/>
                    </a:cubicBezTo>
                    <a:cubicBezTo>
                      <a:pt x="27419" y="9416"/>
                      <a:pt x="27475" y="9423"/>
                      <a:pt x="27563" y="9423"/>
                    </a:cubicBezTo>
                    <a:cubicBezTo>
                      <a:pt x="27607" y="9423"/>
                      <a:pt x="27659" y="9421"/>
                      <a:pt x="27720" y="9416"/>
                    </a:cubicBezTo>
                    <a:cubicBezTo>
                      <a:pt x="28020" y="9382"/>
                      <a:pt x="28321" y="9316"/>
                      <a:pt x="28587" y="9215"/>
                    </a:cubicBezTo>
                    <a:cubicBezTo>
                      <a:pt x="28653" y="9196"/>
                      <a:pt x="28693" y="9188"/>
                      <a:pt x="28714" y="9188"/>
                    </a:cubicBezTo>
                    <a:cubicBezTo>
                      <a:pt x="28803" y="9188"/>
                      <a:pt x="28587" y="9322"/>
                      <a:pt x="28587" y="9349"/>
                    </a:cubicBezTo>
                    <a:cubicBezTo>
                      <a:pt x="28587" y="9366"/>
                      <a:pt x="28621" y="9366"/>
                      <a:pt x="28692" y="9366"/>
                    </a:cubicBezTo>
                    <a:cubicBezTo>
                      <a:pt x="28763" y="9366"/>
                      <a:pt x="28871" y="9366"/>
                      <a:pt x="29021" y="9382"/>
                    </a:cubicBezTo>
                    <a:cubicBezTo>
                      <a:pt x="29355" y="9416"/>
                      <a:pt x="29021" y="9482"/>
                      <a:pt x="29021" y="9516"/>
                    </a:cubicBezTo>
                    <a:cubicBezTo>
                      <a:pt x="29002" y="9555"/>
                      <a:pt x="28948" y="9571"/>
                      <a:pt x="28880" y="9571"/>
                    </a:cubicBezTo>
                    <a:cubicBezTo>
                      <a:pt x="28831" y="9571"/>
                      <a:pt x="28776" y="9563"/>
                      <a:pt x="28721" y="9549"/>
                    </a:cubicBezTo>
                    <a:cubicBezTo>
                      <a:pt x="28644" y="9530"/>
                      <a:pt x="28611" y="9511"/>
                      <a:pt x="28572" y="9511"/>
                    </a:cubicBezTo>
                    <a:cubicBezTo>
                      <a:pt x="28543" y="9511"/>
                      <a:pt x="28510" y="9521"/>
                      <a:pt x="28454" y="9549"/>
                    </a:cubicBezTo>
                    <a:cubicBezTo>
                      <a:pt x="28321" y="9616"/>
                      <a:pt x="27954" y="9716"/>
                      <a:pt x="27954" y="9716"/>
                    </a:cubicBezTo>
                    <a:cubicBezTo>
                      <a:pt x="27920" y="9783"/>
                      <a:pt x="27854" y="9883"/>
                      <a:pt x="27820" y="9949"/>
                    </a:cubicBezTo>
                    <a:cubicBezTo>
                      <a:pt x="27720" y="10149"/>
                      <a:pt x="27720" y="10116"/>
                      <a:pt x="27687" y="10250"/>
                    </a:cubicBezTo>
                    <a:cubicBezTo>
                      <a:pt x="27687" y="10350"/>
                      <a:pt x="27820" y="10483"/>
                      <a:pt x="27920" y="10483"/>
                    </a:cubicBezTo>
                    <a:cubicBezTo>
                      <a:pt x="28087" y="10450"/>
                      <a:pt x="28254" y="10416"/>
                      <a:pt x="28387" y="10350"/>
                    </a:cubicBezTo>
                    <a:cubicBezTo>
                      <a:pt x="28521" y="10283"/>
                      <a:pt x="28654" y="10183"/>
                      <a:pt x="28754" y="10083"/>
                    </a:cubicBezTo>
                    <a:cubicBezTo>
                      <a:pt x="28888" y="10016"/>
                      <a:pt x="28754" y="10016"/>
                      <a:pt x="28854" y="9883"/>
                    </a:cubicBezTo>
                    <a:cubicBezTo>
                      <a:pt x="28868" y="9863"/>
                      <a:pt x="28882" y="9855"/>
                      <a:pt x="28897" y="9855"/>
                    </a:cubicBezTo>
                    <a:cubicBezTo>
                      <a:pt x="28957" y="9855"/>
                      <a:pt x="29021" y="9983"/>
                      <a:pt x="29021" y="9983"/>
                    </a:cubicBezTo>
                    <a:cubicBezTo>
                      <a:pt x="29088" y="9949"/>
                      <a:pt x="29154" y="9949"/>
                      <a:pt x="29221" y="9883"/>
                    </a:cubicBezTo>
                    <a:cubicBezTo>
                      <a:pt x="29288" y="9849"/>
                      <a:pt x="29305" y="9841"/>
                      <a:pt x="29330" y="9841"/>
                    </a:cubicBezTo>
                    <a:cubicBezTo>
                      <a:pt x="29355" y="9841"/>
                      <a:pt x="29388" y="9849"/>
                      <a:pt x="29488" y="9849"/>
                    </a:cubicBezTo>
                    <a:cubicBezTo>
                      <a:pt x="29655" y="9816"/>
                      <a:pt x="29722" y="9849"/>
                      <a:pt x="29822" y="9749"/>
                    </a:cubicBezTo>
                    <a:cubicBezTo>
                      <a:pt x="29922" y="9649"/>
                      <a:pt x="29888" y="9682"/>
                      <a:pt x="30255" y="9649"/>
                    </a:cubicBezTo>
                    <a:cubicBezTo>
                      <a:pt x="30589" y="9582"/>
                      <a:pt x="30389" y="9516"/>
                      <a:pt x="30322" y="9382"/>
                    </a:cubicBezTo>
                    <a:cubicBezTo>
                      <a:pt x="30282" y="9329"/>
                      <a:pt x="30258" y="9318"/>
                      <a:pt x="30235" y="9318"/>
                    </a:cubicBezTo>
                    <a:cubicBezTo>
                      <a:pt x="30220" y="9318"/>
                      <a:pt x="30205" y="9323"/>
                      <a:pt x="30186" y="9323"/>
                    </a:cubicBezTo>
                    <a:cubicBezTo>
                      <a:pt x="30163" y="9323"/>
                      <a:pt x="30133" y="9316"/>
                      <a:pt x="30088" y="9282"/>
                    </a:cubicBezTo>
                    <a:cubicBezTo>
                      <a:pt x="30050" y="9244"/>
                      <a:pt x="30034" y="9222"/>
                      <a:pt x="30028" y="9212"/>
                    </a:cubicBezTo>
                    <a:lnTo>
                      <a:pt x="30028" y="9212"/>
                    </a:lnTo>
                    <a:cubicBezTo>
                      <a:pt x="30031" y="9225"/>
                      <a:pt x="30031" y="9254"/>
                      <a:pt x="29988" y="9282"/>
                    </a:cubicBezTo>
                    <a:cubicBezTo>
                      <a:pt x="29944" y="9293"/>
                      <a:pt x="29914" y="9297"/>
                      <a:pt x="29882" y="9297"/>
                    </a:cubicBezTo>
                    <a:cubicBezTo>
                      <a:pt x="29818" y="9297"/>
                      <a:pt x="29744" y="9282"/>
                      <a:pt x="29521" y="9282"/>
                    </a:cubicBezTo>
                    <a:cubicBezTo>
                      <a:pt x="29154" y="9282"/>
                      <a:pt x="29021" y="9182"/>
                      <a:pt x="28988" y="9082"/>
                    </a:cubicBezTo>
                    <a:cubicBezTo>
                      <a:pt x="28988" y="8982"/>
                      <a:pt x="29021" y="8982"/>
                      <a:pt x="28687" y="8915"/>
                    </a:cubicBezTo>
                    <a:cubicBezTo>
                      <a:pt x="28354" y="8849"/>
                      <a:pt x="28554" y="8815"/>
                      <a:pt x="28554" y="8582"/>
                    </a:cubicBezTo>
                    <a:cubicBezTo>
                      <a:pt x="28554" y="8486"/>
                      <a:pt x="28554" y="8457"/>
                      <a:pt x="28540" y="8457"/>
                    </a:cubicBezTo>
                    <a:cubicBezTo>
                      <a:pt x="28520" y="8457"/>
                      <a:pt x="28472" y="8515"/>
                      <a:pt x="28354" y="8515"/>
                    </a:cubicBezTo>
                    <a:cubicBezTo>
                      <a:pt x="28154" y="8515"/>
                      <a:pt x="28321" y="8482"/>
                      <a:pt x="28421" y="8315"/>
                    </a:cubicBezTo>
                    <a:cubicBezTo>
                      <a:pt x="28521" y="8115"/>
                      <a:pt x="28554" y="8148"/>
                      <a:pt x="28587" y="8081"/>
                    </a:cubicBezTo>
                    <a:cubicBezTo>
                      <a:pt x="28612" y="8045"/>
                      <a:pt x="28596" y="8030"/>
                      <a:pt x="28558" y="8030"/>
                    </a:cubicBezTo>
                    <a:cubicBezTo>
                      <a:pt x="28491" y="8030"/>
                      <a:pt x="28359" y="8073"/>
                      <a:pt x="28254" y="8115"/>
                    </a:cubicBezTo>
                    <a:cubicBezTo>
                      <a:pt x="28198" y="8157"/>
                      <a:pt x="28148" y="8175"/>
                      <a:pt x="28101" y="8175"/>
                    </a:cubicBezTo>
                    <a:cubicBezTo>
                      <a:pt x="28037" y="8175"/>
                      <a:pt x="27978" y="8139"/>
                      <a:pt x="27920" y="8081"/>
                    </a:cubicBezTo>
                    <a:cubicBezTo>
                      <a:pt x="27854" y="7948"/>
                      <a:pt x="27820" y="7981"/>
                      <a:pt x="27653" y="7948"/>
                    </a:cubicBezTo>
                    <a:cubicBezTo>
                      <a:pt x="27453" y="7948"/>
                      <a:pt x="27587" y="7915"/>
                      <a:pt x="27653" y="7915"/>
                    </a:cubicBezTo>
                    <a:cubicBezTo>
                      <a:pt x="27720" y="7881"/>
                      <a:pt x="27787" y="7881"/>
                      <a:pt x="27854" y="7881"/>
                    </a:cubicBezTo>
                    <a:cubicBezTo>
                      <a:pt x="27954" y="7881"/>
                      <a:pt x="28020" y="7881"/>
                      <a:pt x="28120" y="7948"/>
                    </a:cubicBezTo>
                    <a:lnTo>
                      <a:pt x="28421" y="7881"/>
                    </a:lnTo>
                    <a:cubicBezTo>
                      <a:pt x="28554" y="7881"/>
                      <a:pt x="28721" y="7848"/>
                      <a:pt x="28854" y="7814"/>
                    </a:cubicBezTo>
                    <a:cubicBezTo>
                      <a:pt x="29121" y="7748"/>
                      <a:pt x="29088" y="7681"/>
                      <a:pt x="28921" y="7614"/>
                    </a:cubicBezTo>
                    <a:cubicBezTo>
                      <a:pt x="28721" y="7481"/>
                      <a:pt x="28521" y="7414"/>
                      <a:pt x="28287" y="7414"/>
                    </a:cubicBezTo>
                    <a:cubicBezTo>
                      <a:pt x="27920" y="7414"/>
                      <a:pt x="27553" y="7481"/>
                      <a:pt x="27186" y="7581"/>
                    </a:cubicBezTo>
                    <a:cubicBezTo>
                      <a:pt x="27186" y="7581"/>
                      <a:pt x="26786" y="7681"/>
                      <a:pt x="26586" y="7748"/>
                    </a:cubicBezTo>
                    <a:cubicBezTo>
                      <a:pt x="26386" y="7814"/>
                      <a:pt x="26186" y="7915"/>
                      <a:pt x="26019" y="8081"/>
                    </a:cubicBezTo>
                    <a:cubicBezTo>
                      <a:pt x="25952" y="8119"/>
                      <a:pt x="25899" y="8136"/>
                      <a:pt x="25860" y="8136"/>
                    </a:cubicBezTo>
                    <a:cubicBezTo>
                      <a:pt x="25764" y="8136"/>
                      <a:pt x="25757" y="8034"/>
                      <a:pt x="25852" y="7915"/>
                    </a:cubicBezTo>
                    <a:cubicBezTo>
                      <a:pt x="25986" y="7748"/>
                      <a:pt x="26219" y="7681"/>
                      <a:pt x="26486" y="7448"/>
                    </a:cubicBezTo>
                    <a:cubicBezTo>
                      <a:pt x="26575" y="7370"/>
                      <a:pt x="26634" y="7344"/>
                      <a:pt x="26685" y="7344"/>
                    </a:cubicBezTo>
                    <a:cubicBezTo>
                      <a:pt x="26786" y="7344"/>
                      <a:pt x="26853" y="7448"/>
                      <a:pt x="27053" y="7448"/>
                    </a:cubicBezTo>
                    <a:cubicBezTo>
                      <a:pt x="27353" y="7448"/>
                      <a:pt x="27286" y="7414"/>
                      <a:pt x="27520" y="7114"/>
                    </a:cubicBezTo>
                    <a:cubicBezTo>
                      <a:pt x="27614" y="6974"/>
                      <a:pt x="27663" y="6943"/>
                      <a:pt x="27714" y="6943"/>
                    </a:cubicBezTo>
                    <a:cubicBezTo>
                      <a:pt x="27754" y="6943"/>
                      <a:pt x="27794" y="6962"/>
                      <a:pt x="27856" y="6962"/>
                    </a:cubicBezTo>
                    <a:cubicBezTo>
                      <a:pt x="27884" y="6962"/>
                      <a:pt x="27915" y="6958"/>
                      <a:pt x="27954" y="6947"/>
                    </a:cubicBezTo>
                    <a:cubicBezTo>
                      <a:pt x="28087" y="6931"/>
                      <a:pt x="28212" y="6922"/>
                      <a:pt x="28337" y="6922"/>
                    </a:cubicBezTo>
                    <a:cubicBezTo>
                      <a:pt x="28462" y="6922"/>
                      <a:pt x="28587" y="6931"/>
                      <a:pt x="28721" y="6947"/>
                    </a:cubicBezTo>
                    <a:cubicBezTo>
                      <a:pt x="28721" y="6947"/>
                      <a:pt x="29321" y="6981"/>
                      <a:pt x="30222" y="7047"/>
                    </a:cubicBezTo>
                    <a:cubicBezTo>
                      <a:pt x="30312" y="7051"/>
                      <a:pt x="30388" y="7052"/>
                      <a:pt x="30453" y="7052"/>
                    </a:cubicBezTo>
                    <a:cubicBezTo>
                      <a:pt x="31033" y="7052"/>
                      <a:pt x="30679" y="6917"/>
                      <a:pt x="31189" y="6647"/>
                    </a:cubicBezTo>
                    <a:cubicBezTo>
                      <a:pt x="31756" y="6380"/>
                      <a:pt x="31489" y="6380"/>
                      <a:pt x="32023" y="6347"/>
                    </a:cubicBezTo>
                    <a:cubicBezTo>
                      <a:pt x="32590" y="6313"/>
                      <a:pt x="32390" y="6280"/>
                      <a:pt x="32390" y="6280"/>
                    </a:cubicBezTo>
                    <a:cubicBezTo>
                      <a:pt x="32524" y="6247"/>
                      <a:pt x="32657" y="6180"/>
                      <a:pt x="32757" y="6080"/>
                    </a:cubicBezTo>
                    <a:cubicBezTo>
                      <a:pt x="32991" y="5880"/>
                      <a:pt x="32624" y="6013"/>
                      <a:pt x="32690" y="5813"/>
                    </a:cubicBezTo>
                    <a:cubicBezTo>
                      <a:pt x="32724" y="5613"/>
                      <a:pt x="32624" y="5613"/>
                      <a:pt x="32423" y="5479"/>
                    </a:cubicBezTo>
                    <a:cubicBezTo>
                      <a:pt x="32223" y="5379"/>
                      <a:pt x="32157" y="5479"/>
                      <a:pt x="32123" y="5346"/>
                    </a:cubicBezTo>
                    <a:cubicBezTo>
                      <a:pt x="32123" y="5279"/>
                      <a:pt x="32140" y="5263"/>
                      <a:pt x="32098" y="5263"/>
                    </a:cubicBezTo>
                    <a:cubicBezTo>
                      <a:pt x="32057" y="5263"/>
                      <a:pt x="31956" y="5279"/>
                      <a:pt x="31723" y="5279"/>
                    </a:cubicBezTo>
                    <a:cubicBezTo>
                      <a:pt x="31456" y="5279"/>
                      <a:pt x="31189" y="5346"/>
                      <a:pt x="30989" y="5479"/>
                    </a:cubicBezTo>
                    <a:cubicBezTo>
                      <a:pt x="30911" y="5519"/>
                      <a:pt x="30844" y="5535"/>
                      <a:pt x="30776" y="5535"/>
                    </a:cubicBezTo>
                    <a:cubicBezTo>
                      <a:pt x="30727" y="5535"/>
                      <a:pt x="30677" y="5527"/>
                      <a:pt x="30622" y="5513"/>
                    </a:cubicBezTo>
                    <a:cubicBezTo>
                      <a:pt x="30489" y="5513"/>
                      <a:pt x="30756" y="5379"/>
                      <a:pt x="30756" y="5379"/>
                    </a:cubicBezTo>
                    <a:cubicBezTo>
                      <a:pt x="30804" y="5389"/>
                      <a:pt x="30853" y="5393"/>
                      <a:pt x="30901" y="5393"/>
                    </a:cubicBezTo>
                    <a:cubicBezTo>
                      <a:pt x="31017" y="5393"/>
                      <a:pt x="31128" y="5370"/>
                      <a:pt x="31223" y="5346"/>
                    </a:cubicBezTo>
                    <a:cubicBezTo>
                      <a:pt x="31356" y="5279"/>
                      <a:pt x="31489" y="5246"/>
                      <a:pt x="31623" y="5179"/>
                    </a:cubicBezTo>
                    <a:cubicBezTo>
                      <a:pt x="31890" y="5113"/>
                      <a:pt x="31890" y="5113"/>
                      <a:pt x="31756" y="5046"/>
                    </a:cubicBezTo>
                    <a:cubicBezTo>
                      <a:pt x="31670" y="4981"/>
                      <a:pt x="31723" y="4944"/>
                      <a:pt x="31682" y="4944"/>
                    </a:cubicBezTo>
                    <a:cubicBezTo>
                      <a:pt x="31659" y="4944"/>
                      <a:pt x="31608" y="4955"/>
                      <a:pt x="31489" y="4979"/>
                    </a:cubicBezTo>
                    <a:cubicBezTo>
                      <a:pt x="31395" y="4996"/>
                      <a:pt x="31322" y="5005"/>
                      <a:pt x="31266" y="5005"/>
                    </a:cubicBezTo>
                    <a:cubicBezTo>
                      <a:pt x="31105" y="5005"/>
                      <a:pt x="31081" y="4936"/>
                      <a:pt x="31056" y="4812"/>
                    </a:cubicBezTo>
                    <a:cubicBezTo>
                      <a:pt x="31034" y="4770"/>
                      <a:pt x="31020" y="4754"/>
                      <a:pt x="31001" y="4754"/>
                    </a:cubicBezTo>
                    <a:cubicBezTo>
                      <a:pt x="30962" y="4754"/>
                      <a:pt x="30904" y="4823"/>
                      <a:pt x="30722" y="4846"/>
                    </a:cubicBezTo>
                    <a:cubicBezTo>
                      <a:pt x="30665" y="4853"/>
                      <a:pt x="30620" y="4857"/>
                      <a:pt x="30584" y="4857"/>
                    </a:cubicBezTo>
                    <a:cubicBezTo>
                      <a:pt x="30454" y="4857"/>
                      <a:pt x="30448" y="4803"/>
                      <a:pt x="30422" y="4646"/>
                    </a:cubicBezTo>
                    <a:cubicBezTo>
                      <a:pt x="30408" y="4560"/>
                      <a:pt x="30338" y="4535"/>
                      <a:pt x="30248" y="4535"/>
                    </a:cubicBezTo>
                    <a:cubicBezTo>
                      <a:pt x="30127" y="4535"/>
                      <a:pt x="29969" y="4579"/>
                      <a:pt x="29855" y="4579"/>
                    </a:cubicBezTo>
                    <a:cubicBezTo>
                      <a:pt x="29621" y="4579"/>
                      <a:pt x="29722" y="4445"/>
                      <a:pt x="29855" y="4245"/>
                    </a:cubicBezTo>
                    <a:cubicBezTo>
                      <a:pt x="29955" y="4045"/>
                      <a:pt x="29822" y="4212"/>
                      <a:pt x="29788" y="4012"/>
                    </a:cubicBezTo>
                    <a:cubicBezTo>
                      <a:pt x="29788" y="3845"/>
                      <a:pt x="29755" y="3912"/>
                      <a:pt x="29321" y="3745"/>
                    </a:cubicBezTo>
                    <a:cubicBezTo>
                      <a:pt x="29021" y="3645"/>
                      <a:pt x="28721" y="3445"/>
                      <a:pt x="28487" y="3178"/>
                    </a:cubicBezTo>
                    <a:cubicBezTo>
                      <a:pt x="28401" y="3081"/>
                      <a:pt x="28357" y="3047"/>
                      <a:pt x="28336" y="3047"/>
                    </a:cubicBezTo>
                    <a:cubicBezTo>
                      <a:pt x="28293" y="3047"/>
                      <a:pt x="28354" y="3199"/>
                      <a:pt x="28354" y="3245"/>
                    </a:cubicBezTo>
                    <a:cubicBezTo>
                      <a:pt x="28321" y="3278"/>
                      <a:pt x="28120" y="3545"/>
                      <a:pt x="28020" y="3645"/>
                    </a:cubicBezTo>
                    <a:cubicBezTo>
                      <a:pt x="27954" y="3745"/>
                      <a:pt x="27820" y="3645"/>
                      <a:pt x="27453" y="3845"/>
                    </a:cubicBezTo>
                    <a:cubicBezTo>
                      <a:pt x="27296" y="3931"/>
                      <a:pt x="27218" y="3955"/>
                      <a:pt x="27181" y="3955"/>
                    </a:cubicBezTo>
                    <a:cubicBezTo>
                      <a:pt x="27131" y="3955"/>
                      <a:pt x="27153" y="3912"/>
                      <a:pt x="27153" y="3912"/>
                    </a:cubicBezTo>
                    <a:cubicBezTo>
                      <a:pt x="27020" y="3778"/>
                      <a:pt x="26886" y="3678"/>
                      <a:pt x="26719" y="3578"/>
                    </a:cubicBezTo>
                    <a:cubicBezTo>
                      <a:pt x="26486" y="3445"/>
                      <a:pt x="26719" y="3578"/>
                      <a:pt x="26519" y="3411"/>
                    </a:cubicBezTo>
                    <a:cubicBezTo>
                      <a:pt x="26319" y="3211"/>
                      <a:pt x="26519" y="3278"/>
                      <a:pt x="26553" y="2911"/>
                    </a:cubicBezTo>
                    <a:cubicBezTo>
                      <a:pt x="26574" y="2803"/>
                      <a:pt x="26582" y="2765"/>
                      <a:pt x="26571" y="2765"/>
                    </a:cubicBezTo>
                    <a:cubicBezTo>
                      <a:pt x="26548" y="2765"/>
                      <a:pt x="26445" y="2933"/>
                      <a:pt x="26219" y="2978"/>
                    </a:cubicBezTo>
                    <a:cubicBezTo>
                      <a:pt x="26130" y="2996"/>
                      <a:pt x="26074" y="3004"/>
                      <a:pt x="26039" y="3004"/>
                    </a:cubicBezTo>
                    <a:cubicBezTo>
                      <a:pt x="25945" y="3004"/>
                      <a:pt x="26010" y="2942"/>
                      <a:pt x="25986" y="2844"/>
                    </a:cubicBezTo>
                    <a:cubicBezTo>
                      <a:pt x="25919" y="2677"/>
                      <a:pt x="25752" y="2711"/>
                      <a:pt x="25452" y="2544"/>
                    </a:cubicBezTo>
                    <a:cubicBezTo>
                      <a:pt x="25360" y="2486"/>
                      <a:pt x="25311" y="2469"/>
                      <a:pt x="25274" y="2469"/>
                    </a:cubicBezTo>
                    <a:cubicBezTo>
                      <a:pt x="25213" y="2469"/>
                      <a:pt x="25180" y="2515"/>
                      <a:pt x="25036" y="2515"/>
                    </a:cubicBezTo>
                    <a:cubicBezTo>
                      <a:pt x="25011" y="2515"/>
                      <a:pt x="24983" y="2514"/>
                      <a:pt x="24951" y="2511"/>
                    </a:cubicBezTo>
                    <a:cubicBezTo>
                      <a:pt x="24785" y="2494"/>
                      <a:pt x="24618" y="2486"/>
                      <a:pt x="24451" y="2486"/>
                    </a:cubicBezTo>
                    <a:cubicBezTo>
                      <a:pt x="24284" y="2486"/>
                      <a:pt x="24118" y="2494"/>
                      <a:pt x="23951" y="2511"/>
                    </a:cubicBezTo>
                    <a:cubicBezTo>
                      <a:pt x="23450" y="2511"/>
                      <a:pt x="23851" y="2644"/>
                      <a:pt x="23717" y="2778"/>
                    </a:cubicBezTo>
                    <a:cubicBezTo>
                      <a:pt x="23617" y="2911"/>
                      <a:pt x="23350" y="2878"/>
                      <a:pt x="23484" y="3144"/>
                    </a:cubicBezTo>
                    <a:cubicBezTo>
                      <a:pt x="23651" y="3445"/>
                      <a:pt x="23317" y="3478"/>
                      <a:pt x="22883" y="3511"/>
                    </a:cubicBezTo>
                    <a:cubicBezTo>
                      <a:pt x="22450" y="3578"/>
                      <a:pt x="22750" y="3578"/>
                      <a:pt x="23350" y="3945"/>
                    </a:cubicBezTo>
                    <a:cubicBezTo>
                      <a:pt x="23951" y="4279"/>
                      <a:pt x="23417" y="4279"/>
                      <a:pt x="23284" y="4545"/>
                    </a:cubicBezTo>
                    <a:cubicBezTo>
                      <a:pt x="23150" y="4812"/>
                      <a:pt x="22750" y="4879"/>
                      <a:pt x="22250" y="4912"/>
                    </a:cubicBezTo>
                    <a:cubicBezTo>
                      <a:pt x="21749" y="4979"/>
                      <a:pt x="21582" y="4979"/>
                      <a:pt x="21849" y="5113"/>
                    </a:cubicBezTo>
                    <a:cubicBezTo>
                      <a:pt x="22116" y="5246"/>
                      <a:pt x="21816" y="5780"/>
                      <a:pt x="21816" y="5780"/>
                    </a:cubicBezTo>
                    <a:lnTo>
                      <a:pt x="21682" y="6680"/>
                    </a:lnTo>
                    <a:cubicBezTo>
                      <a:pt x="21682" y="6680"/>
                      <a:pt x="21416" y="7281"/>
                      <a:pt x="21215" y="7281"/>
                    </a:cubicBezTo>
                    <a:lnTo>
                      <a:pt x="21049" y="7281"/>
                    </a:lnTo>
                    <a:cubicBezTo>
                      <a:pt x="20915" y="7281"/>
                      <a:pt x="20782" y="6647"/>
                      <a:pt x="20782" y="6647"/>
                    </a:cubicBezTo>
                    <a:cubicBezTo>
                      <a:pt x="20648" y="6413"/>
                      <a:pt x="20548" y="6180"/>
                      <a:pt x="20482" y="5946"/>
                    </a:cubicBezTo>
                    <a:cubicBezTo>
                      <a:pt x="20448" y="5780"/>
                      <a:pt x="20448" y="5613"/>
                      <a:pt x="20482" y="5446"/>
                    </a:cubicBezTo>
                    <a:cubicBezTo>
                      <a:pt x="20548" y="5246"/>
                      <a:pt x="20648" y="5079"/>
                      <a:pt x="20782" y="4912"/>
                    </a:cubicBezTo>
                    <a:cubicBezTo>
                      <a:pt x="20841" y="4818"/>
                      <a:pt x="20829" y="4786"/>
                      <a:pt x="20778" y="4786"/>
                    </a:cubicBezTo>
                    <a:cubicBezTo>
                      <a:pt x="20686" y="4786"/>
                      <a:pt x="20466" y="4891"/>
                      <a:pt x="20315" y="4912"/>
                    </a:cubicBezTo>
                    <a:lnTo>
                      <a:pt x="19681" y="4912"/>
                    </a:lnTo>
                    <a:cubicBezTo>
                      <a:pt x="19414" y="4912"/>
                      <a:pt x="19481" y="4846"/>
                      <a:pt x="19047" y="4612"/>
                    </a:cubicBezTo>
                    <a:cubicBezTo>
                      <a:pt x="18614" y="4379"/>
                      <a:pt x="18680" y="4512"/>
                      <a:pt x="18313" y="4245"/>
                    </a:cubicBezTo>
                    <a:cubicBezTo>
                      <a:pt x="18198" y="4161"/>
                      <a:pt x="18072" y="4130"/>
                      <a:pt x="17944" y="4130"/>
                    </a:cubicBezTo>
                    <a:cubicBezTo>
                      <a:pt x="17665" y="4130"/>
                      <a:pt x="17374" y="4277"/>
                      <a:pt x="17146" y="4345"/>
                    </a:cubicBezTo>
                    <a:cubicBezTo>
                      <a:pt x="17107" y="4354"/>
                      <a:pt x="17078" y="4358"/>
                      <a:pt x="17057" y="4358"/>
                    </a:cubicBezTo>
                    <a:cubicBezTo>
                      <a:pt x="16919" y="4358"/>
                      <a:pt x="17150" y="4173"/>
                      <a:pt x="17179" y="3912"/>
                    </a:cubicBezTo>
                    <a:cubicBezTo>
                      <a:pt x="17213" y="3645"/>
                      <a:pt x="17179" y="3645"/>
                      <a:pt x="17046" y="3545"/>
                    </a:cubicBezTo>
                    <a:cubicBezTo>
                      <a:pt x="16879" y="3478"/>
                      <a:pt x="17179" y="3345"/>
                      <a:pt x="17813" y="2978"/>
                    </a:cubicBezTo>
                    <a:cubicBezTo>
                      <a:pt x="18480" y="2611"/>
                      <a:pt x="18413" y="2577"/>
                      <a:pt x="18947" y="2544"/>
                    </a:cubicBezTo>
                    <a:cubicBezTo>
                      <a:pt x="19481" y="2544"/>
                      <a:pt x="19314" y="2344"/>
                      <a:pt x="19748" y="2210"/>
                    </a:cubicBezTo>
                    <a:cubicBezTo>
                      <a:pt x="19839" y="2175"/>
                      <a:pt x="19936" y="2162"/>
                      <a:pt x="20031" y="2162"/>
                    </a:cubicBezTo>
                    <a:cubicBezTo>
                      <a:pt x="20293" y="2162"/>
                      <a:pt x="20553" y="2259"/>
                      <a:pt x="20715" y="2259"/>
                    </a:cubicBezTo>
                    <a:cubicBezTo>
                      <a:pt x="20774" y="2259"/>
                      <a:pt x="20820" y="2246"/>
                      <a:pt x="20849" y="2210"/>
                    </a:cubicBezTo>
                    <a:cubicBezTo>
                      <a:pt x="21015" y="2010"/>
                      <a:pt x="21149" y="2010"/>
                      <a:pt x="21449" y="1844"/>
                    </a:cubicBezTo>
                    <a:cubicBezTo>
                      <a:pt x="21582" y="1777"/>
                      <a:pt x="21716" y="1677"/>
                      <a:pt x="21816" y="1577"/>
                    </a:cubicBezTo>
                    <a:cubicBezTo>
                      <a:pt x="21825" y="1568"/>
                      <a:pt x="21835" y="1561"/>
                      <a:pt x="21848" y="1556"/>
                    </a:cubicBezTo>
                    <a:lnTo>
                      <a:pt x="21848" y="1556"/>
                    </a:lnTo>
                    <a:cubicBezTo>
                      <a:pt x="21851" y="1556"/>
                      <a:pt x="21854" y="1556"/>
                      <a:pt x="21857" y="1556"/>
                    </a:cubicBezTo>
                    <a:cubicBezTo>
                      <a:pt x="21885" y="1556"/>
                      <a:pt x="21911" y="1550"/>
                      <a:pt x="21935" y="1539"/>
                    </a:cubicBezTo>
                    <a:lnTo>
                      <a:pt x="21935" y="1539"/>
                    </a:lnTo>
                    <a:cubicBezTo>
                      <a:pt x="21901" y="1540"/>
                      <a:pt x="21871" y="1545"/>
                      <a:pt x="21848" y="1556"/>
                    </a:cubicBezTo>
                    <a:lnTo>
                      <a:pt x="21848" y="1556"/>
                    </a:lnTo>
                    <a:cubicBezTo>
                      <a:pt x="21826" y="1555"/>
                      <a:pt x="21804" y="1551"/>
                      <a:pt x="21783" y="1543"/>
                    </a:cubicBezTo>
                    <a:cubicBezTo>
                      <a:pt x="21682" y="1510"/>
                      <a:pt x="21783" y="1543"/>
                      <a:pt x="21749" y="1410"/>
                    </a:cubicBezTo>
                    <a:cubicBezTo>
                      <a:pt x="21716" y="1276"/>
                      <a:pt x="21849" y="1310"/>
                      <a:pt x="22016" y="1243"/>
                    </a:cubicBezTo>
                    <a:cubicBezTo>
                      <a:pt x="22183" y="1143"/>
                      <a:pt x="22016" y="1076"/>
                      <a:pt x="21783" y="1076"/>
                    </a:cubicBezTo>
                    <a:cubicBezTo>
                      <a:pt x="21549" y="1076"/>
                      <a:pt x="21249" y="1310"/>
                      <a:pt x="20882" y="1310"/>
                    </a:cubicBezTo>
                    <a:cubicBezTo>
                      <a:pt x="20515" y="1310"/>
                      <a:pt x="21015" y="1076"/>
                      <a:pt x="21249" y="843"/>
                    </a:cubicBezTo>
                    <a:cubicBezTo>
                      <a:pt x="21345" y="747"/>
                      <a:pt x="21311" y="713"/>
                      <a:pt x="21221" y="71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5242" name="Google Shape;5242;p117"/>
          <p:cNvSpPr txBox="1"/>
          <p:nvPr/>
        </p:nvSpPr>
        <p:spPr>
          <a:xfrm>
            <a:off x="5921325" y="2400450"/>
            <a:ext cx="25179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شامل بخش هایی از بلیز، کاستاریکا، السالوادور است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5243" name="Google Shape;5243;p117"/>
          <p:cNvSpPr txBox="1"/>
          <p:nvPr/>
        </p:nvSpPr>
        <p:spPr>
          <a:xfrm>
            <a:off x="5921325" y="1901025"/>
            <a:ext cx="2517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مزوآمریکا</a:t>
            </a:r>
            <a:endParaRPr sz="2600" dirty="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5244" name="Google Shape;5244;p117"/>
          <p:cNvSpPr txBox="1"/>
          <p:nvPr/>
        </p:nvSpPr>
        <p:spPr>
          <a:xfrm>
            <a:off x="705000" y="3762900"/>
            <a:ext cx="25176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شامل بخش هایی از برونئی، اندونزی، مالزی است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5245" name="Google Shape;5245;p117"/>
          <p:cNvSpPr txBox="1"/>
          <p:nvPr/>
        </p:nvSpPr>
        <p:spPr>
          <a:xfrm>
            <a:off x="695376" y="3260725"/>
            <a:ext cx="2517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سرباز</a:t>
            </a:r>
            <a:endParaRPr sz="2600" dirty="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5246" name="Google Shape;5246;p117"/>
          <p:cNvSpPr txBox="1"/>
          <p:nvPr/>
        </p:nvSpPr>
        <p:spPr>
          <a:xfrm>
            <a:off x="705000" y="2400450"/>
            <a:ext cx="25176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شامل بخش هایی از کامرون، جمهوری آفریقای مرکزی است</a:t>
            </a:r>
            <a:endParaRPr sz="21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5247" name="Google Shape;5247;p117"/>
          <p:cNvSpPr txBox="1"/>
          <p:nvPr/>
        </p:nvSpPr>
        <p:spPr>
          <a:xfrm>
            <a:off x="705000" y="1901025"/>
            <a:ext cx="2517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کنگو</a:t>
            </a:r>
            <a:endParaRPr sz="2600" dirty="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5248" name="Google Shape;5248;p117"/>
          <p:cNvSpPr txBox="1"/>
          <p:nvPr/>
        </p:nvSpPr>
        <p:spPr>
          <a:xfrm>
            <a:off x="5921325" y="3762900"/>
            <a:ext cx="25179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Cabin"/>
                <a:ea typeface="Cabin"/>
                <a:cs typeface="B Nazanin" panose="00000400000000000000" pitchFamily="2" charset="-78"/>
                <a:sym typeface="Cabin"/>
              </a:rPr>
              <a:t>شامل بخش هایی از بولیوی، برزیل، کلمبیا، اکوادور است</a:t>
            </a:r>
            <a:endParaRPr sz="1600" dirty="0">
              <a:solidFill>
                <a:schemeClr val="dk1"/>
              </a:solidFill>
              <a:latin typeface="Cabin"/>
              <a:ea typeface="Cabin"/>
              <a:cs typeface="B Nazanin" panose="00000400000000000000" pitchFamily="2" charset="-78"/>
              <a:sym typeface="Cabin"/>
            </a:endParaRPr>
          </a:p>
        </p:txBody>
      </p:sp>
      <p:sp>
        <p:nvSpPr>
          <p:cNvPr id="5249" name="Google Shape;5249;p117"/>
          <p:cNvSpPr txBox="1"/>
          <p:nvPr/>
        </p:nvSpPr>
        <p:spPr>
          <a:xfrm>
            <a:off x="5921325" y="3260725"/>
            <a:ext cx="2517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600" dirty="0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آمازون</a:t>
            </a:r>
            <a:endParaRPr sz="2600" dirty="0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5250" name="Google Shape;5250;p117"/>
          <p:cNvSpPr txBox="1">
            <a:spLocks noGrp="1"/>
          </p:cNvSpPr>
          <p:nvPr>
            <p:ph type="subTitle" idx="4294967295"/>
          </p:nvPr>
        </p:nvSpPr>
        <p:spPr>
          <a:xfrm>
            <a:off x="705000" y="1177075"/>
            <a:ext cx="7643100" cy="48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در هر قاره به جنگل بارانی زیر اشاره کنید</a:t>
            </a:r>
            <a:endParaRPr sz="2100" dirty="0">
              <a:cs typeface="B Nazanin" panose="00000400000000000000" pitchFamily="2" charset="-78"/>
            </a:endParaRPr>
          </a:p>
        </p:txBody>
      </p:sp>
      <p:sp>
        <p:nvSpPr>
          <p:cNvPr id="5251" name="Google Shape;5251;p117"/>
          <p:cNvSpPr/>
          <p:nvPr/>
        </p:nvSpPr>
        <p:spPr>
          <a:xfrm>
            <a:off x="3643500" y="2340750"/>
            <a:ext cx="174600" cy="174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252" name="Google Shape;5252;p117"/>
          <p:cNvSpPr/>
          <p:nvPr/>
        </p:nvSpPr>
        <p:spPr>
          <a:xfrm>
            <a:off x="4338825" y="3659963"/>
            <a:ext cx="174600" cy="174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5253" name="Google Shape;5253;p117"/>
          <p:cNvCxnSpPr>
            <a:stCxn id="5245" idx="3"/>
            <a:endCxn id="5252" idx="4"/>
          </p:cNvCxnSpPr>
          <p:nvPr/>
        </p:nvCxnSpPr>
        <p:spPr>
          <a:xfrm>
            <a:off x="3212976" y="3521125"/>
            <a:ext cx="1213149" cy="313438"/>
          </a:xfrm>
          <a:prstGeom prst="curvedConnector4">
            <a:avLst>
              <a:gd name="adj1" fmla="val 46402"/>
              <a:gd name="adj2" fmla="val 172933"/>
            </a:avLst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254" name="Google Shape;5254;p117"/>
          <p:cNvSpPr/>
          <p:nvPr/>
        </p:nvSpPr>
        <p:spPr>
          <a:xfrm>
            <a:off x="5000813" y="2532063"/>
            <a:ext cx="174600" cy="174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255" name="Google Shape;5255;p117"/>
          <p:cNvSpPr/>
          <p:nvPr/>
        </p:nvSpPr>
        <p:spPr>
          <a:xfrm>
            <a:off x="5130063" y="3803663"/>
            <a:ext cx="174600" cy="1746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256" name="Google Shape;5256;p117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5257" name="Google Shape;5257;p117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58" name="Google Shape;5258;p117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59" name="Google Shape;5259;p117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60" name="Google Shape;5260;p117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261" name="Google Shape;5261;p117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5262" name="Google Shape;5262;p117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63" name="Google Shape;5263;p117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64" name="Google Shape;5264;p117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65" name="Google Shape;5265;p117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5266" name="Google Shape;5266;p117">
            <a:hlinkClick r:id="" action="ppaction://noaction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4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5267" name="Google Shape;5267;p117">
            <a:hlinkClick r:id="rId3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5268" name="Google Shape;5268;p117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269" name="Google Shape;5269;p117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1" name="Google Shape;5661;p122"/>
          <p:cNvSpPr txBox="1">
            <a:spLocks noGrp="1"/>
          </p:cNvSpPr>
          <p:nvPr>
            <p:ph type="title"/>
          </p:nvPr>
        </p:nvSpPr>
        <p:spPr>
          <a:xfrm>
            <a:off x="711725" y="345800"/>
            <a:ext cx="77205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بسته آیکون: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5662" name="Google Shape;5662;p122"/>
          <p:cNvGrpSpPr/>
          <p:nvPr/>
        </p:nvGrpSpPr>
        <p:grpSpPr>
          <a:xfrm>
            <a:off x="648360" y="1083584"/>
            <a:ext cx="520876" cy="520876"/>
            <a:chOff x="1190625" y="238125"/>
            <a:chExt cx="5219200" cy="5219200"/>
          </a:xfrm>
        </p:grpSpPr>
        <p:sp>
          <p:nvSpPr>
            <p:cNvPr id="5663" name="Google Shape;5663;p122"/>
            <p:cNvSpPr/>
            <p:nvPr/>
          </p:nvSpPr>
          <p:spPr>
            <a:xfrm>
              <a:off x="1218350" y="238125"/>
              <a:ext cx="5087075" cy="4574950"/>
            </a:xfrm>
            <a:custGeom>
              <a:avLst/>
              <a:gdLst/>
              <a:ahLst/>
              <a:cxnLst/>
              <a:rect l="l" t="t" r="r" b="b"/>
              <a:pathLst>
                <a:path w="203483" h="182998" extrusionOk="0">
                  <a:moveTo>
                    <a:pt x="103275" y="0"/>
                  </a:moveTo>
                  <a:cubicBezTo>
                    <a:pt x="68665" y="0"/>
                    <a:pt x="38002" y="16832"/>
                    <a:pt x="19017" y="42765"/>
                  </a:cubicBezTo>
                  <a:lnTo>
                    <a:pt x="19017" y="119715"/>
                  </a:lnTo>
                  <a:lnTo>
                    <a:pt x="0" y="119715"/>
                  </a:lnTo>
                  <a:cubicBezTo>
                    <a:pt x="1566" y="130219"/>
                    <a:pt x="4665" y="140200"/>
                    <a:pt x="9101" y="149432"/>
                  </a:cubicBezTo>
                  <a:lnTo>
                    <a:pt x="140559" y="182997"/>
                  </a:lnTo>
                  <a:lnTo>
                    <a:pt x="203483" y="75091"/>
                  </a:lnTo>
                  <a:cubicBezTo>
                    <a:pt x="190826" y="31707"/>
                    <a:pt x="150769" y="0"/>
                    <a:pt x="1032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4" name="Google Shape;5664;p122"/>
            <p:cNvSpPr/>
            <p:nvPr/>
          </p:nvSpPr>
          <p:spPr>
            <a:xfrm>
              <a:off x="2816725" y="1692150"/>
              <a:ext cx="2507675" cy="2507675"/>
            </a:xfrm>
            <a:custGeom>
              <a:avLst/>
              <a:gdLst/>
              <a:ahLst/>
              <a:cxnLst/>
              <a:rect l="l" t="t" r="r" b="b"/>
              <a:pathLst>
                <a:path w="100307" h="100307" extrusionOk="0">
                  <a:moveTo>
                    <a:pt x="50137" y="0"/>
                  </a:moveTo>
                  <a:cubicBezTo>
                    <a:pt x="46483" y="0"/>
                    <a:pt x="43189" y="1696"/>
                    <a:pt x="41036" y="4306"/>
                  </a:cubicBezTo>
                  <a:cubicBezTo>
                    <a:pt x="39323" y="3403"/>
                    <a:pt x="37412" y="2917"/>
                    <a:pt x="35462" y="2917"/>
                  </a:cubicBezTo>
                  <a:cubicBezTo>
                    <a:pt x="33959" y="2917"/>
                    <a:pt x="32433" y="3206"/>
                    <a:pt x="30956" y="3817"/>
                  </a:cubicBezTo>
                  <a:cubicBezTo>
                    <a:pt x="27564" y="5219"/>
                    <a:pt x="25150" y="8025"/>
                    <a:pt x="24171" y="11287"/>
                  </a:cubicBezTo>
                  <a:cubicBezTo>
                    <a:pt x="23794" y="11250"/>
                    <a:pt x="23415" y="11232"/>
                    <a:pt x="23037" y="11232"/>
                  </a:cubicBezTo>
                  <a:cubicBezTo>
                    <a:pt x="20013" y="11232"/>
                    <a:pt x="16998" y="12389"/>
                    <a:pt x="14679" y="14679"/>
                  </a:cubicBezTo>
                  <a:cubicBezTo>
                    <a:pt x="12069" y="17289"/>
                    <a:pt x="10960" y="20812"/>
                    <a:pt x="11286" y="24204"/>
                  </a:cubicBezTo>
                  <a:cubicBezTo>
                    <a:pt x="8024" y="25183"/>
                    <a:pt x="5219" y="27564"/>
                    <a:pt x="3817" y="30956"/>
                  </a:cubicBezTo>
                  <a:cubicBezTo>
                    <a:pt x="2381" y="34349"/>
                    <a:pt x="2707" y="38035"/>
                    <a:pt x="4306" y="41036"/>
                  </a:cubicBezTo>
                  <a:cubicBezTo>
                    <a:pt x="1664" y="43189"/>
                    <a:pt x="0" y="46484"/>
                    <a:pt x="0" y="50170"/>
                  </a:cubicBezTo>
                  <a:cubicBezTo>
                    <a:pt x="0" y="53823"/>
                    <a:pt x="1664" y="57118"/>
                    <a:pt x="4306" y="59271"/>
                  </a:cubicBezTo>
                  <a:cubicBezTo>
                    <a:pt x="2707" y="62272"/>
                    <a:pt x="2414" y="65958"/>
                    <a:pt x="3817" y="69350"/>
                  </a:cubicBezTo>
                  <a:cubicBezTo>
                    <a:pt x="5219" y="72743"/>
                    <a:pt x="8024" y="75124"/>
                    <a:pt x="11286" y="76135"/>
                  </a:cubicBezTo>
                  <a:cubicBezTo>
                    <a:pt x="10960" y="79527"/>
                    <a:pt x="12069" y="83018"/>
                    <a:pt x="14679" y="85627"/>
                  </a:cubicBezTo>
                  <a:cubicBezTo>
                    <a:pt x="16993" y="87941"/>
                    <a:pt x="19999" y="89075"/>
                    <a:pt x="23015" y="89075"/>
                  </a:cubicBezTo>
                  <a:cubicBezTo>
                    <a:pt x="23401" y="89075"/>
                    <a:pt x="23787" y="89057"/>
                    <a:pt x="24171" y="89020"/>
                  </a:cubicBezTo>
                  <a:cubicBezTo>
                    <a:pt x="25150" y="92282"/>
                    <a:pt x="27564" y="95087"/>
                    <a:pt x="30956" y="96490"/>
                  </a:cubicBezTo>
                  <a:cubicBezTo>
                    <a:pt x="32433" y="97100"/>
                    <a:pt x="33959" y="97390"/>
                    <a:pt x="35462" y="97390"/>
                  </a:cubicBezTo>
                  <a:cubicBezTo>
                    <a:pt x="37412" y="97390"/>
                    <a:pt x="39323" y="96903"/>
                    <a:pt x="41036" y="96000"/>
                  </a:cubicBezTo>
                  <a:cubicBezTo>
                    <a:pt x="43189" y="98643"/>
                    <a:pt x="46483" y="100306"/>
                    <a:pt x="50137" y="100306"/>
                  </a:cubicBezTo>
                  <a:cubicBezTo>
                    <a:pt x="53823" y="100306"/>
                    <a:pt x="57085" y="98643"/>
                    <a:pt x="59270" y="96000"/>
                  </a:cubicBezTo>
                  <a:cubicBezTo>
                    <a:pt x="60965" y="96903"/>
                    <a:pt x="62868" y="97390"/>
                    <a:pt x="64820" y="97390"/>
                  </a:cubicBezTo>
                  <a:cubicBezTo>
                    <a:pt x="66324" y="97390"/>
                    <a:pt x="67859" y="97100"/>
                    <a:pt x="69350" y="96490"/>
                  </a:cubicBezTo>
                  <a:cubicBezTo>
                    <a:pt x="72742" y="95087"/>
                    <a:pt x="75124" y="92282"/>
                    <a:pt x="76102" y="89020"/>
                  </a:cubicBezTo>
                  <a:cubicBezTo>
                    <a:pt x="76487" y="89057"/>
                    <a:pt x="76873" y="89075"/>
                    <a:pt x="77259" y="89075"/>
                  </a:cubicBezTo>
                  <a:cubicBezTo>
                    <a:pt x="80281" y="89075"/>
                    <a:pt x="83310" y="87941"/>
                    <a:pt x="85595" y="85627"/>
                  </a:cubicBezTo>
                  <a:cubicBezTo>
                    <a:pt x="88204" y="83018"/>
                    <a:pt x="89346" y="79527"/>
                    <a:pt x="89020" y="76135"/>
                  </a:cubicBezTo>
                  <a:cubicBezTo>
                    <a:pt x="92282" y="75124"/>
                    <a:pt x="95087" y="72743"/>
                    <a:pt x="96490" y="69350"/>
                  </a:cubicBezTo>
                  <a:cubicBezTo>
                    <a:pt x="97892" y="65958"/>
                    <a:pt x="97599" y="62272"/>
                    <a:pt x="96000" y="59271"/>
                  </a:cubicBezTo>
                  <a:cubicBezTo>
                    <a:pt x="98610" y="57118"/>
                    <a:pt x="100306" y="53823"/>
                    <a:pt x="100306" y="50170"/>
                  </a:cubicBezTo>
                  <a:cubicBezTo>
                    <a:pt x="100306" y="46484"/>
                    <a:pt x="98610" y="43189"/>
                    <a:pt x="96000" y="41036"/>
                  </a:cubicBezTo>
                  <a:cubicBezTo>
                    <a:pt x="97599" y="38035"/>
                    <a:pt x="97892" y="34349"/>
                    <a:pt x="96490" y="30956"/>
                  </a:cubicBezTo>
                  <a:cubicBezTo>
                    <a:pt x="95087" y="27564"/>
                    <a:pt x="92282" y="25183"/>
                    <a:pt x="89020" y="24204"/>
                  </a:cubicBezTo>
                  <a:cubicBezTo>
                    <a:pt x="89346" y="20812"/>
                    <a:pt x="88204" y="17289"/>
                    <a:pt x="85595" y="14679"/>
                  </a:cubicBezTo>
                  <a:cubicBezTo>
                    <a:pt x="83304" y="12389"/>
                    <a:pt x="80267" y="11232"/>
                    <a:pt x="77238" y="11232"/>
                  </a:cubicBezTo>
                  <a:cubicBezTo>
                    <a:pt x="76859" y="11232"/>
                    <a:pt x="76480" y="11250"/>
                    <a:pt x="76102" y="11287"/>
                  </a:cubicBezTo>
                  <a:cubicBezTo>
                    <a:pt x="75124" y="8025"/>
                    <a:pt x="72742" y="5219"/>
                    <a:pt x="69350" y="3817"/>
                  </a:cubicBezTo>
                  <a:cubicBezTo>
                    <a:pt x="67859" y="3206"/>
                    <a:pt x="66324" y="2917"/>
                    <a:pt x="64820" y="2917"/>
                  </a:cubicBezTo>
                  <a:cubicBezTo>
                    <a:pt x="62868" y="2917"/>
                    <a:pt x="60965" y="3403"/>
                    <a:pt x="59270" y="4306"/>
                  </a:cubicBezTo>
                  <a:cubicBezTo>
                    <a:pt x="57085" y="1696"/>
                    <a:pt x="53823" y="0"/>
                    <a:pt x="5013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5" name="Google Shape;5665;p122"/>
            <p:cNvSpPr/>
            <p:nvPr/>
          </p:nvSpPr>
          <p:spPr>
            <a:xfrm>
              <a:off x="3920075" y="3195100"/>
              <a:ext cx="300950" cy="1476900"/>
            </a:xfrm>
            <a:custGeom>
              <a:avLst/>
              <a:gdLst/>
              <a:ahLst/>
              <a:cxnLst/>
              <a:rect l="l" t="t" r="r" b="b"/>
              <a:pathLst>
                <a:path w="12038" h="59076" extrusionOk="0">
                  <a:moveTo>
                    <a:pt x="6003" y="1"/>
                  </a:moveTo>
                  <a:cubicBezTo>
                    <a:pt x="4176" y="1"/>
                    <a:pt x="2708" y="1436"/>
                    <a:pt x="2643" y="3263"/>
                  </a:cubicBezTo>
                  <a:cubicBezTo>
                    <a:pt x="2447" y="10798"/>
                    <a:pt x="1795" y="31022"/>
                    <a:pt x="1" y="59075"/>
                  </a:cubicBezTo>
                  <a:lnTo>
                    <a:pt x="12037" y="59075"/>
                  </a:lnTo>
                  <a:cubicBezTo>
                    <a:pt x="10243" y="31022"/>
                    <a:pt x="9558" y="10798"/>
                    <a:pt x="9363" y="3263"/>
                  </a:cubicBezTo>
                  <a:cubicBezTo>
                    <a:pt x="9330" y="1436"/>
                    <a:pt x="7829" y="1"/>
                    <a:pt x="60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6" name="Google Shape;5666;p122"/>
            <p:cNvSpPr/>
            <p:nvPr/>
          </p:nvSpPr>
          <p:spPr>
            <a:xfrm>
              <a:off x="3782250" y="397125"/>
              <a:ext cx="2369050" cy="2368225"/>
            </a:xfrm>
            <a:custGeom>
              <a:avLst/>
              <a:gdLst/>
              <a:ahLst/>
              <a:cxnLst/>
              <a:rect l="l" t="t" r="r" b="b"/>
              <a:pathLst>
                <a:path w="94762" h="94729" extrusionOk="0">
                  <a:moveTo>
                    <a:pt x="47398" y="1"/>
                  </a:moveTo>
                  <a:cubicBezTo>
                    <a:pt x="43907" y="1"/>
                    <a:pt x="40808" y="1599"/>
                    <a:pt x="38786" y="4078"/>
                  </a:cubicBezTo>
                  <a:cubicBezTo>
                    <a:pt x="37163" y="3230"/>
                    <a:pt x="35352" y="2767"/>
                    <a:pt x="33507" y="2767"/>
                  </a:cubicBezTo>
                  <a:cubicBezTo>
                    <a:pt x="32089" y="2767"/>
                    <a:pt x="30650" y="3041"/>
                    <a:pt x="29261" y="3622"/>
                  </a:cubicBezTo>
                  <a:cubicBezTo>
                    <a:pt x="26064" y="4926"/>
                    <a:pt x="23781" y="7601"/>
                    <a:pt x="22867" y="10668"/>
                  </a:cubicBezTo>
                  <a:cubicBezTo>
                    <a:pt x="22495" y="10630"/>
                    <a:pt x="22121" y="10611"/>
                    <a:pt x="21747" y="10611"/>
                  </a:cubicBezTo>
                  <a:cubicBezTo>
                    <a:pt x="18908" y="10611"/>
                    <a:pt x="16059" y="11703"/>
                    <a:pt x="13897" y="13864"/>
                  </a:cubicBezTo>
                  <a:cubicBezTo>
                    <a:pt x="11451" y="16343"/>
                    <a:pt x="10374" y="19638"/>
                    <a:pt x="10668" y="22835"/>
                  </a:cubicBezTo>
                  <a:cubicBezTo>
                    <a:pt x="7601" y="23781"/>
                    <a:pt x="4959" y="26032"/>
                    <a:pt x="3622" y="29261"/>
                  </a:cubicBezTo>
                  <a:cubicBezTo>
                    <a:pt x="2284" y="32458"/>
                    <a:pt x="2578" y="35915"/>
                    <a:pt x="4078" y="38753"/>
                  </a:cubicBezTo>
                  <a:cubicBezTo>
                    <a:pt x="1599" y="40808"/>
                    <a:pt x="1" y="43907"/>
                    <a:pt x="1" y="47365"/>
                  </a:cubicBezTo>
                  <a:cubicBezTo>
                    <a:pt x="1" y="50855"/>
                    <a:pt x="1599" y="53954"/>
                    <a:pt x="4078" y="55977"/>
                  </a:cubicBezTo>
                  <a:cubicBezTo>
                    <a:pt x="2578" y="58814"/>
                    <a:pt x="2284" y="62305"/>
                    <a:pt x="3622" y="65502"/>
                  </a:cubicBezTo>
                  <a:cubicBezTo>
                    <a:pt x="4959" y="68698"/>
                    <a:pt x="7601" y="70949"/>
                    <a:pt x="10668" y="71895"/>
                  </a:cubicBezTo>
                  <a:cubicBezTo>
                    <a:pt x="10374" y="75092"/>
                    <a:pt x="11451" y="78419"/>
                    <a:pt x="13897" y="80866"/>
                  </a:cubicBezTo>
                  <a:cubicBezTo>
                    <a:pt x="16081" y="83050"/>
                    <a:pt x="18968" y="84142"/>
                    <a:pt x="21837" y="84142"/>
                  </a:cubicBezTo>
                  <a:cubicBezTo>
                    <a:pt x="22181" y="84142"/>
                    <a:pt x="22525" y="84126"/>
                    <a:pt x="22867" y="84095"/>
                  </a:cubicBezTo>
                  <a:cubicBezTo>
                    <a:pt x="23781" y="87161"/>
                    <a:pt x="26064" y="89803"/>
                    <a:pt x="29261" y="91141"/>
                  </a:cubicBezTo>
                  <a:cubicBezTo>
                    <a:pt x="30650" y="91722"/>
                    <a:pt x="32089" y="91995"/>
                    <a:pt x="33507" y="91995"/>
                  </a:cubicBezTo>
                  <a:cubicBezTo>
                    <a:pt x="35352" y="91995"/>
                    <a:pt x="37163" y="91533"/>
                    <a:pt x="38786" y="90684"/>
                  </a:cubicBezTo>
                  <a:cubicBezTo>
                    <a:pt x="40808" y="93163"/>
                    <a:pt x="43907" y="94729"/>
                    <a:pt x="47398" y="94729"/>
                  </a:cubicBezTo>
                  <a:cubicBezTo>
                    <a:pt x="50855" y="94729"/>
                    <a:pt x="53954" y="93163"/>
                    <a:pt x="56009" y="90684"/>
                  </a:cubicBezTo>
                  <a:cubicBezTo>
                    <a:pt x="57614" y="91533"/>
                    <a:pt x="59417" y="91995"/>
                    <a:pt x="61259" y="91995"/>
                  </a:cubicBezTo>
                  <a:cubicBezTo>
                    <a:pt x="62674" y="91995"/>
                    <a:pt x="64112" y="91722"/>
                    <a:pt x="65502" y="91141"/>
                  </a:cubicBezTo>
                  <a:cubicBezTo>
                    <a:pt x="68698" y="89803"/>
                    <a:pt x="70982" y="87161"/>
                    <a:pt x="71895" y="84095"/>
                  </a:cubicBezTo>
                  <a:cubicBezTo>
                    <a:pt x="72241" y="84126"/>
                    <a:pt x="72588" y="84142"/>
                    <a:pt x="72934" y="84142"/>
                  </a:cubicBezTo>
                  <a:cubicBezTo>
                    <a:pt x="75821" y="84142"/>
                    <a:pt x="78681" y="83050"/>
                    <a:pt x="80866" y="80866"/>
                  </a:cubicBezTo>
                  <a:cubicBezTo>
                    <a:pt x="83345" y="78419"/>
                    <a:pt x="84389" y="75092"/>
                    <a:pt x="84095" y="71895"/>
                  </a:cubicBezTo>
                  <a:cubicBezTo>
                    <a:pt x="87161" y="70949"/>
                    <a:pt x="89803" y="68698"/>
                    <a:pt x="91141" y="65502"/>
                  </a:cubicBezTo>
                  <a:cubicBezTo>
                    <a:pt x="92478" y="62305"/>
                    <a:pt x="92185" y="58814"/>
                    <a:pt x="90684" y="55977"/>
                  </a:cubicBezTo>
                  <a:cubicBezTo>
                    <a:pt x="93163" y="53954"/>
                    <a:pt x="94762" y="50855"/>
                    <a:pt x="94762" y="47365"/>
                  </a:cubicBezTo>
                  <a:cubicBezTo>
                    <a:pt x="94762" y="43907"/>
                    <a:pt x="93163" y="40808"/>
                    <a:pt x="90684" y="38753"/>
                  </a:cubicBezTo>
                  <a:cubicBezTo>
                    <a:pt x="92185" y="35915"/>
                    <a:pt x="92478" y="32458"/>
                    <a:pt x="91141" y="29261"/>
                  </a:cubicBezTo>
                  <a:cubicBezTo>
                    <a:pt x="89803" y="26032"/>
                    <a:pt x="87161" y="23781"/>
                    <a:pt x="84095" y="22835"/>
                  </a:cubicBezTo>
                  <a:cubicBezTo>
                    <a:pt x="84389" y="19638"/>
                    <a:pt x="83345" y="16343"/>
                    <a:pt x="80866" y="13864"/>
                  </a:cubicBezTo>
                  <a:cubicBezTo>
                    <a:pt x="78704" y="11703"/>
                    <a:pt x="75880" y="10611"/>
                    <a:pt x="73024" y="10611"/>
                  </a:cubicBezTo>
                  <a:cubicBezTo>
                    <a:pt x="72648" y="10611"/>
                    <a:pt x="72271" y="10630"/>
                    <a:pt x="71895" y="10668"/>
                  </a:cubicBezTo>
                  <a:cubicBezTo>
                    <a:pt x="70982" y="7601"/>
                    <a:pt x="68698" y="4926"/>
                    <a:pt x="65502" y="3622"/>
                  </a:cubicBezTo>
                  <a:cubicBezTo>
                    <a:pt x="64112" y="3041"/>
                    <a:pt x="62674" y="2767"/>
                    <a:pt x="61259" y="2767"/>
                  </a:cubicBezTo>
                  <a:cubicBezTo>
                    <a:pt x="59417" y="2767"/>
                    <a:pt x="57614" y="3230"/>
                    <a:pt x="56009" y="4078"/>
                  </a:cubicBezTo>
                  <a:cubicBezTo>
                    <a:pt x="53954" y="1599"/>
                    <a:pt x="50855" y="1"/>
                    <a:pt x="47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7" name="Google Shape;5667;p122"/>
            <p:cNvSpPr/>
            <p:nvPr/>
          </p:nvSpPr>
          <p:spPr>
            <a:xfrm>
              <a:off x="3782250" y="662600"/>
              <a:ext cx="1467125" cy="2102750"/>
            </a:xfrm>
            <a:custGeom>
              <a:avLst/>
              <a:gdLst/>
              <a:ahLst/>
              <a:cxnLst/>
              <a:rect l="l" t="t" r="r" b="b"/>
              <a:pathLst>
                <a:path w="58685" h="84110" extrusionOk="0">
                  <a:moveTo>
                    <a:pt x="21807" y="0"/>
                  </a:moveTo>
                  <a:cubicBezTo>
                    <a:pt x="18928" y="0"/>
                    <a:pt x="16076" y="1070"/>
                    <a:pt x="13897" y="3278"/>
                  </a:cubicBezTo>
                  <a:cubicBezTo>
                    <a:pt x="11451" y="5724"/>
                    <a:pt x="10374" y="9019"/>
                    <a:pt x="10668" y="12216"/>
                  </a:cubicBezTo>
                  <a:cubicBezTo>
                    <a:pt x="7601" y="13162"/>
                    <a:pt x="4959" y="15413"/>
                    <a:pt x="3622" y="18642"/>
                  </a:cubicBezTo>
                  <a:cubicBezTo>
                    <a:pt x="2284" y="21839"/>
                    <a:pt x="2578" y="25296"/>
                    <a:pt x="4078" y="28134"/>
                  </a:cubicBezTo>
                  <a:cubicBezTo>
                    <a:pt x="1599" y="30189"/>
                    <a:pt x="1" y="33288"/>
                    <a:pt x="1" y="36746"/>
                  </a:cubicBezTo>
                  <a:cubicBezTo>
                    <a:pt x="1" y="40236"/>
                    <a:pt x="1599" y="43335"/>
                    <a:pt x="4078" y="45358"/>
                  </a:cubicBezTo>
                  <a:cubicBezTo>
                    <a:pt x="2578" y="48195"/>
                    <a:pt x="2284" y="51686"/>
                    <a:pt x="3622" y="54883"/>
                  </a:cubicBezTo>
                  <a:cubicBezTo>
                    <a:pt x="4959" y="58079"/>
                    <a:pt x="7601" y="60330"/>
                    <a:pt x="10668" y="61276"/>
                  </a:cubicBezTo>
                  <a:cubicBezTo>
                    <a:pt x="10374" y="64473"/>
                    <a:pt x="11451" y="67800"/>
                    <a:pt x="13897" y="70247"/>
                  </a:cubicBezTo>
                  <a:cubicBezTo>
                    <a:pt x="16081" y="72431"/>
                    <a:pt x="18968" y="73523"/>
                    <a:pt x="21837" y="73523"/>
                  </a:cubicBezTo>
                  <a:cubicBezTo>
                    <a:pt x="22181" y="73523"/>
                    <a:pt x="22525" y="73507"/>
                    <a:pt x="22867" y="73476"/>
                  </a:cubicBezTo>
                  <a:cubicBezTo>
                    <a:pt x="23781" y="76542"/>
                    <a:pt x="26064" y="79184"/>
                    <a:pt x="29261" y="80522"/>
                  </a:cubicBezTo>
                  <a:cubicBezTo>
                    <a:pt x="30650" y="81103"/>
                    <a:pt x="32089" y="81376"/>
                    <a:pt x="33507" y="81376"/>
                  </a:cubicBezTo>
                  <a:cubicBezTo>
                    <a:pt x="35352" y="81376"/>
                    <a:pt x="37163" y="80914"/>
                    <a:pt x="38786" y="80065"/>
                  </a:cubicBezTo>
                  <a:cubicBezTo>
                    <a:pt x="40808" y="82544"/>
                    <a:pt x="43907" y="84110"/>
                    <a:pt x="47398" y="84110"/>
                  </a:cubicBezTo>
                  <a:cubicBezTo>
                    <a:pt x="50855" y="84110"/>
                    <a:pt x="53954" y="82544"/>
                    <a:pt x="56009" y="80065"/>
                  </a:cubicBezTo>
                  <a:cubicBezTo>
                    <a:pt x="56857" y="80522"/>
                    <a:pt x="57771" y="80848"/>
                    <a:pt x="58684" y="81076"/>
                  </a:cubicBezTo>
                  <a:lnTo>
                    <a:pt x="58684" y="49305"/>
                  </a:lnTo>
                  <a:cubicBezTo>
                    <a:pt x="58684" y="40367"/>
                    <a:pt x="52715" y="35213"/>
                    <a:pt x="35785" y="28885"/>
                  </a:cubicBezTo>
                  <a:cubicBezTo>
                    <a:pt x="18855" y="22589"/>
                    <a:pt x="19866" y="9541"/>
                    <a:pt x="22867" y="49"/>
                  </a:cubicBezTo>
                  <a:cubicBezTo>
                    <a:pt x="22514" y="16"/>
                    <a:pt x="22161" y="0"/>
                    <a:pt x="218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8" name="Google Shape;5668;p122"/>
            <p:cNvSpPr/>
            <p:nvPr/>
          </p:nvSpPr>
          <p:spPr>
            <a:xfrm>
              <a:off x="4816300" y="1175125"/>
              <a:ext cx="300950" cy="1476875"/>
            </a:xfrm>
            <a:custGeom>
              <a:avLst/>
              <a:gdLst/>
              <a:ahLst/>
              <a:cxnLst/>
              <a:rect l="l" t="t" r="r" b="b"/>
              <a:pathLst>
                <a:path w="12038" h="59075" extrusionOk="0">
                  <a:moveTo>
                    <a:pt x="6036" y="0"/>
                  </a:moveTo>
                  <a:cubicBezTo>
                    <a:pt x="4209" y="0"/>
                    <a:pt x="2708" y="1468"/>
                    <a:pt x="2676" y="3262"/>
                  </a:cubicBezTo>
                  <a:cubicBezTo>
                    <a:pt x="2447" y="10830"/>
                    <a:pt x="1795" y="31054"/>
                    <a:pt x="1" y="59075"/>
                  </a:cubicBezTo>
                  <a:lnTo>
                    <a:pt x="12038" y="59075"/>
                  </a:lnTo>
                  <a:cubicBezTo>
                    <a:pt x="10244" y="31054"/>
                    <a:pt x="9591" y="10830"/>
                    <a:pt x="9363" y="3262"/>
                  </a:cubicBezTo>
                  <a:cubicBezTo>
                    <a:pt x="9330" y="1468"/>
                    <a:pt x="7830" y="0"/>
                    <a:pt x="60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9" name="Google Shape;5669;p122"/>
            <p:cNvSpPr/>
            <p:nvPr/>
          </p:nvSpPr>
          <p:spPr>
            <a:xfrm>
              <a:off x="4238125" y="1789175"/>
              <a:ext cx="2171700" cy="2472625"/>
            </a:xfrm>
            <a:custGeom>
              <a:avLst/>
              <a:gdLst/>
              <a:ahLst/>
              <a:cxnLst/>
              <a:rect l="l" t="t" r="r" b="b"/>
              <a:pathLst>
                <a:path w="86868" h="98905" extrusionOk="0">
                  <a:moveTo>
                    <a:pt x="49452" y="1"/>
                  </a:moveTo>
                  <a:cubicBezTo>
                    <a:pt x="45831" y="1"/>
                    <a:pt x="42602" y="1665"/>
                    <a:pt x="40449" y="4242"/>
                  </a:cubicBezTo>
                  <a:cubicBezTo>
                    <a:pt x="38787" y="3355"/>
                    <a:pt x="36895" y="2877"/>
                    <a:pt x="34963" y="2877"/>
                  </a:cubicBezTo>
                  <a:cubicBezTo>
                    <a:pt x="33482" y="2877"/>
                    <a:pt x="31976" y="3158"/>
                    <a:pt x="30533" y="3752"/>
                  </a:cubicBezTo>
                  <a:cubicBezTo>
                    <a:pt x="27173" y="5155"/>
                    <a:pt x="24824" y="7928"/>
                    <a:pt x="23846" y="11124"/>
                  </a:cubicBezTo>
                  <a:cubicBezTo>
                    <a:pt x="23468" y="11087"/>
                    <a:pt x="23089" y="11069"/>
                    <a:pt x="22709" y="11069"/>
                  </a:cubicBezTo>
                  <a:cubicBezTo>
                    <a:pt x="19745" y="11069"/>
                    <a:pt x="16768" y="12200"/>
                    <a:pt x="14484" y="14484"/>
                  </a:cubicBezTo>
                  <a:cubicBezTo>
                    <a:pt x="11907" y="17029"/>
                    <a:pt x="10798" y="20486"/>
                    <a:pt x="11124" y="23846"/>
                  </a:cubicBezTo>
                  <a:cubicBezTo>
                    <a:pt x="7927" y="24825"/>
                    <a:pt x="5154" y="27173"/>
                    <a:pt x="3752" y="30533"/>
                  </a:cubicBezTo>
                  <a:cubicBezTo>
                    <a:pt x="2382" y="33860"/>
                    <a:pt x="2675" y="37481"/>
                    <a:pt x="4241" y="40450"/>
                  </a:cubicBezTo>
                  <a:cubicBezTo>
                    <a:pt x="1664" y="42603"/>
                    <a:pt x="0" y="45832"/>
                    <a:pt x="0" y="49453"/>
                  </a:cubicBezTo>
                  <a:cubicBezTo>
                    <a:pt x="0" y="53074"/>
                    <a:pt x="1664" y="56303"/>
                    <a:pt x="4241" y="58456"/>
                  </a:cubicBezTo>
                  <a:cubicBezTo>
                    <a:pt x="2675" y="61392"/>
                    <a:pt x="2382" y="65045"/>
                    <a:pt x="3752" y="68372"/>
                  </a:cubicBezTo>
                  <a:cubicBezTo>
                    <a:pt x="5154" y="71732"/>
                    <a:pt x="7927" y="74081"/>
                    <a:pt x="11124" y="75059"/>
                  </a:cubicBezTo>
                  <a:cubicBezTo>
                    <a:pt x="10798" y="78387"/>
                    <a:pt x="11907" y="81844"/>
                    <a:pt x="14484" y="84421"/>
                  </a:cubicBezTo>
                  <a:cubicBezTo>
                    <a:pt x="16768" y="86706"/>
                    <a:pt x="19745" y="87837"/>
                    <a:pt x="22709" y="87837"/>
                  </a:cubicBezTo>
                  <a:cubicBezTo>
                    <a:pt x="23089" y="87837"/>
                    <a:pt x="23468" y="87818"/>
                    <a:pt x="23846" y="87781"/>
                  </a:cubicBezTo>
                  <a:cubicBezTo>
                    <a:pt x="24824" y="90978"/>
                    <a:pt x="27173" y="93750"/>
                    <a:pt x="30533" y="95153"/>
                  </a:cubicBezTo>
                  <a:cubicBezTo>
                    <a:pt x="31976" y="95748"/>
                    <a:pt x="33482" y="96029"/>
                    <a:pt x="34963" y="96029"/>
                  </a:cubicBezTo>
                  <a:cubicBezTo>
                    <a:pt x="36895" y="96029"/>
                    <a:pt x="38787" y="95550"/>
                    <a:pt x="40449" y="94664"/>
                  </a:cubicBezTo>
                  <a:cubicBezTo>
                    <a:pt x="42602" y="97241"/>
                    <a:pt x="45831" y="98904"/>
                    <a:pt x="49452" y="98904"/>
                  </a:cubicBezTo>
                  <a:cubicBezTo>
                    <a:pt x="53073" y="98904"/>
                    <a:pt x="56302" y="97241"/>
                    <a:pt x="58455" y="94664"/>
                  </a:cubicBezTo>
                  <a:cubicBezTo>
                    <a:pt x="60136" y="95550"/>
                    <a:pt x="62025" y="96029"/>
                    <a:pt x="63952" y="96029"/>
                  </a:cubicBezTo>
                  <a:cubicBezTo>
                    <a:pt x="65429" y="96029"/>
                    <a:pt x="66928" y="95748"/>
                    <a:pt x="68372" y="95153"/>
                  </a:cubicBezTo>
                  <a:cubicBezTo>
                    <a:pt x="71144" y="93979"/>
                    <a:pt x="73265" y="91891"/>
                    <a:pt x="74439" y="89379"/>
                  </a:cubicBezTo>
                  <a:lnTo>
                    <a:pt x="73363" y="87912"/>
                  </a:lnTo>
                  <a:lnTo>
                    <a:pt x="76657" y="87390"/>
                  </a:lnTo>
                  <a:cubicBezTo>
                    <a:pt x="83214" y="73754"/>
                    <a:pt x="86867" y="58488"/>
                    <a:pt x="86867" y="42342"/>
                  </a:cubicBezTo>
                  <a:cubicBezTo>
                    <a:pt x="86867" y="32164"/>
                    <a:pt x="85399" y="22346"/>
                    <a:pt x="82692" y="13049"/>
                  </a:cubicBezTo>
                  <a:cubicBezTo>
                    <a:pt x="80735" y="11735"/>
                    <a:pt x="78468" y="11068"/>
                    <a:pt x="76197" y="11068"/>
                  </a:cubicBezTo>
                  <a:cubicBezTo>
                    <a:pt x="75817" y="11068"/>
                    <a:pt x="75437" y="11087"/>
                    <a:pt x="75059" y="11124"/>
                  </a:cubicBezTo>
                  <a:cubicBezTo>
                    <a:pt x="74080" y="7928"/>
                    <a:pt x="71732" y="5155"/>
                    <a:pt x="68372" y="3752"/>
                  </a:cubicBezTo>
                  <a:cubicBezTo>
                    <a:pt x="66928" y="3158"/>
                    <a:pt x="65429" y="2877"/>
                    <a:pt x="63952" y="2877"/>
                  </a:cubicBezTo>
                  <a:cubicBezTo>
                    <a:pt x="62025" y="2877"/>
                    <a:pt x="60136" y="3355"/>
                    <a:pt x="58455" y="4242"/>
                  </a:cubicBezTo>
                  <a:cubicBezTo>
                    <a:pt x="56302" y="1665"/>
                    <a:pt x="53073" y="1"/>
                    <a:pt x="494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0" name="Google Shape;5670;p122"/>
            <p:cNvSpPr/>
            <p:nvPr/>
          </p:nvSpPr>
          <p:spPr>
            <a:xfrm>
              <a:off x="4238125" y="1861075"/>
              <a:ext cx="2100750" cy="2400725"/>
            </a:xfrm>
            <a:custGeom>
              <a:avLst/>
              <a:gdLst/>
              <a:ahLst/>
              <a:cxnLst/>
              <a:rect l="l" t="t" r="r" b="b"/>
              <a:pathLst>
                <a:path w="84030" h="96029" extrusionOk="0">
                  <a:moveTo>
                    <a:pt x="34963" y="1"/>
                  </a:moveTo>
                  <a:cubicBezTo>
                    <a:pt x="33482" y="1"/>
                    <a:pt x="31976" y="282"/>
                    <a:pt x="30533" y="876"/>
                  </a:cubicBezTo>
                  <a:cubicBezTo>
                    <a:pt x="27173" y="2279"/>
                    <a:pt x="24824" y="5052"/>
                    <a:pt x="23846" y="8248"/>
                  </a:cubicBezTo>
                  <a:cubicBezTo>
                    <a:pt x="23468" y="8211"/>
                    <a:pt x="23089" y="8193"/>
                    <a:pt x="22709" y="8193"/>
                  </a:cubicBezTo>
                  <a:cubicBezTo>
                    <a:pt x="19745" y="8193"/>
                    <a:pt x="16768" y="9324"/>
                    <a:pt x="14484" y="11608"/>
                  </a:cubicBezTo>
                  <a:cubicBezTo>
                    <a:pt x="11907" y="14153"/>
                    <a:pt x="10798" y="17610"/>
                    <a:pt x="11124" y="20970"/>
                  </a:cubicBezTo>
                  <a:cubicBezTo>
                    <a:pt x="7927" y="21949"/>
                    <a:pt x="5154" y="24297"/>
                    <a:pt x="3752" y="27657"/>
                  </a:cubicBezTo>
                  <a:cubicBezTo>
                    <a:pt x="2382" y="30984"/>
                    <a:pt x="2675" y="34605"/>
                    <a:pt x="4241" y="37574"/>
                  </a:cubicBezTo>
                  <a:cubicBezTo>
                    <a:pt x="1664" y="39727"/>
                    <a:pt x="0" y="42956"/>
                    <a:pt x="0" y="46577"/>
                  </a:cubicBezTo>
                  <a:cubicBezTo>
                    <a:pt x="0" y="50198"/>
                    <a:pt x="1664" y="53427"/>
                    <a:pt x="4241" y="55580"/>
                  </a:cubicBezTo>
                  <a:cubicBezTo>
                    <a:pt x="2675" y="58516"/>
                    <a:pt x="2382" y="62169"/>
                    <a:pt x="3752" y="65496"/>
                  </a:cubicBezTo>
                  <a:cubicBezTo>
                    <a:pt x="5154" y="68856"/>
                    <a:pt x="7927" y="71205"/>
                    <a:pt x="11124" y="72183"/>
                  </a:cubicBezTo>
                  <a:cubicBezTo>
                    <a:pt x="10798" y="75511"/>
                    <a:pt x="11939" y="78968"/>
                    <a:pt x="14484" y="81545"/>
                  </a:cubicBezTo>
                  <a:cubicBezTo>
                    <a:pt x="16768" y="83830"/>
                    <a:pt x="19745" y="84961"/>
                    <a:pt x="22709" y="84961"/>
                  </a:cubicBezTo>
                  <a:cubicBezTo>
                    <a:pt x="23089" y="84961"/>
                    <a:pt x="23468" y="84942"/>
                    <a:pt x="23846" y="84905"/>
                  </a:cubicBezTo>
                  <a:cubicBezTo>
                    <a:pt x="24824" y="88102"/>
                    <a:pt x="27173" y="90874"/>
                    <a:pt x="30533" y="92277"/>
                  </a:cubicBezTo>
                  <a:cubicBezTo>
                    <a:pt x="31976" y="92872"/>
                    <a:pt x="33482" y="93153"/>
                    <a:pt x="34963" y="93153"/>
                  </a:cubicBezTo>
                  <a:cubicBezTo>
                    <a:pt x="36895" y="93153"/>
                    <a:pt x="38787" y="92674"/>
                    <a:pt x="40449" y="91788"/>
                  </a:cubicBezTo>
                  <a:cubicBezTo>
                    <a:pt x="42602" y="94365"/>
                    <a:pt x="45831" y="96028"/>
                    <a:pt x="49452" y="96028"/>
                  </a:cubicBezTo>
                  <a:cubicBezTo>
                    <a:pt x="53073" y="96028"/>
                    <a:pt x="56302" y="94365"/>
                    <a:pt x="58455" y="91788"/>
                  </a:cubicBezTo>
                  <a:cubicBezTo>
                    <a:pt x="60136" y="92674"/>
                    <a:pt x="62025" y="93153"/>
                    <a:pt x="63952" y="93153"/>
                  </a:cubicBezTo>
                  <a:cubicBezTo>
                    <a:pt x="65429" y="93153"/>
                    <a:pt x="66928" y="92872"/>
                    <a:pt x="68372" y="92277"/>
                  </a:cubicBezTo>
                  <a:cubicBezTo>
                    <a:pt x="71144" y="91103"/>
                    <a:pt x="73265" y="89015"/>
                    <a:pt x="74439" y="86503"/>
                  </a:cubicBezTo>
                  <a:lnTo>
                    <a:pt x="73363" y="85036"/>
                  </a:lnTo>
                  <a:lnTo>
                    <a:pt x="76657" y="84514"/>
                  </a:lnTo>
                  <a:cubicBezTo>
                    <a:pt x="79821" y="77924"/>
                    <a:pt x="82300" y="70944"/>
                    <a:pt x="84029" y="63670"/>
                  </a:cubicBezTo>
                  <a:cubicBezTo>
                    <a:pt x="75548" y="51046"/>
                    <a:pt x="58194" y="52155"/>
                    <a:pt x="43450" y="46577"/>
                  </a:cubicBezTo>
                  <a:cubicBezTo>
                    <a:pt x="25966" y="39955"/>
                    <a:pt x="28021" y="15131"/>
                    <a:pt x="40449" y="1366"/>
                  </a:cubicBezTo>
                  <a:cubicBezTo>
                    <a:pt x="38787" y="479"/>
                    <a:pt x="36895" y="1"/>
                    <a:pt x="349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1" name="Google Shape;5671;p122"/>
            <p:cNvSpPr/>
            <p:nvPr/>
          </p:nvSpPr>
          <p:spPr>
            <a:xfrm>
              <a:off x="1190625" y="1061775"/>
              <a:ext cx="3541725" cy="2740075"/>
            </a:xfrm>
            <a:custGeom>
              <a:avLst/>
              <a:gdLst/>
              <a:ahLst/>
              <a:cxnLst/>
              <a:rect l="l" t="t" r="r" b="b"/>
              <a:pathLst>
                <a:path w="141669" h="109603" extrusionOk="0">
                  <a:moveTo>
                    <a:pt x="64131" y="0"/>
                  </a:moveTo>
                  <a:cubicBezTo>
                    <a:pt x="60999" y="0"/>
                    <a:pt x="58161" y="1044"/>
                    <a:pt x="55845" y="2773"/>
                  </a:cubicBezTo>
                  <a:cubicBezTo>
                    <a:pt x="53921" y="1729"/>
                    <a:pt x="51702" y="1142"/>
                    <a:pt x="49354" y="1142"/>
                  </a:cubicBezTo>
                  <a:cubicBezTo>
                    <a:pt x="45733" y="1142"/>
                    <a:pt x="42471" y="2544"/>
                    <a:pt x="40025" y="4795"/>
                  </a:cubicBezTo>
                  <a:cubicBezTo>
                    <a:pt x="38752" y="4404"/>
                    <a:pt x="37415" y="4208"/>
                    <a:pt x="36012" y="4208"/>
                  </a:cubicBezTo>
                  <a:cubicBezTo>
                    <a:pt x="31576" y="4208"/>
                    <a:pt x="27662" y="6296"/>
                    <a:pt x="25150" y="9558"/>
                  </a:cubicBezTo>
                  <a:cubicBezTo>
                    <a:pt x="24595" y="9460"/>
                    <a:pt x="24008" y="9427"/>
                    <a:pt x="23388" y="9427"/>
                  </a:cubicBezTo>
                  <a:cubicBezTo>
                    <a:pt x="22279" y="9427"/>
                    <a:pt x="21170" y="9558"/>
                    <a:pt x="20126" y="9819"/>
                  </a:cubicBezTo>
                  <a:cubicBezTo>
                    <a:pt x="7470" y="27107"/>
                    <a:pt x="0" y="48408"/>
                    <a:pt x="0" y="71438"/>
                  </a:cubicBezTo>
                  <a:cubicBezTo>
                    <a:pt x="0" y="76657"/>
                    <a:pt x="391" y="81778"/>
                    <a:pt x="1109" y="86769"/>
                  </a:cubicBezTo>
                  <a:cubicBezTo>
                    <a:pt x="3392" y="89868"/>
                    <a:pt x="6948" y="91988"/>
                    <a:pt x="11026" y="92347"/>
                  </a:cubicBezTo>
                  <a:cubicBezTo>
                    <a:pt x="13211" y="96979"/>
                    <a:pt x="17941" y="100208"/>
                    <a:pt x="23388" y="100208"/>
                  </a:cubicBezTo>
                  <a:cubicBezTo>
                    <a:pt x="24008" y="100208"/>
                    <a:pt x="24595" y="100143"/>
                    <a:pt x="25150" y="100078"/>
                  </a:cubicBezTo>
                  <a:cubicBezTo>
                    <a:pt x="27662" y="103340"/>
                    <a:pt x="31576" y="105427"/>
                    <a:pt x="36012" y="105427"/>
                  </a:cubicBezTo>
                  <a:cubicBezTo>
                    <a:pt x="37415" y="105427"/>
                    <a:pt x="38752" y="105199"/>
                    <a:pt x="40025" y="104808"/>
                  </a:cubicBezTo>
                  <a:cubicBezTo>
                    <a:pt x="42471" y="107091"/>
                    <a:pt x="45733" y="108494"/>
                    <a:pt x="49354" y="108494"/>
                  </a:cubicBezTo>
                  <a:cubicBezTo>
                    <a:pt x="51702" y="108494"/>
                    <a:pt x="53921" y="107874"/>
                    <a:pt x="55845" y="106830"/>
                  </a:cubicBezTo>
                  <a:cubicBezTo>
                    <a:pt x="58161" y="108592"/>
                    <a:pt x="60999" y="109603"/>
                    <a:pt x="64131" y="109603"/>
                  </a:cubicBezTo>
                  <a:cubicBezTo>
                    <a:pt x="67230" y="109603"/>
                    <a:pt x="70100" y="108592"/>
                    <a:pt x="72383" y="106830"/>
                  </a:cubicBezTo>
                  <a:cubicBezTo>
                    <a:pt x="74308" y="107874"/>
                    <a:pt x="76526" y="108494"/>
                    <a:pt x="78907" y="108494"/>
                  </a:cubicBezTo>
                  <a:cubicBezTo>
                    <a:pt x="82496" y="108494"/>
                    <a:pt x="85758" y="107091"/>
                    <a:pt x="88204" y="104808"/>
                  </a:cubicBezTo>
                  <a:cubicBezTo>
                    <a:pt x="89476" y="105199"/>
                    <a:pt x="90846" y="105427"/>
                    <a:pt x="92216" y="105427"/>
                  </a:cubicBezTo>
                  <a:cubicBezTo>
                    <a:pt x="96653" y="105427"/>
                    <a:pt x="100567" y="103340"/>
                    <a:pt x="103079" y="100078"/>
                  </a:cubicBezTo>
                  <a:cubicBezTo>
                    <a:pt x="103633" y="100143"/>
                    <a:pt x="104220" y="100208"/>
                    <a:pt x="104840" y="100208"/>
                  </a:cubicBezTo>
                  <a:cubicBezTo>
                    <a:pt x="110320" y="100208"/>
                    <a:pt x="115018" y="96979"/>
                    <a:pt x="117236" y="92347"/>
                  </a:cubicBezTo>
                  <a:cubicBezTo>
                    <a:pt x="123564" y="91792"/>
                    <a:pt x="128685" y="86932"/>
                    <a:pt x="129599" y="80702"/>
                  </a:cubicBezTo>
                  <a:cubicBezTo>
                    <a:pt x="134655" y="78679"/>
                    <a:pt x="138210" y="73754"/>
                    <a:pt x="138210" y="67980"/>
                  </a:cubicBezTo>
                  <a:cubicBezTo>
                    <a:pt x="138210" y="66740"/>
                    <a:pt x="138015" y="65566"/>
                    <a:pt x="137721" y="64424"/>
                  </a:cubicBezTo>
                  <a:cubicBezTo>
                    <a:pt x="140168" y="61945"/>
                    <a:pt x="141668" y="58553"/>
                    <a:pt x="141668" y="54801"/>
                  </a:cubicBezTo>
                  <a:cubicBezTo>
                    <a:pt x="141668" y="51083"/>
                    <a:pt x="140168" y="47690"/>
                    <a:pt x="137721" y="45211"/>
                  </a:cubicBezTo>
                  <a:cubicBezTo>
                    <a:pt x="138015" y="44070"/>
                    <a:pt x="138210" y="42863"/>
                    <a:pt x="138210" y="41656"/>
                  </a:cubicBezTo>
                  <a:cubicBezTo>
                    <a:pt x="138210" y="35882"/>
                    <a:pt x="134655" y="30956"/>
                    <a:pt x="129599" y="28934"/>
                  </a:cubicBezTo>
                  <a:cubicBezTo>
                    <a:pt x="128685" y="22703"/>
                    <a:pt x="123564" y="17811"/>
                    <a:pt x="117236" y="17289"/>
                  </a:cubicBezTo>
                  <a:cubicBezTo>
                    <a:pt x="115018" y="12657"/>
                    <a:pt x="110320" y="9427"/>
                    <a:pt x="104840" y="9427"/>
                  </a:cubicBezTo>
                  <a:cubicBezTo>
                    <a:pt x="104220" y="9427"/>
                    <a:pt x="103633" y="9460"/>
                    <a:pt x="103079" y="9558"/>
                  </a:cubicBezTo>
                  <a:cubicBezTo>
                    <a:pt x="100567" y="6296"/>
                    <a:pt x="96653" y="4208"/>
                    <a:pt x="92216" y="4208"/>
                  </a:cubicBezTo>
                  <a:cubicBezTo>
                    <a:pt x="90846" y="4208"/>
                    <a:pt x="89476" y="4404"/>
                    <a:pt x="88204" y="4795"/>
                  </a:cubicBezTo>
                  <a:cubicBezTo>
                    <a:pt x="85758" y="2544"/>
                    <a:pt x="82496" y="1142"/>
                    <a:pt x="78907" y="1142"/>
                  </a:cubicBezTo>
                  <a:cubicBezTo>
                    <a:pt x="76526" y="1142"/>
                    <a:pt x="74308" y="1729"/>
                    <a:pt x="72383" y="2773"/>
                  </a:cubicBezTo>
                  <a:cubicBezTo>
                    <a:pt x="70100" y="1044"/>
                    <a:pt x="67230" y="0"/>
                    <a:pt x="64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2" name="Google Shape;5672;p122"/>
            <p:cNvSpPr/>
            <p:nvPr/>
          </p:nvSpPr>
          <p:spPr>
            <a:xfrm>
              <a:off x="3248925" y="2153450"/>
              <a:ext cx="393100" cy="990300"/>
            </a:xfrm>
            <a:custGeom>
              <a:avLst/>
              <a:gdLst/>
              <a:ahLst/>
              <a:cxnLst/>
              <a:rect l="l" t="t" r="r" b="b"/>
              <a:pathLst>
                <a:path w="15724" h="39612" extrusionOk="0">
                  <a:moveTo>
                    <a:pt x="7235" y="1"/>
                  </a:moveTo>
                  <a:cubicBezTo>
                    <a:pt x="6335" y="1"/>
                    <a:pt x="5528" y="597"/>
                    <a:pt x="5285" y="1446"/>
                  </a:cubicBezTo>
                  <a:cubicBezTo>
                    <a:pt x="3752" y="6829"/>
                    <a:pt x="1" y="24639"/>
                    <a:pt x="11222" y="39612"/>
                  </a:cubicBezTo>
                  <a:lnTo>
                    <a:pt x="15723" y="29108"/>
                  </a:lnTo>
                  <a:cubicBezTo>
                    <a:pt x="15723" y="29108"/>
                    <a:pt x="6198" y="20920"/>
                    <a:pt x="9167" y="2294"/>
                  </a:cubicBezTo>
                  <a:cubicBezTo>
                    <a:pt x="9330" y="1185"/>
                    <a:pt x="8547" y="142"/>
                    <a:pt x="7438" y="11"/>
                  </a:cubicBezTo>
                  <a:cubicBezTo>
                    <a:pt x="7370" y="4"/>
                    <a:pt x="7302" y="1"/>
                    <a:pt x="7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3" name="Google Shape;5673;p122"/>
            <p:cNvSpPr/>
            <p:nvPr/>
          </p:nvSpPr>
          <p:spPr>
            <a:xfrm>
              <a:off x="1608950" y="238125"/>
              <a:ext cx="2369050" cy="2368225"/>
            </a:xfrm>
            <a:custGeom>
              <a:avLst/>
              <a:gdLst/>
              <a:ahLst/>
              <a:cxnLst/>
              <a:rect l="l" t="t" r="r" b="b"/>
              <a:pathLst>
                <a:path w="94762" h="94729" extrusionOk="0">
                  <a:moveTo>
                    <a:pt x="47398" y="0"/>
                  </a:moveTo>
                  <a:cubicBezTo>
                    <a:pt x="43907" y="0"/>
                    <a:pt x="40808" y="1598"/>
                    <a:pt x="38786" y="4077"/>
                  </a:cubicBezTo>
                  <a:cubicBezTo>
                    <a:pt x="37191" y="3216"/>
                    <a:pt x="35390" y="2756"/>
                    <a:pt x="33550" y="2756"/>
                  </a:cubicBezTo>
                  <a:cubicBezTo>
                    <a:pt x="32117" y="2756"/>
                    <a:pt x="30661" y="3035"/>
                    <a:pt x="29261" y="3621"/>
                  </a:cubicBezTo>
                  <a:cubicBezTo>
                    <a:pt x="26064" y="4926"/>
                    <a:pt x="23781" y="7568"/>
                    <a:pt x="22868" y="10667"/>
                  </a:cubicBezTo>
                  <a:cubicBezTo>
                    <a:pt x="22495" y="10629"/>
                    <a:pt x="22121" y="10610"/>
                    <a:pt x="21747" y="10610"/>
                  </a:cubicBezTo>
                  <a:cubicBezTo>
                    <a:pt x="18908" y="10610"/>
                    <a:pt x="16059" y="11702"/>
                    <a:pt x="13897" y="13863"/>
                  </a:cubicBezTo>
                  <a:cubicBezTo>
                    <a:pt x="11451" y="16343"/>
                    <a:pt x="10374" y="19637"/>
                    <a:pt x="10668" y="22834"/>
                  </a:cubicBezTo>
                  <a:cubicBezTo>
                    <a:pt x="7601" y="23780"/>
                    <a:pt x="4959" y="26031"/>
                    <a:pt x="3622" y="29227"/>
                  </a:cubicBezTo>
                  <a:cubicBezTo>
                    <a:pt x="2284" y="32457"/>
                    <a:pt x="2578" y="35914"/>
                    <a:pt x="4078" y="38752"/>
                  </a:cubicBezTo>
                  <a:cubicBezTo>
                    <a:pt x="1599" y="40807"/>
                    <a:pt x="1" y="43906"/>
                    <a:pt x="1" y="47364"/>
                  </a:cubicBezTo>
                  <a:cubicBezTo>
                    <a:pt x="1" y="50822"/>
                    <a:pt x="1599" y="53921"/>
                    <a:pt x="4078" y="55976"/>
                  </a:cubicBezTo>
                  <a:cubicBezTo>
                    <a:pt x="2578" y="58814"/>
                    <a:pt x="2284" y="62304"/>
                    <a:pt x="3622" y="65501"/>
                  </a:cubicBezTo>
                  <a:cubicBezTo>
                    <a:pt x="4959" y="68697"/>
                    <a:pt x="7601" y="70948"/>
                    <a:pt x="10668" y="71894"/>
                  </a:cubicBezTo>
                  <a:cubicBezTo>
                    <a:pt x="10374" y="75091"/>
                    <a:pt x="11451" y="78418"/>
                    <a:pt x="13897" y="80865"/>
                  </a:cubicBezTo>
                  <a:cubicBezTo>
                    <a:pt x="16059" y="83026"/>
                    <a:pt x="18908" y="84118"/>
                    <a:pt x="21747" y="84118"/>
                  </a:cubicBezTo>
                  <a:cubicBezTo>
                    <a:pt x="22121" y="84118"/>
                    <a:pt x="22495" y="84099"/>
                    <a:pt x="22868" y="84061"/>
                  </a:cubicBezTo>
                  <a:cubicBezTo>
                    <a:pt x="23781" y="87160"/>
                    <a:pt x="26064" y="89802"/>
                    <a:pt x="29261" y="91140"/>
                  </a:cubicBezTo>
                  <a:cubicBezTo>
                    <a:pt x="30650" y="91707"/>
                    <a:pt x="32093" y="91978"/>
                    <a:pt x="33515" y="91978"/>
                  </a:cubicBezTo>
                  <a:cubicBezTo>
                    <a:pt x="35367" y="91978"/>
                    <a:pt x="37181" y="91518"/>
                    <a:pt x="38786" y="90651"/>
                  </a:cubicBezTo>
                  <a:cubicBezTo>
                    <a:pt x="40808" y="93162"/>
                    <a:pt x="43907" y="94728"/>
                    <a:pt x="47398" y="94728"/>
                  </a:cubicBezTo>
                  <a:cubicBezTo>
                    <a:pt x="50855" y="94728"/>
                    <a:pt x="53954" y="93162"/>
                    <a:pt x="56009" y="90651"/>
                  </a:cubicBezTo>
                  <a:cubicBezTo>
                    <a:pt x="57615" y="91518"/>
                    <a:pt x="59418" y="91978"/>
                    <a:pt x="61261" y="91978"/>
                  </a:cubicBezTo>
                  <a:cubicBezTo>
                    <a:pt x="62675" y="91978"/>
                    <a:pt x="64113" y="91707"/>
                    <a:pt x="65502" y="91140"/>
                  </a:cubicBezTo>
                  <a:cubicBezTo>
                    <a:pt x="68731" y="89802"/>
                    <a:pt x="70982" y="87160"/>
                    <a:pt x="71895" y="84061"/>
                  </a:cubicBezTo>
                  <a:cubicBezTo>
                    <a:pt x="72271" y="84099"/>
                    <a:pt x="72648" y="84118"/>
                    <a:pt x="73024" y="84118"/>
                  </a:cubicBezTo>
                  <a:cubicBezTo>
                    <a:pt x="75880" y="84118"/>
                    <a:pt x="78704" y="83026"/>
                    <a:pt x="80866" y="80865"/>
                  </a:cubicBezTo>
                  <a:cubicBezTo>
                    <a:pt x="83345" y="78418"/>
                    <a:pt x="84389" y="75091"/>
                    <a:pt x="84095" y="71894"/>
                  </a:cubicBezTo>
                  <a:cubicBezTo>
                    <a:pt x="87161" y="70948"/>
                    <a:pt x="89803" y="68697"/>
                    <a:pt x="91141" y="65501"/>
                  </a:cubicBezTo>
                  <a:cubicBezTo>
                    <a:pt x="92478" y="62304"/>
                    <a:pt x="92185" y="58814"/>
                    <a:pt x="90684" y="55976"/>
                  </a:cubicBezTo>
                  <a:cubicBezTo>
                    <a:pt x="93163" y="53921"/>
                    <a:pt x="94762" y="50822"/>
                    <a:pt x="94762" y="47364"/>
                  </a:cubicBezTo>
                  <a:cubicBezTo>
                    <a:pt x="94762" y="43906"/>
                    <a:pt x="93163" y="40807"/>
                    <a:pt x="90684" y="38752"/>
                  </a:cubicBezTo>
                  <a:cubicBezTo>
                    <a:pt x="92185" y="35914"/>
                    <a:pt x="92478" y="32457"/>
                    <a:pt x="91141" y="29227"/>
                  </a:cubicBezTo>
                  <a:cubicBezTo>
                    <a:pt x="89803" y="26031"/>
                    <a:pt x="87161" y="23780"/>
                    <a:pt x="84095" y="22834"/>
                  </a:cubicBezTo>
                  <a:cubicBezTo>
                    <a:pt x="84389" y="19637"/>
                    <a:pt x="83345" y="16343"/>
                    <a:pt x="80866" y="13863"/>
                  </a:cubicBezTo>
                  <a:cubicBezTo>
                    <a:pt x="78704" y="11702"/>
                    <a:pt x="75880" y="10610"/>
                    <a:pt x="73024" y="10610"/>
                  </a:cubicBezTo>
                  <a:cubicBezTo>
                    <a:pt x="72648" y="10610"/>
                    <a:pt x="72271" y="10629"/>
                    <a:pt x="71895" y="10667"/>
                  </a:cubicBezTo>
                  <a:cubicBezTo>
                    <a:pt x="70982" y="7568"/>
                    <a:pt x="68731" y="4926"/>
                    <a:pt x="65502" y="3621"/>
                  </a:cubicBezTo>
                  <a:cubicBezTo>
                    <a:pt x="64102" y="3035"/>
                    <a:pt x="62652" y="2756"/>
                    <a:pt x="61226" y="2756"/>
                  </a:cubicBezTo>
                  <a:cubicBezTo>
                    <a:pt x="59395" y="2756"/>
                    <a:pt x="57604" y="3216"/>
                    <a:pt x="56009" y="4077"/>
                  </a:cubicBezTo>
                  <a:cubicBezTo>
                    <a:pt x="53954" y="1598"/>
                    <a:pt x="50855" y="0"/>
                    <a:pt x="473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4" name="Google Shape;5674;p122"/>
            <p:cNvSpPr/>
            <p:nvPr/>
          </p:nvSpPr>
          <p:spPr>
            <a:xfrm>
              <a:off x="1609775" y="503350"/>
              <a:ext cx="1860950" cy="2103000"/>
            </a:xfrm>
            <a:custGeom>
              <a:avLst/>
              <a:gdLst/>
              <a:ahLst/>
              <a:cxnLst/>
              <a:rect l="l" t="t" r="r" b="b"/>
              <a:pathLst>
                <a:path w="74438" h="84120" extrusionOk="0">
                  <a:moveTo>
                    <a:pt x="21714" y="1"/>
                  </a:moveTo>
                  <a:cubicBezTo>
                    <a:pt x="18875" y="1"/>
                    <a:pt x="16026" y="1093"/>
                    <a:pt x="13864" y="3254"/>
                  </a:cubicBezTo>
                  <a:cubicBezTo>
                    <a:pt x="11418" y="5734"/>
                    <a:pt x="10341" y="9028"/>
                    <a:pt x="10635" y="12225"/>
                  </a:cubicBezTo>
                  <a:cubicBezTo>
                    <a:pt x="7568" y="13171"/>
                    <a:pt x="4926" y="15422"/>
                    <a:pt x="3589" y="18618"/>
                  </a:cubicBezTo>
                  <a:cubicBezTo>
                    <a:pt x="2251" y="21848"/>
                    <a:pt x="2545" y="25305"/>
                    <a:pt x="4045" y="28143"/>
                  </a:cubicBezTo>
                  <a:cubicBezTo>
                    <a:pt x="1566" y="30198"/>
                    <a:pt x="1" y="33297"/>
                    <a:pt x="1" y="36755"/>
                  </a:cubicBezTo>
                  <a:cubicBezTo>
                    <a:pt x="1" y="40213"/>
                    <a:pt x="1566" y="43312"/>
                    <a:pt x="4045" y="45367"/>
                  </a:cubicBezTo>
                  <a:cubicBezTo>
                    <a:pt x="2545" y="48205"/>
                    <a:pt x="2251" y="51695"/>
                    <a:pt x="3589" y="54892"/>
                  </a:cubicBezTo>
                  <a:cubicBezTo>
                    <a:pt x="4926" y="58088"/>
                    <a:pt x="7568" y="60339"/>
                    <a:pt x="10635" y="61285"/>
                  </a:cubicBezTo>
                  <a:cubicBezTo>
                    <a:pt x="10341" y="64482"/>
                    <a:pt x="11418" y="67809"/>
                    <a:pt x="13864" y="70256"/>
                  </a:cubicBezTo>
                  <a:cubicBezTo>
                    <a:pt x="16026" y="72417"/>
                    <a:pt x="18875" y="73509"/>
                    <a:pt x="21714" y="73509"/>
                  </a:cubicBezTo>
                  <a:cubicBezTo>
                    <a:pt x="22088" y="73509"/>
                    <a:pt x="22462" y="73490"/>
                    <a:pt x="22835" y="73452"/>
                  </a:cubicBezTo>
                  <a:cubicBezTo>
                    <a:pt x="23748" y="76551"/>
                    <a:pt x="26031" y="79193"/>
                    <a:pt x="29228" y="80531"/>
                  </a:cubicBezTo>
                  <a:cubicBezTo>
                    <a:pt x="30617" y="81098"/>
                    <a:pt x="32060" y="81369"/>
                    <a:pt x="33482" y="81369"/>
                  </a:cubicBezTo>
                  <a:cubicBezTo>
                    <a:pt x="35334" y="81369"/>
                    <a:pt x="37148" y="80909"/>
                    <a:pt x="38753" y="80042"/>
                  </a:cubicBezTo>
                  <a:cubicBezTo>
                    <a:pt x="40775" y="82553"/>
                    <a:pt x="43874" y="84119"/>
                    <a:pt x="47365" y="84119"/>
                  </a:cubicBezTo>
                  <a:cubicBezTo>
                    <a:pt x="50822" y="84119"/>
                    <a:pt x="53921" y="82553"/>
                    <a:pt x="55976" y="80042"/>
                  </a:cubicBezTo>
                  <a:cubicBezTo>
                    <a:pt x="57582" y="80909"/>
                    <a:pt x="59385" y="81369"/>
                    <a:pt x="61228" y="81369"/>
                  </a:cubicBezTo>
                  <a:cubicBezTo>
                    <a:pt x="62642" y="81369"/>
                    <a:pt x="64080" y="81098"/>
                    <a:pt x="65469" y="80531"/>
                  </a:cubicBezTo>
                  <a:cubicBezTo>
                    <a:pt x="68698" y="79193"/>
                    <a:pt x="70949" y="76551"/>
                    <a:pt x="71862" y="73452"/>
                  </a:cubicBezTo>
                  <a:cubicBezTo>
                    <a:pt x="62663" y="67026"/>
                    <a:pt x="59499" y="56882"/>
                    <a:pt x="67654" y="40767"/>
                  </a:cubicBezTo>
                  <a:cubicBezTo>
                    <a:pt x="74437" y="27364"/>
                    <a:pt x="65423" y="16082"/>
                    <a:pt x="53394" y="16082"/>
                  </a:cubicBezTo>
                  <a:cubicBezTo>
                    <a:pt x="50961" y="16082"/>
                    <a:pt x="48405" y="16543"/>
                    <a:pt x="45832" y="17542"/>
                  </a:cubicBezTo>
                  <a:cubicBezTo>
                    <a:pt x="42811" y="18707"/>
                    <a:pt x="39943" y="19237"/>
                    <a:pt x="37312" y="19237"/>
                  </a:cubicBezTo>
                  <a:cubicBezTo>
                    <a:pt x="26615" y="19237"/>
                    <a:pt x="19850" y="10478"/>
                    <a:pt x="22835" y="58"/>
                  </a:cubicBezTo>
                  <a:cubicBezTo>
                    <a:pt x="22462" y="20"/>
                    <a:pt x="22088" y="1"/>
                    <a:pt x="217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5" name="Google Shape;5675;p122"/>
            <p:cNvSpPr/>
            <p:nvPr/>
          </p:nvSpPr>
          <p:spPr>
            <a:xfrm>
              <a:off x="4881550" y="2950725"/>
              <a:ext cx="527650" cy="867450"/>
            </a:xfrm>
            <a:custGeom>
              <a:avLst/>
              <a:gdLst/>
              <a:ahLst/>
              <a:cxnLst/>
              <a:rect l="l" t="t" r="r" b="b"/>
              <a:pathLst>
                <a:path w="21106" h="34698" extrusionOk="0">
                  <a:moveTo>
                    <a:pt x="2086" y="0"/>
                  </a:moveTo>
                  <a:cubicBezTo>
                    <a:pt x="1893" y="0"/>
                    <a:pt x="1696" y="29"/>
                    <a:pt x="1501" y="88"/>
                  </a:cubicBezTo>
                  <a:cubicBezTo>
                    <a:pt x="588" y="381"/>
                    <a:pt x="1" y="1294"/>
                    <a:pt x="131" y="2273"/>
                  </a:cubicBezTo>
                  <a:cubicBezTo>
                    <a:pt x="946" y="7818"/>
                    <a:pt x="4763" y="25596"/>
                    <a:pt x="21106" y="34697"/>
                  </a:cubicBezTo>
                  <a:lnTo>
                    <a:pt x="20975" y="23280"/>
                  </a:lnTo>
                  <a:cubicBezTo>
                    <a:pt x="20975" y="23280"/>
                    <a:pt x="8906" y="19659"/>
                    <a:pt x="4013" y="1458"/>
                  </a:cubicBezTo>
                  <a:cubicBezTo>
                    <a:pt x="3772" y="576"/>
                    <a:pt x="2963" y="0"/>
                    <a:pt x="20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6" name="Google Shape;5676;p122"/>
            <p:cNvSpPr/>
            <p:nvPr/>
          </p:nvSpPr>
          <p:spPr>
            <a:xfrm>
              <a:off x="1658700" y="2356175"/>
              <a:ext cx="1136825" cy="910725"/>
            </a:xfrm>
            <a:custGeom>
              <a:avLst/>
              <a:gdLst/>
              <a:ahLst/>
              <a:cxnLst/>
              <a:rect l="l" t="t" r="r" b="b"/>
              <a:pathLst>
                <a:path w="45473" h="36429" extrusionOk="0">
                  <a:moveTo>
                    <a:pt x="3138" y="0"/>
                  </a:moveTo>
                  <a:cubicBezTo>
                    <a:pt x="2514" y="0"/>
                    <a:pt x="1888" y="208"/>
                    <a:pt x="1371" y="644"/>
                  </a:cubicBezTo>
                  <a:cubicBezTo>
                    <a:pt x="294" y="1525"/>
                    <a:pt x="1" y="3025"/>
                    <a:pt x="686" y="4232"/>
                  </a:cubicBezTo>
                  <a:cubicBezTo>
                    <a:pt x="4633" y="11180"/>
                    <a:pt x="18953" y="32840"/>
                    <a:pt x="45473" y="36428"/>
                  </a:cubicBezTo>
                  <a:lnTo>
                    <a:pt x="39308" y="21293"/>
                  </a:lnTo>
                  <a:cubicBezTo>
                    <a:pt x="39308" y="21293"/>
                    <a:pt x="39042" y="21315"/>
                    <a:pt x="38546" y="21315"/>
                  </a:cubicBezTo>
                  <a:cubicBezTo>
                    <a:pt x="34972" y="21315"/>
                    <a:pt x="19456" y="20158"/>
                    <a:pt x="5448" y="1166"/>
                  </a:cubicBezTo>
                  <a:cubicBezTo>
                    <a:pt x="4878" y="406"/>
                    <a:pt x="4009" y="0"/>
                    <a:pt x="31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7" name="Google Shape;5677;p122"/>
            <p:cNvSpPr/>
            <p:nvPr/>
          </p:nvSpPr>
          <p:spPr>
            <a:xfrm>
              <a:off x="2151275" y="1061900"/>
              <a:ext cx="1781875" cy="3261875"/>
            </a:xfrm>
            <a:custGeom>
              <a:avLst/>
              <a:gdLst/>
              <a:ahLst/>
              <a:cxnLst/>
              <a:rect l="l" t="t" r="r" b="b"/>
              <a:pathLst>
                <a:path w="71275" h="130475" extrusionOk="0">
                  <a:moveTo>
                    <a:pt x="2461" y="1"/>
                  </a:moveTo>
                  <a:cubicBezTo>
                    <a:pt x="2284" y="1"/>
                    <a:pt x="2104" y="20"/>
                    <a:pt x="1925" y="60"/>
                  </a:cubicBezTo>
                  <a:cubicBezTo>
                    <a:pt x="783" y="354"/>
                    <a:pt x="0" y="1398"/>
                    <a:pt x="98" y="2572"/>
                  </a:cubicBezTo>
                  <a:cubicBezTo>
                    <a:pt x="587" y="9063"/>
                    <a:pt x="3491" y="29777"/>
                    <a:pt x="21040" y="42205"/>
                  </a:cubicBezTo>
                  <a:cubicBezTo>
                    <a:pt x="19898" y="64321"/>
                    <a:pt x="17909" y="95212"/>
                    <a:pt x="14451" y="130475"/>
                  </a:cubicBezTo>
                  <a:lnTo>
                    <a:pt x="36926" y="130475"/>
                  </a:lnTo>
                  <a:cubicBezTo>
                    <a:pt x="35817" y="118960"/>
                    <a:pt x="34838" y="107869"/>
                    <a:pt x="33990" y="97431"/>
                  </a:cubicBezTo>
                  <a:cubicBezTo>
                    <a:pt x="55291" y="91070"/>
                    <a:pt x="67067" y="73194"/>
                    <a:pt x="70590" y="67029"/>
                  </a:cubicBezTo>
                  <a:cubicBezTo>
                    <a:pt x="71275" y="65822"/>
                    <a:pt x="70981" y="64289"/>
                    <a:pt x="69905" y="63408"/>
                  </a:cubicBezTo>
                  <a:cubicBezTo>
                    <a:pt x="69371" y="62984"/>
                    <a:pt x="68734" y="62778"/>
                    <a:pt x="68104" y="62778"/>
                  </a:cubicBezTo>
                  <a:cubicBezTo>
                    <a:pt x="67233" y="62778"/>
                    <a:pt x="66376" y="63173"/>
                    <a:pt x="65827" y="63930"/>
                  </a:cubicBezTo>
                  <a:cubicBezTo>
                    <a:pt x="52094" y="82523"/>
                    <a:pt x="36959" y="84024"/>
                    <a:pt x="32979" y="84089"/>
                  </a:cubicBezTo>
                  <a:cubicBezTo>
                    <a:pt x="30206" y="46609"/>
                    <a:pt x="29293" y="19045"/>
                    <a:pt x="29065" y="9944"/>
                  </a:cubicBezTo>
                  <a:cubicBezTo>
                    <a:pt x="28999" y="8117"/>
                    <a:pt x="27499" y="6682"/>
                    <a:pt x="25705" y="6682"/>
                  </a:cubicBezTo>
                  <a:cubicBezTo>
                    <a:pt x="23878" y="6682"/>
                    <a:pt x="22377" y="8117"/>
                    <a:pt x="22345" y="9944"/>
                  </a:cubicBezTo>
                  <a:cubicBezTo>
                    <a:pt x="22247" y="13532"/>
                    <a:pt x="22051" y="19958"/>
                    <a:pt x="21660" y="28701"/>
                  </a:cubicBezTo>
                  <a:cubicBezTo>
                    <a:pt x="17876" y="26580"/>
                    <a:pt x="8220" y="19600"/>
                    <a:pt x="4828" y="1920"/>
                  </a:cubicBezTo>
                  <a:cubicBezTo>
                    <a:pt x="4603" y="766"/>
                    <a:pt x="3577" y="1"/>
                    <a:pt x="24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8" name="Google Shape;5678;p122"/>
            <p:cNvSpPr/>
            <p:nvPr/>
          </p:nvSpPr>
          <p:spPr>
            <a:xfrm>
              <a:off x="2512525" y="2882775"/>
              <a:ext cx="561900" cy="1441000"/>
            </a:xfrm>
            <a:custGeom>
              <a:avLst/>
              <a:gdLst/>
              <a:ahLst/>
              <a:cxnLst/>
              <a:rect l="l" t="t" r="r" b="b"/>
              <a:pathLst>
                <a:path w="22476" h="57640" extrusionOk="0">
                  <a:moveTo>
                    <a:pt x="4763" y="0"/>
                  </a:moveTo>
                  <a:cubicBezTo>
                    <a:pt x="3622" y="17028"/>
                    <a:pt x="2056" y="36567"/>
                    <a:pt x="1" y="57640"/>
                  </a:cubicBezTo>
                  <a:lnTo>
                    <a:pt x="22476" y="57640"/>
                  </a:lnTo>
                  <a:cubicBezTo>
                    <a:pt x="21367" y="46125"/>
                    <a:pt x="20388" y="35034"/>
                    <a:pt x="19540" y="24596"/>
                  </a:cubicBezTo>
                  <a:cubicBezTo>
                    <a:pt x="6329" y="16930"/>
                    <a:pt x="5155" y="229"/>
                    <a:pt x="5155" y="229"/>
                  </a:cubicBezTo>
                  <a:lnTo>
                    <a:pt x="47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9" name="Google Shape;5679;p122"/>
            <p:cNvSpPr/>
            <p:nvPr/>
          </p:nvSpPr>
          <p:spPr>
            <a:xfrm>
              <a:off x="5324375" y="2661775"/>
              <a:ext cx="300125" cy="1476875"/>
            </a:xfrm>
            <a:custGeom>
              <a:avLst/>
              <a:gdLst/>
              <a:ahLst/>
              <a:cxnLst/>
              <a:rect l="l" t="t" r="r" b="b"/>
              <a:pathLst>
                <a:path w="12005" h="59075" extrusionOk="0">
                  <a:moveTo>
                    <a:pt x="6002" y="0"/>
                  </a:moveTo>
                  <a:cubicBezTo>
                    <a:pt x="4175" y="0"/>
                    <a:pt x="2708" y="1436"/>
                    <a:pt x="2642" y="3262"/>
                  </a:cubicBezTo>
                  <a:cubicBezTo>
                    <a:pt x="2447" y="10830"/>
                    <a:pt x="1762" y="31022"/>
                    <a:pt x="0" y="59075"/>
                  </a:cubicBezTo>
                  <a:lnTo>
                    <a:pt x="12004" y="59075"/>
                  </a:lnTo>
                  <a:cubicBezTo>
                    <a:pt x="10243" y="31022"/>
                    <a:pt x="9558" y="10830"/>
                    <a:pt x="9362" y="3262"/>
                  </a:cubicBezTo>
                  <a:cubicBezTo>
                    <a:pt x="9297" y="1436"/>
                    <a:pt x="7829" y="0"/>
                    <a:pt x="6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0" name="Google Shape;5680;p122"/>
            <p:cNvSpPr/>
            <p:nvPr/>
          </p:nvSpPr>
          <p:spPr>
            <a:xfrm>
              <a:off x="3800200" y="3973900"/>
              <a:ext cx="2354375" cy="951700"/>
            </a:xfrm>
            <a:custGeom>
              <a:avLst/>
              <a:gdLst/>
              <a:ahLst/>
              <a:cxnLst/>
              <a:rect l="l" t="t" r="r" b="b"/>
              <a:pathLst>
                <a:path w="94175" h="38068" extrusionOk="0">
                  <a:moveTo>
                    <a:pt x="94174" y="1"/>
                  </a:moveTo>
                  <a:cubicBezTo>
                    <a:pt x="48669" y="1240"/>
                    <a:pt x="24335" y="10733"/>
                    <a:pt x="1" y="20258"/>
                  </a:cubicBezTo>
                  <a:lnTo>
                    <a:pt x="1" y="38068"/>
                  </a:lnTo>
                  <a:lnTo>
                    <a:pt x="63120" y="38068"/>
                  </a:lnTo>
                  <a:cubicBezTo>
                    <a:pt x="76266" y="28086"/>
                    <a:pt x="86965" y="15038"/>
                    <a:pt x="941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1" name="Google Shape;5681;p122"/>
            <p:cNvSpPr/>
            <p:nvPr/>
          </p:nvSpPr>
          <p:spPr>
            <a:xfrm>
              <a:off x="3800200" y="4281350"/>
              <a:ext cx="1578000" cy="644250"/>
            </a:xfrm>
            <a:custGeom>
              <a:avLst/>
              <a:gdLst/>
              <a:ahLst/>
              <a:cxnLst/>
              <a:rect l="l" t="t" r="r" b="b"/>
              <a:pathLst>
                <a:path w="63120" h="25770" extrusionOk="0">
                  <a:moveTo>
                    <a:pt x="21334" y="0"/>
                  </a:moveTo>
                  <a:cubicBezTo>
                    <a:pt x="13897" y="2545"/>
                    <a:pt x="6949" y="5252"/>
                    <a:pt x="1" y="7960"/>
                  </a:cubicBezTo>
                  <a:lnTo>
                    <a:pt x="1" y="25770"/>
                  </a:lnTo>
                  <a:lnTo>
                    <a:pt x="63120" y="25770"/>
                  </a:lnTo>
                  <a:lnTo>
                    <a:pt x="213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2" name="Google Shape;5682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3" name="Google Shape;5683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40619" y="43161"/>
                    <a:pt x="124957" y="45351"/>
                    <a:pt x="110503" y="45351"/>
                  </a:cubicBezTo>
                  <a:cubicBezTo>
                    <a:pt x="63766" y="45351"/>
                    <a:pt x="29659" y="22452"/>
                    <a:pt x="14809" y="751"/>
                  </a:cubicBezTo>
                  <a:cubicBezTo>
                    <a:pt x="10112" y="392"/>
                    <a:pt x="5187" y="13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684" name="Google Shape;5684;p122"/>
          <p:cNvGrpSpPr/>
          <p:nvPr/>
        </p:nvGrpSpPr>
        <p:grpSpPr>
          <a:xfrm>
            <a:off x="1416565" y="1083584"/>
            <a:ext cx="520876" cy="520876"/>
            <a:chOff x="1190625" y="238125"/>
            <a:chExt cx="5219200" cy="5219200"/>
          </a:xfrm>
        </p:grpSpPr>
        <p:sp>
          <p:nvSpPr>
            <p:cNvPr id="5685" name="Google Shape;5685;p122"/>
            <p:cNvSpPr/>
            <p:nvPr/>
          </p:nvSpPr>
          <p:spPr>
            <a:xfrm>
              <a:off x="1190625" y="238125"/>
              <a:ext cx="5219200" cy="4607575"/>
            </a:xfrm>
            <a:custGeom>
              <a:avLst/>
              <a:gdLst/>
              <a:ahLst/>
              <a:cxnLst/>
              <a:rect l="l" t="t" r="r" b="b"/>
              <a:pathLst>
                <a:path w="208768" h="184303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6449"/>
                    <a:pt x="14483" y="165154"/>
                    <a:pt x="37252" y="184302"/>
                  </a:cubicBezTo>
                  <a:lnTo>
                    <a:pt x="171515" y="184302"/>
                  </a:lnTo>
                  <a:cubicBezTo>
                    <a:pt x="194284" y="165154"/>
                    <a:pt x="208767" y="13644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6" name="Google Shape;5686;p122"/>
            <p:cNvSpPr/>
            <p:nvPr/>
          </p:nvSpPr>
          <p:spPr>
            <a:xfrm>
              <a:off x="2039550" y="1341675"/>
              <a:ext cx="1217550" cy="2509100"/>
            </a:xfrm>
            <a:custGeom>
              <a:avLst/>
              <a:gdLst/>
              <a:ahLst/>
              <a:cxnLst/>
              <a:rect l="l" t="t" r="r" b="b"/>
              <a:pathLst>
                <a:path w="48702" h="100364" extrusionOk="0">
                  <a:moveTo>
                    <a:pt x="21525" y="1"/>
                  </a:moveTo>
                  <a:cubicBezTo>
                    <a:pt x="18219" y="1"/>
                    <a:pt x="15389" y="2304"/>
                    <a:pt x="14712" y="5538"/>
                  </a:cubicBezTo>
                  <a:lnTo>
                    <a:pt x="5448" y="49771"/>
                  </a:lnTo>
                  <a:cubicBezTo>
                    <a:pt x="0" y="75866"/>
                    <a:pt x="19898" y="100364"/>
                    <a:pt x="46549" y="100364"/>
                  </a:cubicBezTo>
                  <a:lnTo>
                    <a:pt x="48702" y="100364"/>
                  </a:lnTo>
                  <a:lnTo>
                    <a:pt x="48702" y="66766"/>
                  </a:lnTo>
                  <a:lnTo>
                    <a:pt x="36600" y="66766"/>
                  </a:lnTo>
                  <a:cubicBezTo>
                    <a:pt x="32098" y="66766"/>
                    <a:pt x="28445" y="63112"/>
                    <a:pt x="28445" y="58611"/>
                  </a:cubicBezTo>
                  <a:lnTo>
                    <a:pt x="28445" y="7136"/>
                  </a:lnTo>
                  <a:cubicBezTo>
                    <a:pt x="28445" y="3516"/>
                    <a:pt x="25737" y="351"/>
                    <a:pt x="22117" y="25"/>
                  </a:cubicBezTo>
                  <a:cubicBezTo>
                    <a:pt x="21918" y="9"/>
                    <a:pt x="21721" y="1"/>
                    <a:pt x="215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7" name="Google Shape;5687;p122"/>
            <p:cNvSpPr/>
            <p:nvPr/>
          </p:nvSpPr>
          <p:spPr>
            <a:xfrm>
              <a:off x="3188575" y="3010800"/>
              <a:ext cx="2650400" cy="1223275"/>
            </a:xfrm>
            <a:custGeom>
              <a:avLst/>
              <a:gdLst/>
              <a:ahLst/>
              <a:cxnLst/>
              <a:rect l="l" t="t" r="r" b="b"/>
              <a:pathLst>
                <a:path w="106016" h="48931" extrusionOk="0">
                  <a:moveTo>
                    <a:pt x="1" y="1"/>
                  </a:moveTo>
                  <a:lnTo>
                    <a:pt x="1" y="48930"/>
                  </a:lnTo>
                  <a:lnTo>
                    <a:pt x="106015" y="48930"/>
                  </a:lnTo>
                  <a:cubicBezTo>
                    <a:pt x="106015" y="21921"/>
                    <a:pt x="84095" y="1"/>
                    <a:pt x="5708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8" name="Google Shape;5688;p122"/>
            <p:cNvSpPr/>
            <p:nvPr/>
          </p:nvSpPr>
          <p:spPr>
            <a:xfrm>
              <a:off x="1190625" y="4234050"/>
              <a:ext cx="5219200" cy="1223275"/>
            </a:xfrm>
            <a:custGeom>
              <a:avLst/>
              <a:gdLst/>
              <a:ahLst/>
              <a:cxnLst/>
              <a:rect l="l" t="t" r="r" b="b"/>
              <a:pathLst>
                <a:path w="208768" h="48931" extrusionOk="0">
                  <a:moveTo>
                    <a:pt x="24465" y="0"/>
                  </a:moveTo>
                  <a:cubicBezTo>
                    <a:pt x="10960" y="0"/>
                    <a:pt x="0" y="10961"/>
                    <a:pt x="0" y="24465"/>
                  </a:cubicBezTo>
                  <a:cubicBezTo>
                    <a:pt x="0" y="37970"/>
                    <a:pt x="10960" y="48930"/>
                    <a:pt x="24465" y="48930"/>
                  </a:cubicBezTo>
                  <a:lnTo>
                    <a:pt x="184302" y="48930"/>
                  </a:lnTo>
                  <a:cubicBezTo>
                    <a:pt x="197807" y="48930"/>
                    <a:pt x="208767" y="37970"/>
                    <a:pt x="208767" y="24465"/>
                  </a:cubicBezTo>
                  <a:cubicBezTo>
                    <a:pt x="208767" y="10961"/>
                    <a:pt x="197807" y="0"/>
                    <a:pt x="1843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9" name="Google Shape;5689;p122"/>
            <p:cNvSpPr/>
            <p:nvPr/>
          </p:nvSpPr>
          <p:spPr>
            <a:xfrm>
              <a:off x="1190625" y="4234050"/>
              <a:ext cx="1732950" cy="1223275"/>
            </a:xfrm>
            <a:custGeom>
              <a:avLst/>
              <a:gdLst/>
              <a:ahLst/>
              <a:cxnLst/>
              <a:rect l="l" t="t" r="r" b="b"/>
              <a:pathLst>
                <a:path w="69318" h="48931" extrusionOk="0">
                  <a:moveTo>
                    <a:pt x="24465" y="0"/>
                  </a:moveTo>
                  <a:cubicBezTo>
                    <a:pt x="10960" y="0"/>
                    <a:pt x="0" y="10961"/>
                    <a:pt x="0" y="24465"/>
                  </a:cubicBezTo>
                  <a:cubicBezTo>
                    <a:pt x="0" y="37970"/>
                    <a:pt x="10960" y="48930"/>
                    <a:pt x="24465" y="48930"/>
                  </a:cubicBezTo>
                  <a:lnTo>
                    <a:pt x="69317" y="48930"/>
                  </a:lnTo>
                  <a:cubicBezTo>
                    <a:pt x="55813" y="48930"/>
                    <a:pt x="44852" y="37970"/>
                    <a:pt x="44852" y="24465"/>
                  </a:cubicBezTo>
                  <a:cubicBezTo>
                    <a:pt x="44852" y="10961"/>
                    <a:pt x="55813" y="0"/>
                    <a:pt x="693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0" name="Google Shape;5690;p122"/>
            <p:cNvSpPr/>
            <p:nvPr/>
          </p:nvSpPr>
          <p:spPr>
            <a:xfrm>
              <a:off x="3188575" y="3010800"/>
              <a:ext cx="1376575" cy="1223275"/>
            </a:xfrm>
            <a:custGeom>
              <a:avLst/>
              <a:gdLst/>
              <a:ahLst/>
              <a:cxnLst/>
              <a:rect l="l" t="t" r="r" b="b"/>
              <a:pathLst>
                <a:path w="55063" h="48931" extrusionOk="0">
                  <a:moveTo>
                    <a:pt x="1" y="1"/>
                  </a:moveTo>
                  <a:lnTo>
                    <a:pt x="1" y="48930"/>
                  </a:lnTo>
                  <a:lnTo>
                    <a:pt x="25216" y="48930"/>
                  </a:lnTo>
                  <a:cubicBezTo>
                    <a:pt x="42896" y="39764"/>
                    <a:pt x="55063" y="21269"/>
                    <a:pt x="550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1" name="Google Shape;5691;p122"/>
            <p:cNvSpPr/>
            <p:nvPr/>
          </p:nvSpPr>
          <p:spPr>
            <a:xfrm>
              <a:off x="1761450" y="1130275"/>
              <a:ext cx="2650400" cy="3103800"/>
            </a:xfrm>
            <a:custGeom>
              <a:avLst/>
              <a:gdLst/>
              <a:ahLst/>
              <a:cxnLst/>
              <a:rect l="l" t="t" r="r" b="b"/>
              <a:pathLst>
                <a:path w="106016" h="124152" extrusionOk="0">
                  <a:moveTo>
                    <a:pt x="57086" y="0"/>
                  </a:moveTo>
                  <a:lnTo>
                    <a:pt x="57086" y="67067"/>
                  </a:lnTo>
                  <a:cubicBezTo>
                    <a:pt x="57086" y="71568"/>
                    <a:pt x="53432" y="75222"/>
                    <a:pt x="48931" y="75222"/>
                  </a:cubicBezTo>
                  <a:lnTo>
                    <a:pt x="24466" y="75222"/>
                  </a:lnTo>
                  <a:cubicBezTo>
                    <a:pt x="10961" y="75222"/>
                    <a:pt x="1" y="86182"/>
                    <a:pt x="1" y="99686"/>
                  </a:cubicBezTo>
                  <a:cubicBezTo>
                    <a:pt x="1" y="113191"/>
                    <a:pt x="10961" y="124151"/>
                    <a:pt x="24466" y="124151"/>
                  </a:cubicBezTo>
                  <a:lnTo>
                    <a:pt x="57086" y="124151"/>
                  </a:lnTo>
                  <a:cubicBezTo>
                    <a:pt x="84095" y="124151"/>
                    <a:pt x="106015" y="102231"/>
                    <a:pt x="106015" y="75222"/>
                  </a:cubicBezTo>
                  <a:lnTo>
                    <a:pt x="1060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2" name="Google Shape;5692;p122"/>
            <p:cNvSpPr/>
            <p:nvPr/>
          </p:nvSpPr>
          <p:spPr>
            <a:xfrm>
              <a:off x="1761450" y="1130275"/>
              <a:ext cx="2650400" cy="3103800"/>
            </a:xfrm>
            <a:custGeom>
              <a:avLst/>
              <a:gdLst/>
              <a:ahLst/>
              <a:cxnLst/>
              <a:rect l="l" t="t" r="r" b="b"/>
              <a:pathLst>
                <a:path w="106016" h="124152" extrusionOk="0">
                  <a:moveTo>
                    <a:pt x="57086" y="0"/>
                  </a:moveTo>
                  <a:lnTo>
                    <a:pt x="57086" y="67067"/>
                  </a:lnTo>
                  <a:cubicBezTo>
                    <a:pt x="57086" y="71568"/>
                    <a:pt x="53432" y="75222"/>
                    <a:pt x="48931" y="75222"/>
                  </a:cubicBezTo>
                  <a:lnTo>
                    <a:pt x="24466" y="75222"/>
                  </a:lnTo>
                  <a:cubicBezTo>
                    <a:pt x="10961" y="75222"/>
                    <a:pt x="1" y="86182"/>
                    <a:pt x="1" y="99686"/>
                  </a:cubicBezTo>
                  <a:cubicBezTo>
                    <a:pt x="1" y="113191"/>
                    <a:pt x="10961" y="124151"/>
                    <a:pt x="24466" y="124151"/>
                  </a:cubicBezTo>
                  <a:lnTo>
                    <a:pt x="48931" y="124151"/>
                  </a:lnTo>
                  <a:cubicBezTo>
                    <a:pt x="48376" y="124151"/>
                    <a:pt x="47822" y="124119"/>
                    <a:pt x="47267" y="124086"/>
                  </a:cubicBezTo>
                  <a:cubicBezTo>
                    <a:pt x="31675" y="123042"/>
                    <a:pt x="32653" y="99686"/>
                    <a:pt x="48278" y="99686"/>
                  </a:cubicBezTo>
                  <a:lnTo>
                    <a:pt x="48931" y="99686"/>
                  </a:lnTo>
                  <a:cubicBezTo>
                    <a:pt x="66937" y="99686"/>
                    <a:pt x="81551" y="85073"/>
                    <a:pt x="81551" y="67067"/>
                  </a:cubicBezTo>
                  <a:lnTo>
                    <a:pt x="81551" y="50659"/>
                  </a:lnTo>
                  <a:cubicBezTo>
                    <a:pt x="81551" y="45440"/>
                    <a:pt x="84845" y="40808"/>
                    <a:pt x="89771" y="39111"/>
                  </a:cubicBezTo>
                  <a:cubicBezTo>
                    <a:pt x="95251" y="37187"/>
                    <a:pt x="100862" y="33533"/>
                    <a:pt x="106015" y="28379"/>
                  </a:cubicBezTo>
                  <a:lnTo>
                    <a:pt x="1060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3" name="Google Shape;5693;p122"/>
            <p:cNvSpPr/>
            <p:nvPr/>
          </p:nvSpPr>
          <p:spPr>
            <a:xfrm>
              <a:off x="3188575" y="1507850"/>
              <a:ext cx="503200" cy="815500"/>
            </a:xfrm>
            <a:custGeom>
              <a:avLst/>
              <a:gdLst/>
              <a:ahLst/>
              <a:cxnLst/>
              <a:rect l="l" t="t" r="r" b="b"/>
              <a:pathLst>
                <a:path w="20128" h="32620" extrusionOk="0">
                  <a:moveTo>
                    <a:pt x="3817" y="0"/>
                  </a:moveTo>
                  <a:cubicBezTo>
                    <a:pt x="2480" y="0"/>
                    <a:pt x="1208" y="163"/>
                    <a:pt x="1" y="457"/>
                  </a:cubicBezTo>
                  <a:lnTo>
                    <a:pt x="1" y="32163"/>
                  </a:lnTo>
                  <a:cubicBezTo>
                    <a:pt x="1208" y="32457"/>
                    <a:pt x="2480" y="32620"/>
                    <a:pt x="3817" y="32620"/>
                  </a:cubicBezTo>
                  <a:cubicBezTo>
                    <a:pt x="12820" y="32620"/>
                    <a:pt x="20127" y="25313"/>
                    <a:pt x="20127" y="16310"/>
                  </a:cubicBezTo>
                  <a:cubicBezTo>
                    <a:pt x="20127" y="7307"/>
                    <a:pt x="12820" y="0"/>
                    <a:pt x="38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4" name="Google Shape;5694;p122"/>
            <p:cNvSpPr/>
            <p:nvPr/>
          </p:nvSpPr>
          <p:spPr>
            <a:xfrm>
              <a:off x="3621600" y="3287250"/>
              <a:ext cx="716850" cy="764150"/>
            </a:xfrm>
            <a:custGeom>
              <a:avLst/>
              <a:gdLst/>
              <a:ahLst/>
              <a:cxnLst/>
              <a:rect l="l" t="t" r="r" b="b"/>
              <a:pathLst>
                <a:path w="28674" h="30566" extrusionOk="0">
                  <a:moveTo>
                    <a:pt x="16311" y="1"/>
                  </a:moveTo>
                  <a:cubicBezTo>
                    <a:pt x="7308" y="1"/>
                    <a:pt x="1" y="7308"/>
                    <a:pt x="1" y="16311"/>
                  </a:cubicBezTo>
                  <a:cubicBezTo>
                    <a:pt x="1" y="22443"/>
                    <a:pt x="3393" y="27793"/>
                    <a:pt x="8417" y="30565"/>
                  </a:cubicBezTo>
                  <a:cubicBezTo>
                    <a:pt x="17681" y="24824"/>
                    <a:pt x="24890" y="16050"/>
                    <a:pt x="28674" y="5677"/>
                  </a:cubicBezTo>
                  <a:cubicBezTo>
                    <a:pt x="25673" y="2186"/>
                    <a:pt x="21269" y="1"/>
                    <a:pt x="16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5" name="Google Shape;5695;p122"/>
            <p:cNvSpPr/>
            <p:nvPr/>
          </p:nvSpPr>
          <p:spPr>
            <a:xfrm>
              <a:off x="4844850" y="3124150"/>
              <a:ext cx="809000" cy="795950"/>
            </a:xfrm>
            <a:custGeom>
              <a:avLst/>
              <a:gdLst/>
              <a:ahLst/>
              <a:cxnLst/>
              <a:rect l="l" t="t" r="r" b="b"/>
              <a:pathLst>
                <a:path w="32360" h="31838" extrusionOk="0">
                  <a:moveTo>
                    <a:pt x="11385" y="1"/>
                  </a:moveTo>
                  <a:cubicBezTo>
                    <a:pt x="4796" y="2088"/>
                    <a:pt x="1" y="8254"/>
                    <a:pt x="1" y="15528"/>
                  </a:cubicBezTo>
                  <a:cubicBezTo>
                    <a:pt x="1" y="24563"/>
                    <a:pt x="7307" y="31838"/>
                    <a:pt x="16311" y="31838"/>
                  </a:cubicBezTo>
                  <a:cubicBezTo>
                    <a:pt x="24302" y="31838"/>
                    <a:pt x="30957" y="26097"/>
                    <a:pt x="32360" y="18496"/>
                  </a:cubicBezTo>
                  <a:cubicBezTo>
                    <a:pt x="27336" y="10472"/>
                    <a:pt x="20062" y="4013"/>
                    <a:pt x="113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6" name="Google Shape;5696;p122"/>
            <p:cNvSpPr/>
            <p:nvPr/>
          </p:nvSpPr>
          <p:spPr>
            <a:xfrm>
              <a:off x="4955750" y="4437925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0"/>
                  </a:moveTo>
                  <a:cubicBezTo>
                    <a:pt x="7308" y="0"/>
                    <a:pt x="1" y="7307"/>
                    <a:pt x="1" y="16310"/>
                  </a:cubicBezTo>
                  <a:cubicBezTo>
                    <a:pt x="1" y="25313"/>
                    <a:pt x="7308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7" name="Google Shape;5697;p122"/>
            <p:cNvSpPr/>
            <p:nvPr/>
          </p:nvSpPr>
          <p:spPr>
            <a:xfrm>
              <a:off x="3392450" y="4763300"/>
              <a:ext cx="815525" cy="694025"/>
            </a:xfrm>
            <a:custGeom>
              <a:avLst/>
              <a:gdLst/>
              <a:ahLst/>
              <a:cxnLst/>
              <a:rect l="l" t="t" r="r" b="b"/>
              <a:pathLst>
                <a:path w="32621" h="27761" extrusionOk="0">
                  <a:moveTo>
                    <a:pt x="16311" y="1"/>
                  </a:moveTo>
                  <a:cubicBezTo>
                    <a:pt x="7307" y="1"/>
                    <a:pt x="1" y="7307"/>
                    <a:pt x="1" y="16311"/>
                  </a:cubicBezTo>
                  <a:cubicBezTo>
                    <a:pt x="1" y="20779"/>
                    <a:pt x="1795" y="24824"/>
                    <a:pt x="4698" y="27760"/>
                  </a:cubicBezTo>
                  <a:lnTo>
                    <a:pt x="27923" y="27760"/>
                  </a:lnTo>
                  <a:cubicBezTo>
                    <a:pt x="30826" y="24824"/>
                    <a:pt x="32621" y="20779"/>
                    <a:pt x="32621" y="16311"/>
                  </a:cubicBezTo>
                  <a:cubicBezTo>
                    <a:pt x="32621" y="7307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8" name="Google Shape;5698;p122"/>
            <p:cNvSpPr/>
            <p:nvPr/>
          </p:nvSpPr>
          <p:spPr>
            <a:xfrm>
              <a:off x="3691750" y="252557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1"/>
                  </a:moveTo>
                  <a:cubicBezTo>
                    <a:pt x="3654" y="1"/>
                    <a:pt x="0" y="3654"/>
                    <a:pt x="0" y="8156"/>
                  </a:cubicBezTo>
                  <a:cubicBezTo>
                    <a:pt x="0" y="12657"/>
                    <a:pt x="3654" y="16311"/>
                    <a:pt x="8155" y="16311"/>
                  </a:cubicBezTo>
                  <a:cubicBezTo>
                    <a:pt x="12657" y="16311"/>
                    <a:pt x="16310" y="12657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9" name="Google Shape;5699;p122"/>
            <p:cNvSpPr/>
            <p:nvPr/>
          </p:nvSpPr>
          <p:spPr>
            <a:xfrm>
              <a:off x="3691750" y="2549225"/>
              <a:ext cx="108475" cy="356400"/>
            </a:xfrm>
            <a:custGeom>
              <a:avLst/>
              <a:gdLst/>
              <a:ahLst/>
              <a:cxnLst/>
              <a:rect l="l" t="t" r="r" b="b"/>
              <a:pathLst>
                <a:path w="4339" h="14256" extrusionOk="0">
                  <a:moveTo>
                    <a:pt x="4339" y="1"/>
                  </a:moveTo>
                  <a:cubicBezTo>
                    <a:pt x="1762" y="1371"/>
                    <a:pt x="0" y="4078"/>
                    <a:pt x="0" y="7210"/>
                  </a:cubicBezTo>
                  <a:cubicBezTo>
                    <a:pt x="0" y="10211"/>
                    <a:pt x="1631" y="12853"/>
                    <a:pt x="4078" y="14256"/>
                  </a:cubicBezTo>
                  <a:cubicBezTo>
                    <a:pt x="4241" y="12983"/>
                    <a:pt x="4339" y="11646"/>
                    <a:pt x="4339" y="10309"/>
                  </a:cubicBezTo>
                  <a:lnTo>
                    <a:pt x="43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0" name="Google Shape;5700;p122"/>
            <p:cNvSpPr/>
            <p:nvPr/>
          </p:nvSpPr>
          <p:spPr>
            <a:xfrm>
              <a:off x="2148825" y="32685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1" name="Google Shape;5701;p122"/>
            <p:cNvSpPr/>
            <p:nvPr/>
          </p:nvSpPr>
          <p:spPr>
            <a:xfrm>
              <a:off x="4361275" y="3752075"/>
              <a:ext cx="407750" cy="407775"/>
            </a:xfrm>
            <a:custGeom>
              <a:avLst/>
              <a:gdLst/>
              <a:ahLst/>
              <a:cxnLst/>
              <a:rect l="l" t="t" r="r" b="b"/>
              <a:pathLst>
                <a:path w="16310" h="16311" extrusionOk="0">
                  <a:moveTo>
                    <a:pt x="8155" y="1"/>
                  </a:moveTo>
                  <a:cubicBezTo>
                    <a:pt x="3621" y="1"/>
                    <a:pt x="0" y="3654"/>
                    <a:pt x="0" y="8156"/>
                  </a:cubicBezTo>
                  <a:cubicBezTo>
                    <a:pt x="0" y="12658"/>
                    <a:pt x="3621" y="16311"/>
                    <a:pt x="8155" y="16311"/>
                  </a:cubicBezTo>
                  <a:cubicBezTo>
                    <a:pt x="12657" y="16311"/>
                    <a:pt x="16310" y="12658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2" name="Google Shape;5702;p122"/>
            <p:cNvSpPr/>
            <p:nvPr/>
          </p:nvSpPr>
          <p:spPr>
            <a:xfrm>
              <a:off x="2678900" y="45594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1"/>
                  </a:moveTo>
                  <a:cubicBezTo>
                    <a:pt x="3654" y="1"/>
                    <a:pt x="0" y="3654"/>
                    <a:pt x="0" y="8156"/>
                  </a:cubicBezTo>
                  <a:cubicBezTo>
                    <a:pt x="0" y="12657"/>
                    <a:pt x="3654" y="16311"/>
                    <a:pt x="8155" y="16311"/>
                  </a:cubicBezTo>
                  <a:cubicBezTo>
                    <a:pt x="12657" y="16311"/>
                    <a:pt x="16310" y="12657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3" name="Google Shape;5703;p122"/>
            <p:cNvSpPr/>
            <p:nvPr/>
          </p:nvSpPr>
          <p:spPr>
            <a:xfrm>
              <a:off x="3713750" y="1839475"/>
              <a:ext cx="1232250" cy="888375"/>
            </a:xfrm>
            <a:custGeom>
              <a:avLst/>
              <a:gdLst/>
              <a:ahLst/>
              <a:cxnLst/>
              <a:rect l="l" t="t" r="r" b="b"/>
              <a:pathLst>
                <a:path w="49290" h="35535" extrusionOk="0">
                  <a:moveTo>
                    <a:pt x="3448" y="1"/>
                  </a:moveTo>
                  <a:cubicBezTo>
                    <a:pt x="2191" y="1"/>
                    <a:pt x="1025" y="774"/>
                    <a:pt x="588" y="2034"/>
                  </a:cubicBezTo>
                  <a:cubicBezTo>
                    <a:pt x="1" y="3632"/>
                    <a:pt x="849" y="5394"/>
                    <a:pt x="2447" y="5948"/>
                  </a:cubicBezTo>
                  <a:cubicBezTo>
                    <a:pt x="3948" y="6470"/>
                    <a:pt x="4437" y="7481"/>
                    <a:pt x="5318" y="10026"/>
                  </a:cubicBezTo>
                  <a:cubicBezTo>
                    <a:pt x="6231" y="12701"/>
                    <a:pt x="7503" y="16354"/>
                    <a:pt x="11940" y="17920"/>
                  </a:cubicBezTo>
                  <a:cubicBezTo>
                    <a:pt x="13047" y="18302"/>
                    <a:pt x="14081" y="18462"/>
                    <a:pt x="15047" y="18462"/>
                  </a:cubicBezTo>
                  <a:cubicBezTo>
                    <a:pt x="17950" y="18462"/>
                    <a:pt x="20232" y="17023"/>
                    <a:pt x="22019" y="15897"/>
                  </a:cubicBezTo>
                  <a:cubicBezTo>
                    <a:pt x="23723" y="14827"/>
                    <a:pt x="24718" y="14264"/>
                    <a:pt x="25737" y="14264"/>
                  </a:cubicBezTo>
                  <a:cubicBezTo>
                    <a:pt x="26084" y="14264"/>
                    <a:pt x="26433" y="14329"/>
                    <a:pt x="26814" y="14462"/>
                  </a:cubicBezTo>
                  <a:cubicBezTo>
                    <a:pt x="28315" y="15017"/>
                    <a:pt x="28804" y="16028"/>
                    <a:pt x="29685" y="18572"/>
                  </a:cubicBezTo>
                  <a:cubicBezTo>
                    <a:pt x="30435" y="20758"/>
                    <a:pt x="31446" y="23628"/>
                    <a:pt x="34252" y="25455"/>
                  </a:cubicBezTo>
                  <a:lnTo>
                    <a:pt x="34284" y="32468"/>
                  </a:lnTo>
                  <a:cubicBezTo>
                    <a:pt x="34284" y="34164"/>
                    <a:pt x="35654" y="35534"/>
                    <a:pt x="37318" y="35534"/>
                  </a:cubicBezTo>
                  <a:lnTo>
                    <a:pt x="37351" y="35534"/>
                  </a:lnTo>
                  <a:cubicBezTo>
                    <a:pt x="39014" y="35534"/>
                    <a:pt x="40384" y="34164"/>
                    <a:pt x="40384" y="32468"/>
                  </a:cubicBezTo>
                  <a:lnTo>
                    <a:pt x="40384" y="26597"/>
                  </a:lnTo>
                  <a:lnTo>
                    <a:pt x="46223" y="26597"/>
                  </a:lnTo>
                  <a:cubicBezTo>
                    <a:pt x="47919" y="26597"/>
                    <a:pt x="49289" y="25227"/>
                    <a:pt x="49289" y="23530"/>
                  </a:cubicBezTo>
                  <a:cubicBezTo>
                    <a:pt x="49289" y="21867"/>
                    <a:pt x="47919" y="20497"/>
                    <a:pt x="46223" y="20497"/>
                  </a:cubicBezTo>
                  <a:lnTo>
                    <a:pt x="37905" y="20497"/>
                  </a:lnTo>
                  <a:cubicBezTo>
                    <a:pt x="36731" y="19942"/>
                    <a:pt x="36274" y="18866"/>
                    <a:pt x="35459" y="16582"/>
                  </a:cubicBezTo>
                  <a:cubicBezTo>
                    <a:pt x="34545" y="13907"/>
                    <a:pt x="33273" y="10254"/>
                    <a:pt x="28837" y="8721"/>
                  </a:cubicBezTo>
                  <a:cubicBezTo>
                    <a:pt x="27714" y="8325"/>
                    <a:pt x="26666" y="8160"/>
                    <a:pt x="25688" y="8160"/>
                  </a:cubicBezTo>
                  <a:cubicBezTo>
                    <a:pt x="22805" y="8160"/>
                    <a:pt x="20536" y="9590"/>
                    <a:pt x="18757" y="10711"/>
                  </a:cubicBezTo>
                  <a:cubicBezTo>
                    <a:pt x="17066" y="11798"/>
                    <a:pt x="16072" y="12349"/>
                    <a:pt x="15061" y="12349"/>
                  </a:cubicBezTo>
                  <a:cubicBezTo>
                    <a:pt x="14707" y="12349"/>
                    <a:pt x="14351" y="12281"/>
                    <a:pt x="13962" y="12146"/>
                  </a:cubicBezTo>
                  <a:cubicBezTo>
                    <a:pt x="12462" y="11591"/>
                    <a:pt x="11972" y="10580"/>
                    <a:pt x="11092" y="8036"/>
                  </a:cubicBezTo>
                  <a:cubicBezTo>
                    <a:pt x="10178" y="5361"/>
                    <a:pt x="8906" y="1740"/>
                    <a:pt x="4470" y="175"/>
                  </a:cubicBezTo>
                  <a:cubicBezTo>
                    <a:pt x="4131" y="57"/>
                    <a:pt x="3786" y="1"/>
                    <a:pt x="3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4" name="Google Shape;5704;p122"/>
            <p:cNvSpPr/>
            <p:nvPr/>
          </p:nvSpPr>
          <p:spPr>
            <a:xfrm>
              <a:off x="2984700" y="564300"/>
              <a:ext cx="1631025" cy="1427150"/>
            </a:xfrm>
            <a:custGeom>
              <a:avLst/>
              <a:gdLst/>
              <a:ahLst/>
              <a:cxnLst/>
              <a:rect l="l" t="t" r="r" b="b"/>
              <a:pathLst>
                <a:path w="65241" h="57086" extrusionOk="0">
                  <a:moveTo>
                    <a:pt x="32621" y="1"/>
                  </a:moveTo>
                  <a:cubicBezTo>
                    <a:pt x="13897" y="1"/>
                    <a:pt x="1" y="9135"/>
                    <a:pt x="1" y="22639"/>
                  </a:cubicBezTo>
                  <a:cubicBezTo>
                    <a:pt x="1" y="36176"/>
                    <a:pt x="17942" y="57086"/>
                    <a:pt x="32621" y="57086"/>
                  </a:cubicBezTo>
                  <a:cubicBezTo>
                    <a:pt x="47300" y="57086"/>
                    <a:pt x="65240" y="36176"/>
                    <a:pt x="65240" y="22639"/>
                  </a:cubicBezTo>
                  <a:cubicBezTo>
                    <a:pt x="65240" y="9135"/>
                    <a:pt x="51344" y="1"/>
                    <a:pt x="32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5" name="Google Shape;5705;p122"/>
            <p:cNvSpPr/>
            <p:nvPr/>
          </p:nvSpPr>
          <p:spPr>
            <a:xfrm>
              <a:off x="2984700" y="564300"/>
              <a:ext cx="999025" cy="1427150"/>
            </a:xfrm>
            <a:custGeom>
              <a:avLst/>
              <a:gdLst/>
              <a:ahLst/>
              <a:cxnLst/>
              <a:rect l="l" t="t" r="r" b="b"/>
              <a:pathLst>
                <a:path w="39961" h="57086" extrusionOk="0">
                  <a:moveTo>
                    <a:pt x="32621" y="1"/>
                  </a:moveTo>
                  <a:cubicBezTo>
                    <a:pt x="13897" y="1"/>
                    <a:pt x="1" y="9135"/>
                    <a:pt x="1" y="22639"/>
                  </a:cubicBezTo>
                  <a:cubicBezTo>
                    <a:pt x="1" y="36176"/>
                    <a:pt x="17942" y="57086"/>
                    <a:pt x="32621" y="57086"/>
                  </a:cubicBezTo>
                  <a:cubicBezTo>
                    <a:pt x="35002" y="57086"/>
                    <a:pt x="37481" y="56531"/>
                    <a:pt x="39960" y="55553"/>
                  </a:cubicBezTo>
                  <a:cubicBezTo>
                    <a:pt x="27238" y="50464"/>
                    <a:pt x="14680" y="33958"/>
                    <a:pt x="14680" y="22639"/>
                  </a:cubicBezTo>
                  <a:cubicBezTo>
                    <a:pt x="14680" y="10961"/>
                    <a:pt x="25053" y="2578"/>
                    <a:pt x="39960" y="490"/>
                  </a:cubicBezTo>
                  <a:cubicBezTo>
                    <a:pt x="37611" y="164"/>
                    <a:pt x="35165" y="1"/>
                    <a:pt x="326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6" name="Google Shape;5706;p122"/>
            <p:cNvSpPr/>
            <p:nvPr/>
          </p:nvSpPr>
          <p:spPr>
            <a:xfrm>
              <a:off x="3163300" y="8579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1" y="0"/>
                    <a:pt x="0" y="2740"/>
                    <a:pt x="0" y="6100"/>
                  </a:cubicBezTo>
                  <a:cubicBezTo>
                    <a:pt x="0" y="9492"/>
                    <a:pt x="2741" y="12233"/>
                    <a:pt x="6100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7" name="Google Shape;5707;p122"/>
            <p:cNvSpPr/>
            <p:nvPr/>
          </p:nvSpPr>
          <p:spPr>
            <a:xfrm>
              <a:off x="3315800" y="857900"/>
              <a:ext cx="153325" cy="152525"/>
            </a:xfrm>
            <a:custGeom>
              <a:avLst/>
              <a:gdLst/>
              <a:ahLst/>
              <a:cxnLst/>
              <a:rect l="l" t="t" r="r" b="b"/>
              <a:pathLst>
                <a:path w="6133" h="6101" extrusionOk="0">
                  <a:moveTo>
                    <a:pt x="3067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8" name="Google Shape;5708;p122"/>
            <p:cNvSpPr/>
            <p:nvPr/>
          </p:nvSpPr>
          <p:spPr>
            <a:xfrm>
              <a:off x="4131300" y="8579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2"/>
                    <a:pt x="2740" y="12233"/>
                    <a:pt x="6133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9" name="Google Shape;5709;p122"/>
            <p:cNvSpPr/>
            <p:nvPr/>
          </p:nvSpPr>
          <p:spPr>
            <a:xfrm>
              <a:off x="4284600" y="8579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34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31" y="6100"/>
                    <a:pt x="6101" y="4730"/>
                    <a:pt x="6101" y="3034"/>
                  </a:cubicBezTo>
                  <a:cubicBezTo>
                    <a:pt x="6101" y="1370"/>
                    <a:pt x="4731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10" name="Google Shape;5710;p122"/>
          <p:cNvGrpSpPr/>
          <p:nvPr/>
        </p:nvGrpSpPr>
        <p:grpSpPr>
          <a:xfrm>
            <a:off x="7977119" y="4176097"/>
            <a:ext cx="520876" cy="520876"/>
            <a:chOff x="1190625" y="238125"/>
            <a:chExt cx="5219200" cy="5219200"/>
          </a:xfrm>
        </p:grpSpPr>
        <p:sp>
          <p:nvSpPr>
            <p:cNvPr id="5711" name="Google Shape;5711;p122"/>
            <p:cNvSpPr/>
            <p:nvPr/>
          </p:nvSpPr>
          <p:spPr>
            <a:xfrm>
              <a:off x="1190625" y="238125"/>
              <a:ext cx="5219200" cy="3513975"/>
            </a:xfrm>
            <a:custGeom>
              <a:avLst/>
              <a:gdLst/>
              <a:ahLst/>
              <a:cxnLst/>
              <a:rect l="l" t="t" r="r" b="b"/>
              <a:pathLst>
                <a:path w="208768" h="140559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17105"/>
                    <a:pt x="2283" y="129273"/>
                    <a:pt x="6426" y="140559"/>
                  </a:cubicBezTo>
                  <a:lnTo>
                    <a:pt x="202341" y="140559"/>
                  </a:lnTo>
                  <a:cubicBezTo>
                    <a:pt x="206484" y="129273"/>
                    <a:pt x="208767" y="117105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2" name="Google Shape;5712;p122"/>
            <p:cNvSpPr/>
            <p:nvPr/>
          </p:nvSpPr>
          <p:spPr>
            <a:xfrm>
              <a:off x="1351275" y="1599175"/>
              <a:ext cx="4897900" cy="2990450"/>
            </a:xfrm>
            <a:custGeom>
              <a:avLst/>
              <a:gdLst/>
              <a:ahLst/>
              <a:cxnLst/>
              <a:rect l="l" t="t" r="r" b="b"/>
              <a:pathLst>
                <a:path w="195916" h="119618" extrusionOk="0">
                  <a:moveTo>
                    <a:pt x="31837" y="1"/>
                  </a:moveTo>
                  <a:lnTo>
                    <a:pt x="0" y="86117"/>
                  </a:lnTo>
                  <a:cubicBezTo>
                    <a:pt x="4632" y="98578"/>
                    <a:pt x="11548" y="109929"/>
                    <a:pt x="20224" y="119618"/>
                  </a:cubicBezTo>
                  <a:lnTo>
                    <a:pt x="175691" y="119618"/>
                  </a:lnTo>
                  <a:cubicBezTo>
                    <a:pt x="184368" y="109929"/>
                    <a:pt x="191283" y="98578"/>
                    <a:pt x="195915" y="86117"/>
                  </a:cubicBezTo>
                  <a:lnTo>
                    <a:pt x="1640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3" name="Google Shape;5713;p122"/>
            <p:cNvSpPr/>
            <p:nvPr/>
          </p:nvSpPr>
          <p:spPr>
            <a:xfrm>
              <a:off x="1857700" y="1599175"/>
              <a:ext cx="3885850" cy="3858150"/>
            </a:xfrm>
            <a:custGeom>
              <a:avLst/>
              <a:gdLst/>
              <a:ahLst/>
              <a:cxnLst/>
              <a:rect l="l" t="t" r="r" b="b"/>
              <a:pathLst>
                <a:path w="155434" h="154326" extrusionOk="0">
                  <a:moveTo>
                    <a:pt x="44200" y="1"/>
                  </a:moveTo>
                  <a:lnTo>
                    <a:pt x="0" y="119618"/>
                  </a:lnTo>
                  <a:cubicBezTo>
                    <a:pt x="19083" y="140918"/>
                    <a:pt x="46842" y="154325"/>
                    <a:pt x="77701" y="154325"/>
                  </a:cubicBezTo>
                  <a:cubicBezTo>
                    <a:pt x="108559" y="154325"/>
                    <a:pt x="136318" y="140918"/>
                    <a:pt x="155434" y="119618"/>
                  </a:cubicBezTo>
                  <a:lnTo>
                    <a:pt x="11120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4" name="Google Shape;5714;p122"/>
            <p:cNvSpPr/>
            <p:nvPr/>
          </p:nvSpPr>
          <p:spPr>
            <a:xfrm>
              <a:off x="1831600" y="2008550"/>
              <a:ext cx="3937225" cy="1861800"/>
            </a:xfrm>
            <a:custGeom>
              <a:avLst/>
              <a:gdLst/>
              <a:ahLst/>
              <a:cxnLst/>
              <a:rect l="l" t="t" r="r" b="b"/>
              <a:pathLst>
                <a:path w="157489" h="74472" extrusionOk="0">
                  <a:moveTo>
                    <a:pt x="0" y="1"/>
                  </a:moveTo>
                  <a:lnTo>
                    <a:pt x="0" y="25542"/>
                  </a:lnTo>
                  <a:cubicBezTo>
                    <a:pt x="0" y="52584"/>
                    <a:pt x="21921" y="74472"/>
                    <a:pt x="48930" y="74472"/>
                  </a:cubicBezTo>
                  <a:lnTo>
                    <a:pt x="108559" y="74472"/>
                  </a:lnTo>
                  <a:cubicBezTo>
                    <a:pt x="135568" y="74472"/>
                    <a:pt x="157489" y="52584"/>
                    <a:pt x="157489" y="25542"/>
                  </a:cubicBezTo>
                  <a:lnTo>
                    <a:pt x="15748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5" name="Google Shape;5715;p122"/>
            <p:cNvSpPr/>
            <p:nvPr/>
          </p:nvSpPr>
          <p:spPr>
            <a:xfrm>
              <a:off x="1946575" y="2258925"/>
              <a:ext cx="659775" cy="875175"/>
            </a:xfrm>
            <a:custGeom>
              <a:avLst/>
              <a:gdLst/>
              <a:ahLst/>
              <a:cxnLst/>
              <a:rect l="l" t="t" r="r" b="b"/>
              <a:pathLst>
                <a:path w="26391" h="35007" extrusionOk="0">
                  <a:moveTo>
                    <a:pt x="12070" y="0"/>
                  </a:moveTo>
                  <a:cubicBezTo>
                    <a:pt x="1" y="16571"/>
                    <a:pt x="4404" y="28053"/>
                    <a:pt x="8743" y="33925"/>
                  </a:cubicBezTo>
                  <a:cubicBezTo>
                    <a:pt x="9297" y="34667"/>
                    <a:pt x="10093" y="35007"/>
                    <a:pt x="10880" y="35007"/>
                  </a:cubicBezTo>
                  <a:cubicBezTo>
                    <a:pt x="12132" y="35007"/>
                    <a:pt x="13358" y="34147"/>
                    <a:pt x="13538" y="32685"/>
                  </a:cubicBezTo>
                  <a:cubicBezTo>
                    <a:pt x="15691" y="15560"/>
                    <a:pt x="26390" y="8220"/>
                    <a:pt x="26390" y="8220"/>
                  </a:cubicBezTo>
                  <a:lnTo>
                    <a:pt x="120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6" name="Google Shape;5716;p122"/>
            <p:cNvSpPr/>
            <p:nvPr/>
          </p:nvSpPr>
          <p:spPr>
            <a:xfrm>
              <a:off x="4994100" y="2258925"/>
              <a:ext cx="659750" cy="875175"/>
            </a:xfrm>
            <a:custGeom>
              <a:avLst/>
              <a:gdLst/>
              <a:ahLst/>
              <a:cxnLst/>
              <a:rect l="l" t="t" r="r" b="b"/>
              <a:pathLst>
                <a:path w="26390" h="35007" extrusionOk="0">
                  <a:moveTo>
                    <a:pt x="14320" y="0"/>
                  </a:moveTo>
                  <a:lnTo>
                    <a:pt x="0" y="8220"/>
                  </a:lnTo>
                  <a:cubicBezTo>
                    <a:pt x="0" y="8220"/>
                    <a:pt x="10699" y="15560"/>
                    <a:pt x="12852" y="32685"/>
                  </a:cubicBezTo>
                  <a:cubicBezTo>
                    <a:pt x="13033" y="34147"/>
                    <a:pt x="14258" y="35007"/>
                    <a:pt x="15510" y="35007"/>
                  </a:cubicBezTo>
                  <a:cubicBezTo>
                    <a:pt x="16297" y="35007"/>
                    <a:pt x="17093" y="34667"/>
                    <a:pt x="17647" y="33925"/>
                  </a:cubicBezTo>
                  <a:cubicBezTo>
                    <a:pt x="21986" y="28053"/>
                    <a:pt x="26390" y="16571"/>
                    <a:pt x="143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7" name="Google Shape;5717;p122"/>
            <p:cNvSpPr/>
            <p:nvPr/>
          </p:nvSpPr>
          <p:spPr>
            <a:xfrm>
              <a:off x="2312725" y="3007550"/>
              <a:ext cx="736425" cy="984025"/>
            </a:xfrm>
            <a:custGeom>
              <a:avLst/>
              <a:gdLst/>
              <a:ahLst/>
              <a:cxnLst/>
              <a:rect l="l" t="t" r="r" b="b"/>
              <a:pathLst>
                <a:path w="29457" h="39361" extrusionOk="0">
                  <a:moveTo>
                    <a:pt x="13179" y="0"/>
                  </a:moveTo>
                  <a:cubicBezTo>
                    <a:pt x="1" y="18920"/>
                    <a:pt x="5253" y="31707"/>
                    <a:pt x="10276" y="38198"/>
                  </a:cubicBezTo>
                  <a:cubicBezTo>
                    <a:pt x="10903" y="38997"/>
                    <a:pt x="11775" y="39360"/>
                    <a:pt x="12634" y="39360"/>
                  </a:cubicBezTo>
                  <a:cubicBezTo>
                    <a:pt x="14056" y="39360"/>
                    <a:pt x="15443" y="38365"/>
                    <a:pt x="15626" y="36697"/>
                  </a:cubicBezTo>
                  <a:cubicBezTo>
                    <a:pt x="17616" y="17386"/>
                    <a:pt x="29457" y="8873"/>
                    <a:pt x="29457" y="8873"/>
                  </a:cubicBezTo>
                  <a:lnTo>
                    <a:pt x="1317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8" name="Google Shape;5718;p122"/>
            <p:cNvSpPr/>
            <p:nvPr/>
          </p:nvSpPr>
          <p:spPr>
            <a:xfrm>
              <a:off x="4551275" y="3007550"/>
              <a:ext cx="736425" cy="984025"/>
            </a:xfrm>
            <a:custGeom>
              <a:avLst/>
              <a:gdLst/>
              <a:ahLst/>
              <a:cxnLst/>
              <a:rect l="l" t="t" r="r" b="b"/>
              <a:pathLst>
                <a:path w="29457" h="39361" extrusionOk="0">
                  <a:moveTo>
                    <a:pt x="16278" y="0"/>
                  </a:moveTo>
                  <a:lnTo>
                    <a:pt x="0" y="8873"/>
                  </a:lnTo>
                  <a:cubicBezTo>
                    <a:pt x="0" y="8873"/>
                    <a:pt x="11841" y="17386"/>
                    <a:pt x="13831" y="36697"/>
                  </a:cubicBezTo>
                  <a:cubicBezTo>
                    <a:pt x="14014" y="38365"/>
                    <a:pt x="15401" y="39360"/>
                    <a:pt x="16823" y="39360"/>
                  </a:cubicBezTo>
                  <a:cubicBezTo>
                    <a:pt x="17682" y="39360"/>
                    <a:pt x="18554" y="38997"/>
                    <a:pt x="19181" y="38198"/>
                  </a:cubicBezTo>
                  <a:cubicBezTo>
                    <a:pt x="24204" y="31707"/>
                    <a:pt x="29456" y="18920"/>
                    <a:pt x="162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9" name="Google Shape;5719;p122"/>
            <p:cNvSpPr/>
            <p:nvPr/>
          </p:nvSpPr>
          <p:spPr>
            <a:xfrm>
              <a:off x="4994100" y="2258925"/>
              <a:ext cx="512150" cy="567600"/>
            </a:xfrm>
            <a:custGeom>
              <a:avLst/>
              <a:gdLst/>
              <a:ahLst/>
              <a:cxnLst/>
              <a:rect l="l" t="t" r="r" b="b"/>
              <a:pathLst>
                <a:path w="20486" h="22704" extrusionOk="0">
                  <a:moveTo>
                    <a:pt x="14320" y="0"/>
                  </a:moveTo>
                  <a:lnTo>
                    <a:pt x="0" y="8220"/>
                  </a:lnTo>
                  <a:cubicBezTo>
                    <a:pt x="0" y="8220"/>
                    <a:pt x="6491" y="12657"/>
                    <a:pt x="10373" y="22703"/>
                  </a:cubicBezTo>
                  <a:cubicBezTo>
                    <a:pt x="13244" y="17615"/>
                    <a:pt x="16832" y="14157"/>
                    <a:pt x="20485" y="11352"/>
                  </a:cubicBezTo>
                  <a:cubicBezTo>
                    <a:pt x="19278" y="7894"/>
                    <a:pt x="17289" y="4110"/>
                    <a:pt x="143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0" name="Google Shape;5720;p122"/>
            <p:cNvSpPr/>
            <p:nvPr/>
          </p:nvSpPr>
          <p:spPr>
            <a:xfrm>
              <a:off x="4551275" y="3007550"/>
              <a:ext cx="556200" cy="804900"/>
            </a:xfrm>
            <a:custGeom>
              <a:avLst/>
              <a:gdLst/>
              <a:ahLst/>
              <a:cxnLst/>
              <a:rect l="l" t="t" r="r" b="b"/>
              <a:pathLst>
                <a:path w="22248" h="32196" extrusionOk="0">
                  <a:moveTo>
                    <a:pt x="16278" y="0"/>
                  </a:moveTo>
                  <a:lnTo>
                    <a:pt x="0" y="8873"/>
                  </a:lnTo>
                  <a:cubicBezTo>
                    <a:pt x="0" y="8873"/>
                    <a:pt x="9982" y="16049"/>
                    <a:pt x="13146" y="32196"/>
                  </a:cubicBezTo>
                  <a:cubicBezTo>
                    <a:pt x="17028" y="26063"/>
                    <a:pt x="20062" y="18985"/>
                    <a:pt x="22247" y="10928"/>
                  </a:cubicBezTo>
                  <a:cubicBezTo>
                    <a:pt x="20942" y="7535"/>
                    <a:pt x="18985" y="3914"/>
                    <a:pt x="162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1" name="Google Shape;5721;p122"/>
            <p:cNvSpPr/>
            <p:nvPr/>
          </p:nvSpPr>
          <p:spPr>
            <a:xfrm>
              <a:off x="2492950" y="3007550"/>
              <a:ext cx="556200" cy="804900"/>
            </a:xfrm>
            <a:custGeom>
              <a:avLst/>
              <a:gdLst/>
              <a:ahLst/>
              <a:cxnLst/>
              <a:rect l="l" t="t" r="r" b="b"/>
              <a:pathLst>
                <a:path w="22248" h="32196" extrusionOk="0">
                  <a:moveTo>
                    <a:pt x="5970" y="0"/>
                  </a:moveTo>
                  <a:cubicBezTo>
                    <a:pt x="3263" y="3914"/>
                    <a:pt x="1306" y="7535"/>
                    <a:pt x="1" y="10928"/>
                  </a:cubicBezTo>
                  <a:cubicBezTo>
                    <a:pt x="2186" y="18985"/>
                    <a:pt x="5220" y="26063"/>
                    <a:pt x="9102" y="32196"/>
                  </a:cubicBezTo>
                  <a:cubicBezTo>
                    <a:pt x="12266" y="16049"/>
                    <a:pt x="22248" y="8873"/>
                    <a:pt x="22248" y="8873"/>
                  </a:cubicBezTo>
                  <a:lnTo>
                    <a:pt x="59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2" name="Google Shape;5722;p122"/>
            <p:cNvSpPr/>
            <p:nvPr/>
          </p:nvSpPr>
          <p:spPr>
            <a:xfrm>
              <a:off x="2094175" y="2258925"/>
              <a:ext cx="512175" cy="567600"/>
            </a:xfrm>
            <a:custGeom>
              <a:avLst/>
              <a:gdLst/>
              <a:ahLst/>
              <a:cxnLst/>
              <a:rect l="l" t="t" r="r" b="b"/>
              <a:pathLst>
                <a:path w="20487" h="22704" extrusionOk="0">
                  <a:moveTo>
                    <a:pt x="6166" y="0"/>
                  </a:moveTo>
                  <a:cubicBezTo>
                    <a:pt x="3198" y="4110"/>
                    <a:pt x="1208" y="7894"/>
                    <a:pt x="1" y="11352"/>
                  </a:cubicBezTo>
                  <a:cubicBezTo>
                    <a:pt x="3654" y="14157"/>
                    <a:pt x="7242" y="17615"/>
                    <a:pt x="10113" y="22703"/>
                  </a:cubicBezTo>
                  <a:cubicBezTo>
                    <a:pt x="13995" y="12657"/>
                    <a:pt x="20486" y="8220"/>
                    <a:pt x="20486" y="8220"/>
                  </a:cubicBezTo>
                  <a:lnTo>
                    <a:pt x="616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3" name="Google Shape;5723;p122"/>
            <p:cNvSpPr/>
            <p:nvPr/>
          </p:nvSpPr>
          <p:spPr>
            <a:xfrm>
              <a:off x="1786750" y="683375"/>
              <a:ext cx="4026925" cy="3594725"/>
            </a:xfrm>
            <a:custGeom>
              <a:avLst/>
              <a:gdLst/>
              <a:ahLst/>
              <a:cxnLst/>
              <a:rect l="l" t="t" r="r" b="b"/>
              <a:pathLst>
                <a:path w="161077" h="143789" extrusionOk="0">
                  <a:moveTo>
                    <a:pt x="46712" y="0"/>
                  </a:moveTo>
                  <a:cubicBezTo>
                    <a:pt x="35425" y="0"/>
                    <a:pt x="26324" y="9134"/>
                    <a:pt x="26324" y="20388"/>
                  </a:cubicBezTo>
                  <a:cubicBezTo>
                    <a:pt x="26324" y="20388"/>
                    <a:pt x="0" y="37252"/>
                    <a:pt x="0" y="52192"/>
                  </a:cubicBezTo>
                  <a:cubicBezTo>
                    <a:pt x="0" y="67132"/>
                    <a:pt x="26031" y="64425"/>
                    <a:pt x="32848" y="96784"/>
                  </a:cubicBezTo>
                  <a:cubicBezTo>
                    <a:pt x="39633" y="129110"/>
                    <a:pt x="59205" y="143789"/>
                    <a:pt x="80539" y="143789"/>
                  </a:cubicBezTo>
                  <a:cubicBezTo>
                    <a:pt x="101872" y="143789"/>
                    <a:pt x="121444" y="129110"/>
                    <a:pt x="128261" y="96784"/>
                  </a:cubicBezTo>
                  <a:cubicBezTo>
                    <a:pt x="135046" y="64425"/>
                    <a:pt x="161077" y="67132"/>
                    <a:pt x="161077" y="52192"/>
                  </a:cubicBezTo>
                  <a:cubicBezTo>
                    <a:pt x="161077" y="37252"/>
                    <a:pt x="134785" y="20388"/>
                    <a:pt x="134785" y="20388"/>
                  </a:cubicBezTo>
                  <a:cubicBezTo>
                    <a:pt x="134785" y="9134"/>
                    <a:pt x="125652" y="0"/>
                    <a:pt x="114398" y="0"/>
                  </a:cubicBezTo>
                  <a:cubicBezTo>
                    <a:pt x="106602" y="0"/>
                    <a:pt x="99817" y="4372"/>
                    <a:pt x="96392" y="10765"/>
                  </a:cubicBezTo>
                  <a:cubicBezTo>
                    <a:pt x="93260" y="16637"/>
                    <a:pt x="87193" y="20388"/>
                    <a:pt x="80539" y="20388"/>
                  </a:cubicBezTo>
                  <a:cubicBezTo>
                    <a:pt x="73884" y="20388"/>
                    <a:pt x="67817" y="16637"/>
                    <a:pt x="64685" y="10765"/>
                  </a:cubicBezTo>
                  <a:cubicBezTo>
                    <a:pt x="61260" y="4372"/>
                    <a:pt x="54475" y="0"/>
                    <a:pt x="467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4" name="Google Shape;5724;p122"/>
            <p:cNvSpPr/>
            <p:nvPr/>
          </p:nvSpPr>
          <p:spPr>
            <a:xfrm>
              <a:off x="1786750" y="1193050"/>
              <a:ext cx="2706650" cy="3085050"/>
            </a:xfrm>
            <a:custGeom>
              <a:avLst/>
              <a:gdLst/>
              <a:ahLst/>
              <a:cxnLst/>
              <a:rect l="l" t="t" r="r" b="b"/>
              <a:pathLst>
                <a:path w="108266" h="123402" extrusionOk="0">
                  <a:moveTo>
                    <a:pt x="26324" y="1"/>
                  </a:moveTo>
                  <a:cubicBezTo>
                    <a:pt x="26324" y="1"/>
                    <a:pt x="0" y="16833"/>
                    <a:pt x="0" y="31805"/>
                  </a:cubicBezTo>
                  <a:cubicBezTo>
                    <a:pt x="0" y="46745"/>
                    <a:pt x="26031" y="44038"/>
                    <a:pt x="32848" y="76397"/>
                  </a:cubicBezTo>
                  <a:cubicBezTo>
                    <a:pt x="39633" y="108723"/>
                    <a:pt x="59205" y="123402"/>
                    <a:pt x="80539" y="123402"/>
                  </a:cubicBezTo>
                  <a:cubicBezTo>
                    <a:pt x="90553" y="123402"/>
                    <a:pt x="100176" y="120172"/>
                    <a:pt x="108265" y="113420"/>
                  </a:cubicBezTo>
                  <a:cubicBezTo>
                    <a:pt x="34055" y="103275"/>
                    <a:pt x="26324" y="17518"/>
                    <a:pt x="263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5" name="Google Shape;5725;p122"/>
            <p:cNvSpPr/>
            <p:nvPr/>
          </p:nvSpPr>
          <p:spPr>
            <a:xfrm>
              <a:off x="2813450" y="1772050"/>
              <a:ext cx="1973525" cy="563625"/>
            </a:xfrm>
            <a:custGeom>
              <a:avLst/>
              <a:gdLst/>
              <a:ahLst/>
              <a:cxnLst/>
              <a:rect l="l" t="t" r="r" b="b"/>
              <a:pathLst>
                <a:path w="78941" h="22545" extrusionOk="0">
                  <a:moveTo>
                    <a:pt x="39471" y="1"/>
                  </a:moveTo>
                  <a:cubicBezTo>
                    <a:pt x="24759" y="1"/>
                    <a:pt x="10765" y="6362"/>
                    <a:pt x="1110" y="17485"/>
                  </a:cubicBezTo>
                  <a:cubicBezTo>
                    <a:pt x="1" y="18757"/>
                    <a:pt x="131" y="20682"/>
                    <a:pt x="1403" y="21791"/>
                  </a:cubicBezTo>
                  <a:cubicBezTo>
                    <a:pt x="1983" y="22296"/>
                    <a:pt x="2698" y="22544"/>
                    <a:pt x="3409" y="22544"/>
                  </a:cubicBezTo>
                  <a:cubicBezTo>
                    <a:pt x="4260" y="22544"/>
                    <a:pt x="5105" y="22190"/>
                    <a:pt x="5709" y="21497"/>
                  </a:cubicBezTo>
                  <a:cubicBezTo>
                    <a:pt x="14223" y="11711"/>
                    <a:pt x="26520" y="6101"/>
                    <a:pt x="39471" y="6101"/>
                  </a:cubicBezTo>
                  <a:cubicBezTo>
                    <a:pt x="52421" y="6101"/>
                    <a:pt x="64718" y="11711"/>
                    <a:pt x="73232" y="21497"/>
                  </a:cubicBezTo>
                  <a:cubicBezTo>
                    <a:pt x="73852" y="22182"/>
                    <a:pt x="74700" y="22541"/>
                    <a:pt x="75548" y="22541"/>
                  </a:cubicBezTo>
                  <a:cubicBezTo>
                    <a:pt x="76266" y="22541"/>
                    <a:pt x="76983" y="22313"/>
                    <a:pt x="77538" y="21791"/>
                  </a:cubicBezTo>
                  <a:cubicBezTo>
                    <a:pt x="78810" y="20682"/>
                    <a:pt x="78941" y="18757"/>
                    <a:pt x="77832" y="17485"/>
                  </a:cubicBezTo>
                  <a:cubicBezTo>
                    <a:pt x="68176" y="6362"/>
                    <a:pt x="54182" y="1"/>
                    <a:pt x="394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6" name="Google Shape;5726;p122"/>
            <p:cNvSpPr/>
            <p:nvPr/>
          </p:nvSpPr>
          <p:spPr>
            <a:xfrm>
              <a:off x="3014875" y="2183075"/>
              <a:ext cx="1570675" cy="471450"/>
            </a:xfrm>
            <a:custGeom>
              <a:avLst/>
              <a:gdLst/>
              <a:ahLst/>
              <a:cxnLst/>
              <a:rect l="l" t="t" r="r" b="b"/>
              <a:pathLst>
                <a:path w="62827" h="18858" extrusionOk="0">
                  <a:moveTo>
                    <a:pt x="31414" y="0"/>
                  </a:moveTo>
                  <a:cubicBezTo>
                    <a:pt x="19801" y="0"/>
                    <a:pt x="8743" y="5024"/>
                    <a:pt x="1110" y="13799"/>
                  </a:cubicBezTo>
                  <a:cubicBezTo>
                    <a:pt x="1" y="15071"/>
                    <a:pt x="131" y="16995"/>
                    <a:pt x="1403" y="18104"/>
                  </a:cubicBezTo>
                  <a:cubicBezTo>
                    <a:pt x="1983" y="18610"/>
                    <a:pt x="2698" y="18858"/>
                    <a:pt x="3409" y="18858"/>
                  </a:cubicBezTo>
                  <a:cubicBezTo>
                    <a:pt x="4260" y="18858"/>
                    <a:pt x="5105" y="18503"/>
                    <a:pt x="5709" y="17811"/>
                  </a:cubicBezTo>
                  <a:cubicBezTo>
                    <a:pt x="12200" y="10373"/>
                    <a:pt x="21562" y="6100"/>
                    <a:pt x="31414" y="6100"/>
                  </a:cubicBezTo>
                  <a:cubicBezTo>
                    <a:pt x="41265" y="6100"/>
                    <a:pt x="50627" y="10373"/>
                    <a:pt x="57118" y="17811"/>
                  </a:cubicBezTo>
                  <a:cubicBezTo>
                    <a:pt x="57705" y="18496"/>
                    <a:pt x="58553" y="18855"/>
                    <a:pt x="59401" y="18855"/>
                  </a:cubicBezTo>
                  <a:cubicBezTo>
                    <a:pt x="60119" y="18855"/>
                    <a:pt x="60837" y="18626"/>
                    <a:pt x="61424" y="18104"/>
                  </a:cubicBezTo>
                  <a:cubicBezTo>
                    <a:pt x="62696" y="16995"/>
                    <a:pt x="62826" y="15071"/>
                    <a:pt x="61717" y="13799"/>
                  </a:cubicBezTo>
                  <a:cubicBezTo>
                    <a:pt x="54084" y="5024"/>
                    <a:pt x="43026" y="0"/>
                    <a:pt x="3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7" name="Google Shape;5727;p122"/>
            <p:cNvSpPr/>
            <p:nvPr/>
          </p:nvSpPr>
          <p:spPr>
            <a:xfrm>
              <a:off x="2286650" y="4354100"/>
              <a:ext cx="3027150" cy="471200"/>
            </a:xfrm>
            <a:custGeom>
              <a:avLst/>
              <a:gdLst/>
              <a:ahLst/>
              <a:cxnLst/>
              <a:rect l="l" t="t" r="r" b="b"/>
              <a:pathLst>
                <a:path w="121086" h="18848" extrusionOk="0">
                  <a:moveTo>
                    <a:pt x="3501" y="0"/>
                  </a:moveTo>
                  <a:cubicBezTo>
                    <a:pt x="2423" y="0"/>
                    <a:pt x="1370" y="561"/>
                    <a:pt x="816" y="1559"/>
                  </a:cubicBezTo>
                  <a:cubicBezTo>
                    <a:pt x="0" y="3027"/>
                    <a:pt x="522" y="4886"/>
                    <a:pt x="1990" y="5702"/>
                  </a:cubicBezTo>
                  <a:cubicBezTo>
                    <a:pt x="16832" y="14085"/>
                    <a:pt x="38165" y="18848"/>
                    <a:pt x="60543" y="18848"/>
                  </a:cubicBezTo>
                  <a:cubicBezTo>
                    <a:pt x="82920" y="18848"/>
                    <a:pt x="104253" y="14085"/>
                    <a:pt x="119095" y="5702"/>
                  </a:cubicBezTo>
                  <a:cubicBezTo>
                    <a:pt x="120563" y="4886"/>
                    <a:pt x="121085" y="3027"/>
                    <a:pt x="120270" y="1559"/>
                  </a:cubicBezTo>
                  <a:cubicBezTo>
                    <a:pt x="119715" y="561"/>
                    <a:pt x="118662" y="0"/>
                    <a:pt x="117584" y="0"/>
                  </a:cubicBezTo>
                  <a:cubicBezTo>
                    <a:pt x="117077" y="0"/>
                    <a:pt x="116564" y="124"/>
                    <a:pt x="116094" y="385"/>
                  </a:cubicBezTo>
                  <a:cubicBezTo>
                    <a:pt x="102166" y="8246"/>
                    <a:pt x="81909" y="12748"/>
                    <a:pt x="60543" y="12748"/>
                  </a:cubicBezTo>
                  <a:cubicBezTo>
                    <a:pt x="39177" y="12748"/>
                    <a:pt x="18952" y="8246"/>
                    <a:pt x="4991" y="385"/>
                  </a:cubicBezTo>
                  <a:cubicBezTo>
                    <a:pt x="4521" y="124"/>
                    <a:pt x="4009" y="0"/>
                    <a:pt x="35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8" name="Google Shape;5728;p122"/>
            <p:cNvSpPr/>
            <p:nvPr/>
          </p:nvSpPr>
          <p:spPr>
            <a:xfrm>
              <a:off x="3279925" y="2603875"/>
              <a:ext cx="1040600" cy="350750"/>
            </a:xfrm>
            <a:custGeom>
              <a:avLst/>
              <a:gdLst/>
              <a:ahLst/>
              <a:cxnLst/>
              <a:rect l="l" t="t" r="r" b="b"/>
              <a:pathLst>
                <a:path w="41624" h="14030" extrusionOk="0">
                  <a:moveTo>
                    <a:pt x="20812" y="0"/>
                  </a:moveTo>
                  <a:cubicBezTo>
                    <a:pt x="13244" y="0"/>
                    <a:pt x="6067" y="3262"/>
                    <a:pt x="1109" y="8971"/>
                  </a:cubicBezTo>
                  <a:cubicBezTo>
                    <a:pt x="0" y="10243"/>
                    <a:pt x="131" y="12167"/>
                    <a:pt x="1403" y="13277"/>
                  </a:cubicBezTo>
                  <a:cubicBezTo>
                    <a:pt x="1990" y="13798"/>
                    <a:pt x="2708" y="14027"/>
                    <a:pt x="3425" y="14027"/>
                  </a:cubicBezTo>
                  <a:cubicBezTo>
                    <a:pt x="4273" y="14027"/>
                    <a:pt x="5121" y="13668"/>
                    <a:pt x="5709" y="12983"/>
                  </a:cubicBezTo>
                  <a:cubicBezTo>
                    <a:pt x="9525" y="8612"/>
                    <a:pt x="15038" y="6100"/>
                    <a:pt x="20812" y="6100"/>
                  </a:cubicBezTo>
                  <a:cubicBezTo>
                    <a:pt x="26585" y="6100"/>
                    <a:pt x="32098" y="8612"/>
                    <a:pt x="35915" y="12983"/>
                  </a:cubicBezTo>
                  <a:cubicBezTo>
                    <a:pt x="36518" y="13676"/>
                    <a:pt x="37364" y="14030"/>
                    <a:pt x="38214" y="14030"/>
                  </a:cubicBezTo>
                  <a:cubicBezTo>
                    <a:pt x="38926" y="14030"/>
                    <a:pt x="39641" y="13782"/>
                    <a:pt x="40220" y="13277"/>
                  </a:cubicBezTo>
                  <a:cubicBezTo>
                    <a:pt x="41493" y="12167"/>
                    <a:pt x="41623" y="10243"/>
                    <a:pt x="40514" y="8971"/>
                  </a:cubicBezTo>
                  <a:cubicBezTo>
                    <a:pt x="35556" y="3262"/>
                    <a:pt x="28379" y="0"/>
                    <a:pt x="208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9" name="Google Shape;5729;p122"/>
            <p:cNvSpPr/>
            <p:nvPr/>
          </p:nvSpPr>
          <p:spPr>
            <a:xfrm>
              <a:off x="4493375" y="10397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1" y="0"/>
                    <a:pt x="0" y="2740"/>
                    <a:pt x="0" y="6133"/>
                  </a:cubicBezTo>
                  <a:cubicBezTo>
                    <a:pt x="0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0" name="Google Shape;5730;p122"/>
            <p:cNvSpPr/>
            <p:nvPr/>
          </p:nvSpPr>
          <p:spPr>
            <a:xfrm>
              <a:off x="2801225" y="10397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1" name="Google Shape;5731;p122"/>
            <p:cNvSpPr/>
            <p:nvPr/>
          </p:nvSpPr>
          <p:spPr>
            <a:xfrm>
              <a:off x="3290525" y="32897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1"/>
                  </a:moveTo>
                  <a:cubicBezTo>
                    <a:pt x="2740" y="1"/>
                    <a:pt x="0" y="2741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2" name="Google Shape;5732;p122"/>
            <p:cNvSpPr/>
            <p:nvPr/>
          </p:nvSpPr>
          <p:spPr>
            <a:xfrm>
              <a:off x="4004075" y="32897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1"/>
                  </a:moveTo>
                  <a:cubicBezTo>
                    <a:pt x="2741" y="1"/>
                    <a:pt x="1" y="2741"/>
                    <a:pt x="1" y="6100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3" name="Google Shape;5733;p122"/>
            <p:cNvSpPr/>
            <p:nvPr/>
          </p:nvSpPr>
          <p:spPr>
            <a:xfrm>
              <a:off x="2954525" y="1039750"/>
              <a:ext cx="152525" cy="153325"/>
            </a:xfrm>
            <a:custGeom>
              <a:avLst/>
              <a:gdLst/>
              <a:ahLst/>
              <a:cxnLst/>
              <a:rect l="l" t="t" r="r" b="b"/>
              <a:pathLst>
                <a:path w="6101" h="6133" extrusionOk="0">
                  <a:moveTo>
                    <a:pt x="3034" y="0"/>
                  </a:moveTo>
                  <a:cubicBezTo>
                    <a:pt x="1338" y="0"/>
                    <a:pt x="1" y="1370"/>
                    <a:pt x="1" y="3067"/>
                  </a:cubicBezTo>
                  <a:cubicBezTo>
                    <a:pt x="1" y="4763"/>
                    <a:pt x="1338" y="6133"/>
                    <a:pt x="3034" y="6133"/>
                  </a:cubicBezTo>
                  <a:cubicBezTo>
                    <a:pt x="4731" y="6133"/>
                    <a:pt x="6101" y="4763"/>
                    <a:pt x="6101" y="3067"/>
                  </a:cubicBezTo>
                  <a:cubicBezTo>
                    <a:pt x="6101" y="1370"/>
                    <a:pt x="4731" y="0"/>
                    <a:pt x="30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4" name="Google Shape;5734;p122"/>
            <p:cNvSpPr/>
            <p:nvPr/>
          </p:nvSpPr>
          <p:spPr>
            <a:xfrm>
              <a:off x="4646675" y="1039750"/>
              <a:ext cx="152525" cy="153325"/>
            </a:xfrm>
            <a:custGeom>
              <a:avLst/>
              <a:gdLst/>
              <a:ahLst/>
              <a:cxnLst/>
              <a:rect l="l" t="t" r="r" b="b"/>
              <a:pathLst>
                <a:path w="6101" h="6133" extrusionOk="0">
                  <a:moveTo>
                    <a:pt x="3035" y="0"/>
                  </a:moveTo>
                  <a:cubicBezTo>
                    <a:pt x="1338" y="0"/>
                    <a:pt x="1" y="1370"/>
                    <a:pt x="1" y="3067"/>
                  </a:cubicBezTo>
                  <a:cubicBezTo>
                    <a:pt x="1" y="4763"/>
                    <a:pt x="1338" y="6133"/>
                    <a:pt x="3035" y="6133"/>
                  </a:cubicBezTo>
                  <a:cubicBezTo>
                    <a:pt x="4731" y="6133"/>
                    <a:pt x="6101" y="4763"/>
                    <a:pt x="6101" y="3067"/>
                  </a:cubicBezTo>
                  <a:cubicBezTo>
                    <a:pt x="6101" y="1370"/>
                    <a:pt x="4731" y="0"/>
                    <a:pt x="30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35" name="Google Shape;5735;p122"/>
          <p:cNvGrpSpPr/>
          <p:nvPr/>
        </p:nvGrpSpPr>
        <p:grpSpPr>
          <a:xfrm>
            <a:off x="7144974" y="4189957"/>
            <a:ext cx="520876" cy="520876"/>
            <a:chOff x="1190625" y="238125"/>
            <a:chExt cx="5219200" cy="5219200"/>
          </a:xfrm>
        </p:grpSpPr>
        <p:sp>
          <p:nvSpPr>
            <p:cNvPr id="5736" name="Google Shape;5736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62023"/>
                    <a:pt x="46744" y="208767"/>
                    <a:pt x="104384" y="208767"/>
                  </a:cubicBezTo>
                  <a:cubicBezTo>
                    <a:pt x="162023" y="208767"/>
                    <a:pt x="208767" y="16202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7" name="Google Shape;5737;p122"/>
            <p:cNvSpPr/>
            <p:nvPr/>
          </p:nvSpPr>
          <p:spPr>
            <a:xfrm>
              <a:off x="5205300" y="897850"/>
              <a:ext cx="544775" cy="544775"/>
            </a:xfrm>
            <a:custGeom>
              <a:avLst/>
              <a:gdLst/>
              <a:ahLst/>
              <a:cxnLst/>
              <a:rect l="l" t="t" r="r" b="b"/>
              <a:pathLst>
                <a:path w="21791" h="21791" extrusionOk="0">
                  <a:moveTo>
                    <a:pt x="13146" y="0"/>
                  </a:moveTo>
                  <a:lnTo>
                    <a:pt x="1" y="13146"/>
                  </a:lnTo>
                  <a:lnTo>
                    <a:pt x="8645" y="21791"/>
                  </a:lnTo>
                  <a:lnTo>
                    <a:pt x="21791" y="8645"/>
                  </a:lnTo>
                  <a:lnTo>
                    <a:pt x="1314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8" name="Google Shape;5738;p122"/>
            <p:cNvSpPr/>
            <p:nvPr/>
          </p:nvSpPr>
          <p:spPr>
            <a:xfrm>
              <a:off x="5390425" y="238125"/>
              <a:ext cx="1019400" cy="1019375"/>
            </a:xfrm>
            <a:custGeom>
              <a:avLst/>
              <a:gdLst/>
              <a:ahLst/>
              <a:cxnLst/>
              <a:rect l="l" t="t" r="r" b="b"/>
              <a:pathLst>
                <a:path w="40776" h="40775" extrusionOk="0">
                  <a:moveTo>
                    <a:pt x="20388" y="12232"/>
                  </a:moveTo>
                  <a:cubicBezTo>
                    <a:pt x="24889" y="12232"/>
                    <a:pt x="28543" y="15886"/>
                    <a:pt x="28543" y="20387"/>
                  </a:cubicBezTo>
                  <a:cubicBezTo>
                    <a:pt x="28543" y="24889"/>
                    <a:pt x="24889" y="28542"/>
                    <a:pt x="20388" y="28542"/>
                  </a:cubicBezTo>
                  <a:cubicBezTo>
                    <a:pt x="15886" y="28542"/>
                    <a:pt x="12233" y="24889"/>
                    <a:pt x="12233" y="20387"/>
                  </a:cubicBezTo>
                  <a:cubicBezTo>
                    <a:pt x="12233" y="15886"/>
                    <a:pt x="15886" y="12232"/>
                    <a:pt x="20388" y="12232"/>
                  </a:cubicBezTo>
                  <a:close/>
                  <a:moveTo>
                    <a:pt x="20388" y="0"/>
                  </a:moveTo>
                  <a:cubicBezTo>
                    <a:pt x="9134" y="0"/>
                    <a:pt x="0" y="9134"/>
                    <a:pt x="0" y="20387"/>
                  </a:cubicBezTo>
                  <a:cubicBezTo>
                    <a:pt x="0" y="31641"/>
                    <a:pt x="9134" y="40775"/>
                    <a:pt x="20388" y="40775"/>
                  </a:cubicBezTo>
                  <a:cubicBezTo>
                    <a:pt x="31642" y="40775"/>
                    <a:pt x="40775" y="31641"/>
                    <a:pt x="40775" y="20387"/>
                  </a:cubicBezTo>
                  <a:cubicBezTo>
                    <a:pt x="40775" y="9134"/>
                    <a:pt x="31642" y="0"/>
                    <a:pt x="203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9" name="Google Shape;5739;p122"/>
            <p:cNvSpPr/>
            <p:nvPr/>
          </p:nvSpPr>
          <p:spPr>
            <a:xfrm>
              <a:off x="5390425" y="387350"/>
              <a:ext cx="870150" cy="870150"/>
            </a:xfrm>
            <a:custGeom>
              <a:avLst/>
              <a:gdLst/>
              <a:ahLst/>
              <a:cxnLst/>
              <a:rect l="l" t="t" r="r" b="b"/>
              <a:pathLst>
                <a:path w="34806" h="34806" extrusionOk="0">
                  <a:moveTo>
                    <a:pt x="5969" y="1"/>
                  </a:moveTo>
                  <a:cubicBezTo>
                    <a:pt x="2284" y="3687"/>
                    <a:pt x="0" y="8775"/>
                    <a:pt x="0" y="14418"/>
                  </a:cubicBezTo>
                  <a:cubicBezTo>
                    <a:pt x="0" y="25672"/>
                    <a:pt x="9134" y="34806"/>
                    <a:pt x="20388" y="34806"/>
                  </a:cubicBezTo>
                  <a:cubicBezTo>
                    <a:pt x="26031" y="34806"/>
                    <a:pt x="31119" y="32523"/>
                    <a:pt x="34805" y="28837"/>
                  </a:cubicBezTo>
                  <a:lnTo>
                    <a:pt x="34805" y="28837"/>
                  </a:lnTo>
                  <a:cubicBezTo>
                    <a:pt x="33615" y="30027"/>
                    <a:pt x="32049" y="30622"/>
                    <a:pt x="30484" y="30622"/>
                  </a:cubicBezTo>
                  <a:cubicBezTo>
                    <a:pt x="28918" y="30622"/>
                    <a:pt x="27352" y="30027"/>
                    <a:pt x="26161" y="28836"/>
                  </a:cubicBezTo>
                  <a:cubicBezTo>
                    <a:pt x="23780" y="26455"/>
                    <a:pt x="23780" y="22574"/>
                    <a:pt x="26161" y="20192"/>
                  </a:cubicBezTo>
                  <a:lnTo>
                    <a:pt x="26161" y="20192"/>
                  </a:lnTo>
                  <a:cubicBezTo>
                    <a:pt x="24693" y="21660"/>
                    <a:pt x="22638" y="22573"/>
                    <a:pt x="20388" y="22573"/>
                  </a:cubicBezTo>
                  <a:cubicBezTo>
                    <a:pt x="15886" y="22573"/>
                    <a:pt x="12233" y="18920"/>
                    <a:pt x="12233" y="14418"/>
                  </a:cubicBezTo>
                  <a:cubicBezTo>
                    <a:pt x="12233" y="12168"/>
                    <a:pt x="13146" y="10113"/>
                    <a:pt x="14614" y="8645"/>
                  </a:cubicBezTo>
                  <a:lnTo>
                    <a:pt x="14614" y="8645"/>
                  </a:lnTo>
                  <a:cubicBezTo>
                    <a:pt x="13423" y="9835"/>
                    <a:pt x="11858" y="10431"/>
                    <a:pt x="10292" y="10431"/>
                  </a:cubicBezTo>
                  <a:cubicBezTo>
                    <a:pt x="8726" y="10431"/>
                    <a:pt x="7160" y="9835"/>
                    <a:pt x="5970" y="8645"/>
                  </a:cubicBezTo>
                  <a:cubicBezTo>
                    <a:pt x="3589" y="6264"/>
                    <a:pt x="3588" y="2382"/>
                    <a:pt x="59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0" name="Google Shape;5740;p122"/>
            <p:cNvSpPr/>
            <p:nvPr/>
          </p:nvSpPr>
          <p:spPr>
            <a:xfrm>
              <a:off x="1710900" y="758400"/>
              <a:ext cx="4179450" cy="4179450"/>
            </a:xfrm>
            <a:custGeom>
              <a:avLst/>
              <a:gdLst/>
              <a:ahLst/>
              <a:cxnLst/>
              <a:rect l="l" t="t" r="r" b="b"/>
              <a:pathLst>
                <a:path w="167178" h="167178" extrusionOk="0">
                  <a:moveTo>
                    <a:pt x="83573" y="0"/>
                  </a:moveTo>
                  <a:cubicBezTo>
                    <a:pt x="37415" y="0"/>
                    <a:pt x="0" y="37415"/>
                    <a:pt x="0" y="83573"/>
                  </a:cubicBezTo>
                  <a:cubicBezTo>
                    <a:pt x="0" y="129730"/>
                    <a:pt x="37415" y="167177"/>
                    <a:pt x="83573" y="167177"/>
                  </a:cubicBezTo>
                  <a:cubicBezTo>
                    <a:pt x="129730" y="167177"/>
                    <a:pt x="167177" y="129730"/>
                    <a:pt x="167177" y="83573"/>
                  </a:cubicBezTo>
                  <a:cubicBezTo>
                    <a:pt x="167177" y="37415"/>
                    <a:pt x="129730" y="0"/>
                    <a:pt x="835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1" name="Google Shape;5741;p122"/>
            <p:cNvSpPr/>
            <p:nvPr/>
          </p:nvSpPr>
          <p:spPr>
            <a:xfrm>
              <a:off x="1557575" y="605075"/>
              <a:ext cx="4485275" cy="4485275"/>
            </a:xfrm>
            <a:custGeom>
              <a:avLst/>
              <a:gdLst/>
              <a:ahLst/>
              <a:cxnLst/>
              <a:rect l="l" t="t" r="r" b="b"/>
              <a:pathLst>
                <a:path w="179411" h="179411" extrusionOk="0">
                  <a:moveTo>
                    <a:pt x="89706" y="12233"/>
                  </a:moveTo>
                  <a:cubicBezTo>
                    <a:pt x="132503" y="12233"/>
                    <a:pt x="167178" y="46908"/>
                    <a:pt x="167178" y="89706"/>
                  </a:cubicBezTo>
                  <a:cubicBezTo>
                    <a:pt x="167178" y="132503"/>
                    <a:pt x="132503" y="167178"/>
                    <a:pt x="89706" y="167178"/>
                  </a:cubicBezTo>
                  <a:cubicBezTo>
                    <a:pt x="46908" y="167178"/>
                    <a:pt x="12233" y="132503"/>
                    <a:pt x="12233" y="89706"/>
                  </a:cubicBezTo>
                  <a:cubicBezTo>
                    <a:pt x="12233" y="46908"/>
                    <a:pt x="46908" y="12233"/>
                    <a:pt x="89706" y="12233"/>
                  </a:cubicBezTo>
                  <a:close/>
                  <a:moveTo>
                    <a:pt x="89706" y="1"/>
                  </a:moveTo>
                  <a:cubicBezTo>
                    <a:pt x="40156" y="1"/>
                    <a:pt x="1" y="40156"/>
                    <a:pt x="1" y="89706"/>
                  </a:cubicBezTo>
                  <a:cubicBezTo>
                    <a:pt x="1" y="139255"/>
                    <a:pt x="40156" y="179410"/>
                    <a:pt x="89706" y="179410"/>
                  </a:cubicBezTo>
                  <a:cubicBezTo>
                    <a:pt x="139255" y="179410"/>
                    <a:pt x="179410" y="139255"/>
                    <a:pt x="179410" y="89706"/>
                  </a:cubicBezTo>
                  <a:cubicBezTo>
                    <a:pt x="179410" y="40156"/>
                    <a:pt x="139255" y="1"/>
                    <a:pt x="897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2" name="Google Shape;5742;p122"/>
            <p:cNvSpPr/>
            <p:nvPr/>
          </p:nvSpPr>
          <p:spPr>
            <a:xfrm>
              <a:off x="1557575" y="1261550"/>
              <a:ext cx="3828800" cy="3828800"/>
            </a:xfrm>
            <a:custGeom>
              <a:avLst/>
              <a:gdLst/>
              <a:ahLst/>
              <a:cxnLst/>
              <a:rect l="l" t="t" r="r" b="b"/>
              <a:pathLst>
                <a:path w="153152" h="153152" extrusionOk="0">
                  <a:moveTo>
                    <a:pt x="26260" y="1"/>
                  </a:moveTo>
                  <a:lnTo>
                    <a:pt x="26260" y="1"/>
                  </a:lnTo>
                  <a:cubicBezTo>
                    <a:pt x="10048" y="16246"/>
                    <a:pt x="1" y="38688"/>
                    <a:pt x="1" y="63447"/>
                  </a:cubicBezTo>
                  <a:cubicBezTo>
                    <a:pt x="1" y="112996"/>
                    <a:pt x="40156" y="153151"/>
                    <a:pt x="89706" y="153151"/>
                  </a:cubicBezTo>
                  <a:cubicBezTo>
                    <a:pt x="114464" y="153151"/>
                    <a:pt x="136907" y="143104"/>
                    <a:pt x="153151" y="126892"/>
                  </a:cubicBezTo>
                  <a:lnTo>
                    <a:pt x="153151" y="126892"/>
                  </a:lnTo>
                  <a:cubicBezTo>
                    <a:pt x="151944" y="128083"/>
                    <a:pt x="150379" y="128678"/>
                    <a:pt x="148813" y="128678"/>
                  </a:cubicBezTo>
                  <a:cubicBezTo>
                    <a:pt x="147247" y="128678"/>
                    <a:pt x="145681" y="128083"/>
                    <a:pt x="144474" y="126892"/>
                  </a:cubicBezTo>
                  <a:cubicBezTo>
                    <a:pt x="142093" y="124478"/>
                    <a:pt x="142093" y="120629"/>
                    <a:pt x="144474" y="118215"/>
                  </a:cubicBezTo>
                  <a:lnTo>
                    <a:pt x="144474" y="118215"/>
                  </a:lnTo>
                  <a:cubicBezTo>
                    <a:pt x="130480" y="132242"/>
                    <a:pt x="111104" y="140919"/>
                    <a:pt x="89706" y="140919"/>
                  </a:cubicBezTo>
                  <a:cubicBezTo>
                    <a:pt x="46908" y="140919"/>
                    <a:pt x="12233" y="106244"/>
                    <a:pt x="12233" y="63447"/>
                  </a:cubicBezTo>
                  <a:cubicBezTo>
                    <a:pt x="12233" y="42048"/>
                    <a:pt x="20910" y="22672"/>
                    <a:pt x="34937" y="8678"/>
                  </a:cubicBezTo>
                  <a:lnTo>
                    <a:pt x="34937" y="8678"/>
                  </a:lnTo>
                  <a:cubicBezTo>
                    <a:pt x="33730" y="9868"/>
                    <a:pt x="32164" y="10464"/>
                    <a:pt x="30598" y="10464"/>
                  </a:cubicBezTo>
                  <a:cubicBezTo>
                    <a:pt x="29033" y="10464"/>
                    <a:pt x="27467" y="9868"/>
                    <a:pt x="26260" y="8678"/>
                  </a:cubicBezTo>
                  <a:cubicBezTo>
                    <a:pt x="23879" y="6264"/>
                    <a:pt x="23879" y="2415"/>
                    <a:pt x="262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3" name="Google Shape;5743;p122"/>
            <p:cNvSpPr/>
            <p:nvPr/>
          </p:nvSpPr>
          <p:spPr>
            <a:xfrm>
              <a:off x="2753050" y="1828325"/>
              <a:ext cx="2094325" cy="2038775"/>
            </a:xfrm>
            <a:custGeom>
              <a:avLst/>
              <a:gdLst/>
              <a:ahLst/>
              <a:cxnLst/>
              <a:rect l="l" t="t" r="r" b="b"/>
              <a:pathLst>
                <a:path w="83773" h="81551" extrusionOk="0">
                  <a:moveTo>
                    <a:pt x="77356" y="1"/>
                  </a:moveTo>
                  <a:cubicBezTo>
                    <a:pt x="76683" y="1"/>
                    <a:pt x="75986" y="134"/>
                    <a:pt x="75289" y="425"/>
                  </a:cubicBezTo>
                  <a:lnTo>
                    <a:pt x="27142" y="20225"/>
                  </a:lnTo>
                  <a:cubicBezTo>
                    <a:pt x="24533" y="21334"/>
                    <a:pt x="22445" y="23422"/>
                    <a:pt x="21336" y="26031"/>
                  </a:cubicBezTo>
                  <a:lnTo>
                    <a:pt x="1536" y="74178"/>
                  </a:lnTo>
                  <a:cubicBezTo>
                    <a:pt x="0" y="77853"/>
                    <a:pt x="2867" y="81550"/>
                    <a:pt x="6417" y="81550"/>
                  </a:cubicBezTo>
                  <a:cubicBezTo>
                    <a:pt x="7090" y="81550"/>
                    <a:pt x="7787" y="81417"/>
                    <a:pt x="8484" y="81126"/>
                  </a:cubicBezTo>
                  <a:lnTo>
                    <a:pt x="56631" y="61326"/>
                  </a:lnTo>
                  <a:cubicBezTo>
                    <a:pt x="59240" y="60217"/>
                    <a:pt x="61328" y="58129"/>
                    <a:pt x="62437" y="55520"/>
                  </a:cubicBezTo>
                  <a:lnTo>
                    <a:pt x="82237" y="7373"/>
                  </a:lnTo>
                  <a:cubicBezTo>
                    <a:pt x="83773" y="3698"/>
                    <a:pt x="80906" y="1"/>
                    <a:pt x="77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4" name="Google Shape;5744;p122"/>
            <p:cNvSpPr/>
            <p:nvPr/>
          </p:nvSpPr>
          <p:spPr>
            <a:xfrm>
              <a:off x="3392450" y="2439950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1"/>
                  </a:moveTo>
                  <a:cubicBezTo>
                    <a:pt x="7307" y="1"/>
                    <a:pt x="1" y="7307"/>
                    <a:pt x="1" y="16311"/>
                  </a:cubicBezTo>
                  <a:cubicBezTo>
                    <a:pt x="1" y="25314"/>
                    <a:pt x="7307" y="32620"/>
                    <a:pt x="16311" y="32620"/>
                  </a:cubicBezTo>
                  <a:cubicBezTo>
                    <a:pt x="25314" y="32620"/>
                    <a:pt x="32621" y="25314"/>
                    <a:pt x="32621" y="16311"/>
                  </a:cubicBezTo>
                  <a:cubicBezTo>
                    <a:pt x="32621" y="7307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5" name="Google Shape;5745;p122"/>
            <p:cNvSpPr/>
            <p:nvPr/>
          </p:nvSpPr>
          <p:spPr>
            <a:xfrm>
              <a:off x="3545775" y="2593275"/>
              <a:ext cx="509700" cy="509700"/>
            </a:xfrm>
            <a:custGeom>
              <a:avLst/>
              <a:gdLst/>
              <a:ahLst/>
              <a:cxnLst/>
              <a:rect l="l" t="t" r="r" b="b"/>
              <a:pathLst>
                <a:path w="20388" h="20388" extrusionOk="0">
                  <a:moveTo>
                    <a:pt x="10178" y="0"/>
                  </a:moveTo>
                  <a:cubicBezTo>
                    <a:pt x="4534" y="0"/>
                    <a:pt x="0" y="4534"/>
                    <a:pt x="0" y="10178"/>
                  </a:cubicBezTo>
                  <a:cubicBezTo>
                    <a:pt x="0" y="15821"/>
                    <a:pt x="4534" y="20388"/>
                    <a:pt x="10178" y="20388"/>
                  </a:cubicBezTo>
                  <a:cubicBezTo>
                    <a:pt x="15821" y="20388"/>
                    <a:pt x="20388" y="15821"/>
                    <a:pt x="20388" y="10178"/>
                  </a:cubicBezTo>
                  <a:cubicBezTo>
                    <a:pt x="20388" y="4534"/>
                    <a:pt x="15821" y="0"/>
                    <a:pt x="101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6" name="Google Shape;5746;p122"/>
            <p:cNvSpPr/>
            <p:nvPr/>
          </p:nvSpPr>
          <p:spPr>
            <a:xfrm>
              <a:off x="3647700" y="758400"/>
              <a:ext cx="305850" cy="611650"/>
            </a:xfrm>
            <a:custGeom>
              <a:avLst/>
              <a:gdLst/>
              <a:ahLst/>
              <a:cxnLst/>
              <a:rect l="l" t="t" r="r" b="b"/>
              <a:pathLst>
                <a:path w="12234" h="24466" extrusionOk="0">
                  <a:moveTo>
                    <a:pt x="6101" y="0"/>
                  </a:moveTo>
                  <a:cubicBezTo>
                    <a:pt x="2708" y="0"/>
                    <a:pt x="1" y="2708"/>
                    <a:pt x="1" y="6100"/>
                  </a:cubicBezTo>
                  <a:lnTo>
                    <a:pt x="1" y="18333"/>
                  </a:lnTo>
                  <a:cubicBezTo>
                    <a:pt x="1" y="21725"/>
                    <a:pt x="2708" y="24465"/>
                    <a:pt x="6101" y="24465"/>
                  </a:cubicBezTo>
                  <a:cubicBezTo>
                    <a:pt x="9493" y="24465"/>
                    <a:pt x="12233" y="21725"/>
                    <a:pt x="12233" y="18333"/>
                  </a:cubicBezTo>
                  <a:lnTo>
                    <a:pt x="12233" y="6100"/>
                  </a:lnTo>
                  <a:cubicBezTo>
                    <a:pt x="12233" y="2708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7" name="Google Shape;5747;p122"/>
            <p:cNvSpPr/>
            <p:nvPr/>
          </p:nvSpPr>
          <p:spPr>
            <a:xfrm>
              <a:off x="3647700" y="910900"/>
              <a:ext cx="305850" cy="459150"/>
            </a:xfrm>
            <a:custGeom>
              <a:avLst/>
              <a:gdLst/>
              <a:ahLst/>
              <a:cxnLst/>
              <a:rect l="l" t="t" r="r" b="b"/>
              <a:pathLst>
                <a:path w="12234" h="18366" extrusionOk="0">
                  <a:moveTo>
                    <a:pt x="1" y="0"/>
                  </a:moveTo>
                  <a:lnTo>
                    <a:pt x="1" y="12233"/>
                  </a:lnTo>
                  <a:cubicBezTo>
                    <a:pt x="1" y="15625"/>
                    <a:pt x="2708" y="18365"/>
                    <a:pt x="6101" y="18365"/>
                  </a:cubicBezTo>
                  <a:cubicBezTo>
                    <a:pt x="9493" y="18365"/>
                    <a:pt x="12233" y="15625"/>
                    <a:pt x="12233" y="12233"/>
                  </a:cubicBezTo>
                  <a:lnTo>
                    <a:pt x="12233" y="0"/>
                  </a:lnTo>
                  <a:cubicBezTo>
                    <a:pt x="12233" y="3393"/>
                    <a:pt x="9493" y="6133"/>
                    <a:pt x="6101" y="6133"/>
                  </a:cubicBezTo>
                  <a:cubicBezTo>
                    <a:pt x="2708" y="6133"/>
                    <a:pt x="1" y="3393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8" name="Google Shape;5748;p122"/>
            <p:cNvSpPr/>
            <p:nvPr/>
          </p:nvSpPr>
          <p:spPr>
            <a:xfrm>
              <a:off x="3647700" y="4326200"/>
              <a:ext cx="305850" cy="611650"/>
            </a:xfrm>
            <a:custGeom>
              <a:avLst/>
              <a:gdLst/>
              <a:ahLst/>
              <a:cxnLst/>
              <a:rect l="l" t="t" r="r" b="b"/>
              <a:pathLst>
                <a:path w="12234" h="24466" extrusionOk="0">
                  <a:moveTo>
                    <a:pt x="6101" y="0"/>
                  </a:moveTo>
                  <a:cubicBezTo>
                    <a:pt x="2708" y="0"/>
                    <a:pt x="1" y="2708"/>
                    <a:pt x="1" y="6100"/>
                  </a:cubicBezTo>
                  <a:lnTo>
                    <a:pt x="1" y="18333"/>
                  </a:lnTo>
                  <a:cubicBezTo>
                    <a:pt x="1" y="21725"/>
                    <a:pt x="2708" y="24465"/>
                    <a:pt x="6101" y="24465"/>
                  </a:cubicBezTo>
                  <a:cubicBezTo>
                    <a:pt x="9493" y="24465"/>
                    <a:pt x="12233" y="21725"/>
                    <a:pt x="12233" y="18333"/>
                  </a:cubicBezTo>
                  <a:lnTo>
                    <a:pt x="12233" y="6100"/>
                  </a:lnTo>
                  <a:cubicBezTo>
                    <a:pt x="12233" y="2708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9" name="Google Shape;5749;p122"/>
            <p:cNvSpPr/>
            <p:nvPr/>
          </p:nvSpPr>
          <p:spPr>
            <a:xfrm>
              <a:off x="3647700" y="4326200"/>
              <a:ext cx="305850" cy="458325"/>
            </a:xfrm>
            <a:custGeom>
              <a:avLst/>
              <a:gdLst/>
              <a:ahLst/>
              <a:cxnLst/>
              <a:rect l="l" t="t" r="r" b="b"/>
              <a:pathLst>
                <a:path w="12234" h="18333" extrusionOk="0">
                  <a:moveTo>
                    <a:pt x="6101" y="0"/>
                  </a:moveTo>
                  <a:cubicBezTo>
                    <a:pt x="2708" y="0"/>
                    <a:pt x="1" y="2708"/>
                    <a:pt x="1" y="6100"/>
                  </a:cubicBezTo>
                  <a:lnTo>
                    <a:pt x="1" y="18333"/>
                  </a:lnTo>
                  <a:cubicBezTo>
                    <a:pt x="1" y="14940"/>
                    <a:pt x="2708" y="12233"/>
                    <a:pt x="6101" y="12233"/>
                  </a:cubicBezTo>
                  <a:cubicBezTo>
                    <a:pt x="9493" y="12233"/>
                    <a:pt x="12233" y="14940"/>
                    <a:pt x="12233" y="18333"/>
                  </a:cubicBezTo>
                  <a:lnTo>
                    <a:pt x="12233" y="6100"/>
                  </a:lnTo>
                  <a:cubicBezTo>
                    <a:pt x="12233" y="2708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0" name="Google Shape;5750;p122"/>
            <p:cNvSpPr/>
            <p:nvPr/>
          </p:nvSpPr>
          <p:spPr>
            <a:xfrm>
              <a:off x="5278700" y="2695200"/>
              <a:ext cx="611650" cy="305850"/>
            </a:xfrm>
            <a:custGeom>
              <a:avLst/>
              <a:gdLst/>
              <a:ahLst/>
              <a:cxnLst/>
              <a:rect l="l" t="t" r="r" b="b"/>
              <a:pathLst>
                <a:path w="24466" h="12234" extrusionOk="0">
                  <a:moveTo>
                    <a:pt x="6100" y="1"/>
                  </a:moveTo>
                  <a:cubicBezTo>
                    <a:pt x="2708" y="1"/>
                    <a:pt x="0" y="2708"/>
                    <a:pt x="0" y="6101"/>
                  </a:cubicBezTo>
                  <a:cubicBezTo>
                    <a:pt x="0" y="9493"/>
                    <a:pt x="2708" y="12233"/>
                    <a:pt x="6100" y="12233"/>
                  </a:cubicBezTo>
                  <a:lnTo>
                    <a:pt x="18333" y="12233"/>
                  </a:lnTo>
                  <a:cubicBezTo>
                    <a:pt x="21725" y="12233"/>
                    <a:pt x="24465" y="9493"/>
                    <a:pt x="24465" y="6101"/>
                  </a:cubicBezTo>
                  <a:cubicBezTo>
                    <a:pt x="24465" y="2708"/>
                    <a:pt x="21725" y="1"/>
                    <a:pt x="18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1" name="Google Shape;5751;p122"/>
            <p:cNvSpPr/>
            <p:nvPr/>
          </p:nvSpPr>
          <p:spPr>
            <a:xfrm>
              <a:off x="5278700" y="2695200"/>
              <a:ext cx="458325" cy="305850"/>
            </a:xfrm>
            <a:custGeom>
              <a:avLst/>
              <a:gdLst/>
              <a:ahLst/>
              <a:cxnLst/>
              <a:rect l="l" t="t" r="r" b="b"/>
              <a:pathLst>
                <a:path w="18333" h="12234" extrusionOk="0">
                  <a:moveTo>
                    <a:pt x="6100" y="1"/>
                  </a:moveTo>
                  <a:cubicBezTo>
                    <a:pt x="2708" y="1"/>
                    <a:pt x="0" y="2708"/>
                    <a:pt x="0" y="6101"/>
                  </a:cubicBezTo>
                  <a:cubicBezTo>
                    <a:pt x="0" y="9493"/>
                    <a:pt x="2708" y="12233"/>
                    <a:pt x="6100" y="12233"/>
                  </a:cubicBezTo>
                  <a:lnTo>
                    <a:pt x="18333" y="12233"/>
                  </a:lnTo>
                  <a:cubicBezTo>
                    <a:pt x="14940" y="12233"/>
                    <a:pt x="12233" y="9493"/>
                    <a:pt x="12233" y="6101"/>
                  </a:cubicBezTo>
                  <a:cubicBezTo>
                    <a:pt x="12233" y="2708"/>
                    <a:pt x="14940" y="1"/>
                    <a:pt x="18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2" name="Google Shape;5752;p122"/>
            <p:cNvSpPr/>
            <p:nvPr/>
          </p:nvSpPr>
          <p:spPr>
            <a:xfrm>
              <a:off x="1710900" y="2695200"/>
              <a:ext cx="611650" cy="305850"/>
            </a:xfrm>
            <a:custGeom>
              <a:avLst/>
              <a:gdLst/>
              <a:ahLst/>
              <a:cxnLst/>
              <a:rect l="l" t="t" r="r" b="b"/>
              <a:pathLst>
                <a:path w="24466" h="12234" extrusionOk="0">
                  <a:moveTo>
                    <a:pt x="6100" y="1"/>
                  </a:moveTo>
                  <a:cubicBezTo>
                    <a:pt x="2708" y="1"/>
                    <a:pt x="0" y="2708"/>
                    <a:pt x="0" y="6101"/>
                  </a:cubicBezTo>
                  <a:cubicBezTo>
                    <a:pt x="0" y="9493"/>
                    <a:pt x="2708" y="12233"/>
                    <a:pt x="6100" y="12233"/>
                  </a:cubicBezTo>
                  <a:lnTo>
                    <a:pt x="18333" y="12233"/>
                  </a:lnTo>
                  <a:cubicBezTo>
                    <a:pt x="21725" y="12233"/>
                    <a:pt x="24465" y="9493"/>
                    <a:pt x="24465" y="6101"/>
                  </a:cubicBezTo>
                  <a:cubicBezTo>
                    <a:pt x="24465" y="2708"/>
                    <a:pt x="21725" y="1"/>
                    <a:pt x="18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3" name="Google Shape;5753;p122"/>
            <p:cNvSpPr/>
            <p:nvPr/>
          </p:nvSpPr>
          <p:spPr>
            <a:xfrm>
              <a:off x="1863400" y="2695200"/>
              <a:ext cx="459150" cy="305850"/>
            </a:xfrm>
            <a:custGeom>
              <a:avLst/>
              <a:gdLst/>
              <a:ahLst/>
              <a:cxnLst/>
              <a:rect l="l" t="t" r="r" b="b"/>
              <a:pathLst>
                <a:path w="18366" h="12234" extrusionOk="0">
                  <a:moveTo>
                    <a:pt x="0" y="1"/>
                  </a:moveTo>
                  <a:cubicBezTo>
                    <a:pt x="3393" y="1"/>
                    <a:pt x="6133" y="2708"/>
                    <a:pt x="6133" y="6101"/>
                  </a:cubicBezTo>
                  <a:cubicBezTo>
                    <a:pt x="6133" y="9493"/>
                    <a:pt x="3393" y="12233"/>
                    <a:pt x="0" y="12233"/>
                  </a:cubicBezTo>
                  <a:lnTo>
                    <a:pt x="12233" y="12233"/>
                  </a:lnTo>
                  <a:cubicBezTo>
                    <a:pt x="15625" y="12233"/>
                    <a:pt x="18365" y="9493"/>
                    <a:pt x="18365" y="6101"/>
                  </a:cubicBezTo>
                  <a:cubicBezTo>
                    <a:pt x="18365" y="2708"/>
                    <a:pt x="15625" y="1"/>
                    <a:pt x="122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54" name="Google Shape;5754;p122"/>
          <p:cNvGrpSpPr/>
          <p:nvPr/>
        </p:nvGrpSpPr>
        <p:grpSpPr>
          <a:xfrm>
            <a:off x="6339587" y="4176097"/>
            <a:ext cx="520876" cy="520876"/>
            <a:chOff x="1190625" y="238125"/>
            <a:chExt cx="5219200" cy="5219200"/>
          </a:xfrm>
        </p:grpSpPr>
        <p:sp>
          <p:nvSpPr>
            <p:cNvPr id="5755" name="Google Shape;5755;p122"/>
            <p:cNvSpPr/>
            <p:nvPr/>
          </p:nvSpPr>
          <p:spPr>
            <a:xfrm>
              <a:off x="2047700" y="238125"/>
              <a:ext cx="4362125" cy="5219200"/>
            </a:xfrm>
            <a:custGeom>
              <a:avLst/>
              <a:gdLst/>
              <a:ahLst/>
              <a:cxnLst/>
              <a:rect l="l" t="t" r="r" b="b"/>
              <a:pathLst>
                <a:path w="174485" h="208768" extrusionOk="0">
                  <a:moveTo>
                    <a:pt x="70101" y="0"/>
                  </a:moveTo>
                  <a:cubicBezTo>
                    <a:pt x="43124" y="0"/>
                    <a:pt x="18529" y="10243"/>
                    <a:pt x="0" y="27042"/>
                  </a:cubicBezTo>
                  <a:lnTo>
                    <a:pt x="0" y="181725"/>
                  </a:lnTo>
                  <a:cubicBezTo>
                    <a:pt x="18529" y="198524"/>
                    <a:pt x="43124" y="208767"/>
                    <a:pt x="70101" y="208767"/>
                  </a:cubicBezTo>
                  <a:cubicBezTo>
                    <a:pt x="127740" y="208767"/>
                    <a:pt x="174484" y="162023"/>
                    <a:pt x="174484" y="104384"/>
                  </a:cubicBezTo>
                  <a:cubicBezTo>
                    <a:pt x="174484" y="46744"/>
                    <a:pt x="127740" y="0"/>
                    <a:pt x="701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6" name="Google Shape;5756;p122"/>
            <p:cNvSpPr/>
            <p:nvPr/>
          </p:nvSpPr>
          <p:spPr>
            <a:xfrm>
              <a:off x="1190625" y="707025"/>
              <a:ext cx="2556600" cy="4079125"/>
            </a:xfrm>
            <a:custGeom>
              <a:avLst/>
              <a:gdLst/>
              <a:ahLst/>
              <a:cxnLst/>
              <a:rect l="l" t="t" r="r" b="b"/>
              <a:pathLst>
                <a:path w="102264" h="163165" extrusionOk="0">
                  <a:moveTo>
                    <a:pt x="69578" y="0"/>
                  </a:moveTo>
                  <a:lnTo>
                    <a:pt x="34283" y="8286"/>
                  </a:lnTo>
                  <a:cubicBezTo>
                    <a:pt x="28999" y="13081"/>
                    <a:pt x="24204" y="18398"/>
                    <a:pt x="19996" y="24172"/>
                  </a:cubicBezTo>
                  <a:lnTo>
                    <a:pt x="19996" y="36567"/>
                  </a:lnTo>
                  <a:lnTo>
                    <a:pt x="12232" y="36567"/>
                  </a:lnTo>
                  <a:cubicBezTo>
                    <a:pt x="4436" y="51181"/>
                    <a:pt x="0" y="67882"/>
                    <a:pt x="0" y="85628"/>
                  </a:cubicBezTo>
                  <a:cubicBezTo>
                    <a:pt x="0" y="103373"/>
                    <a:pt x="4436" y="120074"/>
                    <a:pt x="12232" y="134688"/>
                  </a:cubicBezTo>
                  <a:lnTo>
                    <a:pt x="24595" y="134688"/>
                  </a:lnTo>
                  <a:lnTo>
                    <a:pt x="24595" y="152922"/>
                  </a:lnTo>
                  <a:cubicBezTo>
                    <a:pt x="27662" y="156543"/>
                    <a:pt x="30989" y="159968"/>
                    <a:pt x="34512" y="163165"/>
                  </a:cubicBezTo>
                  <a:lnTo>
                    <a:pt x="69578" y="154945"/>
                  </a:lnTo>
                  <a:lnTo>
                    <a:pt x="102263" y="82692"/>
                  </a:lnTo>
                  <a:lnTo>
                    <a:pt x="6957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7" name="Google Shape;5757;p122"/>
            <p:cNvSpPr/>
            <p:nvPr/>
          </p:nvSpPr>
          <p:spPr>
            <a:xfrm>
              <a:off x="2930075" y="707025"/>
              <a:ext cx="2196150" cy="4281375"/>
            </a:xfrm>
            <a:custGeom>
              <a:avLst/>
              <a:gdLst/>
              <a:ahLst/>
              <a:cxnLst/>
              <a:rect l="l" t="t" r="r" b="b"/>
              <a:pathLst>
                <a:path w="87846" h="171255" extrusionOk="0">
                  <a:moveTo>
                    <a:pt x="0" y="0"/>
                  </a:moveTo>
                  <a:lnTo>
                    <a:pt x="0" y="154945"/>
                  </a:lnTo>
                  <a:lnTo>
                    <a:pt x="69611" y="171255"/>
                  </a:lnTo>
                  <a:lnTo>
                    <a:pt x="87845" y="97305"/>
                  </a:lnTo>
                  <a:lnTo>
                    <a:pt x="69611" y="1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8" name="Google Shape;5758;p122"/>
            <p:cNvSpPr/>
            <p:nvPr/>
          </p:nvSpPr>
          <p:spPr>
            <a:xfrm>
              <a:off x="2930075" y="3273400"/>
              <a:ext cx="1740275" cy="1715000"/>
            </a:xfrm>
            <a:custGeom>
              <a:avLst/>
              <a:gdLst/>
              <a:ahLst/>
              <a:cxnLst/>
              <a:rect l="l" t="t" r="r" b="b"/>
              <a:pathLst>
                <a:path w="69611" h="68600" extrusionOk="0">
                  <a:moveTo>
                    <a:pt x="0" y="0"/>
                  </a:moveTo>
                  <a:lnTo>
                    <a:pt x="0" y="52290"/>
                  </a:lnTo>
                  <a:lnTo>
                    <a:pt x="69611" y="68600"/>
                  </a:lnTo>
                  <a:lnTo>
                    <a:pt x="69611" y="39242"/>
                  </a:lnTo>
                  <a:cubicBezTo>
                    <a:pt x="41427" y="35849"/>
                    <a:pt x="16669" y="21236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9" name="Google Shape;5759;p122"/>
            <p:cNvSpPr/>
            <p:nvPr/>
          </p:nvSpPr>
          <p:spPr>
            <a:xfrm>
              <a:off x="4670325" y="760200"/>
              <a:ext cx="1739500" cy="4228200"/>
            </a:xfrm>
            <a:custGeom>
              <a:avLst/>
              <a:gdLst/>
              <a:ahLst/>
              <a:cxnLst/>
              <a:rect l="l" t="t" r="r" b="b"/>
              <a:pathLst>
                <a:path w="69580" h="169128" extrusionOk="0">
                  <a:moveTo>
                    <a:pt x="61454" y="1"/>
                  </a:moveTo>
                  <a:cubicBezTo>
                    <a:pt x="60834" y="1"/>
                    <a:pt x="60201" y="72"/>
                    <a:pt x="59565" y="222"/>
                  </a:cubicBezTo>
                  <a:lnTo>
                    <a:pt x="1" y="14183"/>
                  </a:lnTo>
                  <a:lnTo>
                    <a:pt x="1" y="169128"/>
                  </a:lnTo>
                  <a:lnTo>
                    <a:pt x="63283" y="154286"/>
                  </a:lnTo>
                  <a:cubicBezTo>
                    <a:pt x="66970" y="153438"/>
                    <a:pt x="69579" y="150143"/>
                    <a:pt x="69579" y="146359"/>
                  </a:cubicBezTo>
                  <a:lnTo>
                    <a:pt x="69579" y="8149"/>
                  </a:lnTo>
                  <a:cubicBezTo>
                    <a:pt x="69579" y="3549"/>
                    <a:pt x="65826" y="1"/>
                    <a:pt x="61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0" name="Google Shape;5760;p122"/>
            <p:cNvSpPr/>
            <p:nvPr/>
          </p:nvSpPr>
          <p:spPr>
            <a:xfrm>
              <a:off x="4670325" y="3849950"/>
              <a:ext cx="1739500" cy="1138450"/>
            </a:xfrm>
            <a:custGeom>
              <a:avLst/>
              <a:gdLst/>
              <a:ahLst/>
              <a:cxnLst/>
              <a:rect l="l" t="t" r="r" b="b"/>
              <a:pathLst>
                <a:path w="69580" h="45538" extrusionOk="0">
                  <a:moveTo>
                    <a:pt x="69579" y="0"/>
                  </a:moveTo>
                  <a:cubicBezTo>
                    <a:pt x="53171" y="10700"/>
                    <a:pt x="33599" y="16930"/>
                    <a:pt x="12560" y="16930"/>
                  </a:cubicBezTo>
                  <a:cubicBezTo>
                    <a:pt x="8319" y="16930"/>
                    <a:pt x="4111" y="16669"/>
                    <a:pt x="1" y="16180"/>
                  </a:cubicBezTo>
                  <a:lnTo>
                    <a:pt x="1" y="45538"/>
                  </a:lnTo>
                  <a:lnTo>
                    <a:pt x="63283" y="30696"/>
                  </a:lnTo>
                  <a:cubicBezTo>
                    <a:pt x="66970" y="29848"/>
                    <a:pt x="69579" y="26553"/>
                    <a:pt x="69579" y="22769"/>
                  </a:cubicBezTo>
                  <a:lnTo>
                    <a:pt x="6957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1" name="Google Shape;5761;p122"/>
            <p:cNvSpPr/>
            <p:nvPr/>
          </p:nvSpPr>
          <p:spPr>
            <a:xfrm>
              <a:off x="1496425" y="1021000"/>
              <a:ext cx="1433675" cy="3509100"/>
            </a:xfrm>
            <a:custGeom>
              <a:avLst/>
              <a:gdLst/>
              <a:ahLst/>
              <a:cxnLst/>
              <a:rect l="l" t="t" r="r" b="b"/>
              <a:pathLst>
                <a:path w="57347" h="140364" extrusionOk="0">
                  <a:moveTo>
                    <a:pt x="57346" y="0"/>
                  </a:moveTo>
                  <a:lnTo>
                    <a:pt x="7764" y="11613"/>
                  </a:lnTo>
                  <a:cubicBezTo>
                    <a:pt x="4893" y="15560"/>
                    <a:pt x="2316" y="19702"/>
                    <a:pt x="0" y="24008"/>
                  </a:cubicBezTo>
                  <a:lnTo>
                    <a:pt x="0" y="122129"/>
                  </a:lnTo>
                  <a:cubicBezTo>
                    <a:pt x="3491" y="128653"/>
                    <a:pt x="7634" y="134753"/>
                    <a:pt x="12363" y="140363"/>
                  </a:cubicBezTo>
                  <a:lnTo>
                    <a:pt x="57346" y="129827"/>
                  </a:lnTo>
                  <a:lnTo>
                    <a:pt x="5734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2" name="Google Shape;5762;p122"/>
            <p:cNvSpPr/>
            <p:nvPr/>
          </p:nvSpPr>
          <p:spPr>
            <a:xfrm>
              <a:off x="1496425" y="1021000"/>
              <a:ext cx="1433675" cy="2245900"/>
            </a:xfrm>
            <a:custGeom>
              <a:avLst/>
              <a:gdLst/>
              <a:ahLst/>
              <a:cxnLst/>
              <a:rect l="l" t="t" r="r" b="b"/>
              <a:pathLst>
                <a:path w="57347" h="89836" extrusionOk="0">
                  <a:moveTo>
                    <a:pt x="57346" y="0"/>
                  </a:moveTo>
                  <a:lnTo>
                    <a:pt x="7764" y="11613"/>
                  </a:lnTo>
                  <a:cubicBezTo>
                    <a:pt x="4893" y="15560"/>
                    <a:pt x="2316" y="19702"/>
                    <a:pt x="0" y="24008"/>
                  </a:cubicBezTo>
                  <a:lnTo>
                    <a:pt x="0" y="89835"/>
                  </a:lnTo>
                  <a:lnTo>
                    <a:pt x="32359" y="89835"/>
                  </a:lnTo>
                  <a:cubicBezTo>
                    <a:pt x="37415" y="89835"/>
                    <a:pt x="41982" y="86802"/>
                    <a:pt x="43972" y="82170"/>
                  </a:cubicBezTo>
                  <a:lnTo>
                    <a:pt x="57346" y="50724"/>
                  </a:lnTo>
                  <a:lnTo>
                    <a:pt x="573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3" name="Google Shape;5763;p122"/>
            <p:cNvSpPr/>
            <p:nvPr/>
          </p:nvSpPr>
          <p:spPr>
            <a:xfrm>
              <a:off x="2930075" y="1021000"/>
              <a:ext cx="1740275" cy="3653450"/>
            </a:xfrm>
            <a:custGeom>
              <a:avLst/>
              <a:gdLst/>
              <a:ahLst/>
              <a:cxnLst/>
              <a:rect l="l" t="t" r="r" b="b"/>
              <a:pathLst>
                <a:path w="69611" h="146138" extrusionOk="0">
                  <a:moveTo>
                    <a:pt x="0" y="0"/>
                  </a:moveTo>
                  <a:lnTo>
                    <a:pt x="0" y="129827"/>
                  </a:lnTo>
                  <a:lnTo>
                    <a:pt x="69611" y="146137"/>
                  </a:lnTo>
                  <a:lnTo>
                    <a:pt x="69611" y="1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4" name="Google Shape;5764;p122"/>
            <p:cNvSpPr/>
            <p:nvPr/>
          </p:nvSpPr>
          <p:spPr>
            <a:xfrm>
              <a:off x="4670325" y="1092750"/>
              <a:ext cx="1433675" cy="3581700"/>
            </a:xfrm>
            <a:custGeom>
              <a:avLst/>
              <a:gdLst/>
              <a:ahLst/>
              <a:cxnLst/>
              <a:rect l="l" t="t" r="r" b="b"/>
              <a:pathLst>
                <a:path w="57347" h="143268" extrusionOk="0">
                  <a:moveTo>
                    <a:pt x="57347" y="1"/>
                  </a:moveTo>
                  <a:lnTo>
                    <a:pt x="1" y="13440"/>
                  </a:lnTo>
                  <a:lnTo>
                    <a:pt x="1" y="143267"/>
                  </a:lnTo>
                  <a:lnTo>
                    <a:pt x="57347" y="129828"/>
                  </a:lnTo>
                  <a:lnTo>
                    <a:pt x="5734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5" name="Google Shape;5765;p122"/>
            <p:cNvSpPr/>
            <p:nvPr/>
          </p:nvSpPr>
          <p:spPr>
            <a:xfrm>
              <a:off x="5303975" y="1092750"/>
              <a:ext cx="800025" cy="1083000"/>
            </a:xfrm>
            <a:custGeom>
              <a:avLst/>
              <a:gdLst/>
              <a:ahLst/>
              <a:cxnLst/>
              <a:rect l="l" t="t" r="r" b="b"/>
              <a:pathLst>
                <a:path w="32001" h="43320" extrusionOk="0">
                  <a:moveTo>
                    <a:pt x="32001" y="1"/>
                  </a:moveTo>
                  <a:lnTo>
                    <a:pt x="1" y="7503"/>
                  </a:lnTo>
                  <a:lnTo>
                    <a:pt x="4502" y="23781"/>
                  </a:lnTo>
                  <a:cubicBezTo>
                    <a:pt x="5513" y="27401"/>
                    <a:pt x="7960" y="30468"/>
                    <a:pt x="11287" y="32229"/>
                  </a:cubicBezTo>
                  <a:lnTo>
                    <a:pt x="32001" y="43320"/>
                  </a:lnTo>
                  <a:lnTo>
                    <a:pt x="320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6" name="Google Shape;5766;p122"/>
            <p:cNvSpPr/>
            <p:nvPr/>
          </p:nvSpPr>
          <p:spPr>
            <a:xfrm>
              <a:off x="2930075" y="2620175"/>
              <a:ext cx="1740275" cy="2054275"/>
            </a:xfrm>
            <a:custGeom>
              <a:avLst/>
              <a:gdLst/>
              <a:ahLst/>
              <a:cxnLst/>
              <a:rect l="l" t="t" r="r" b="b"/>
              <a:pathLst>
                <a:path w="69611" h="82171" extrusionOk="0">
                  <a:moveTo>
                    <a:pt x="61619" y="1"/>
                  </a:moveTo>
                  <a:cubicBezTo>
                    <a:pt x="56563" y="1"/>
                    <a:pt x="51996" y="3002"/>
                    <a:pt x="50039" y="7666"/>
                  </a:cubicBezTo>
                  <a:lnTo>
                    <a:pt x="34773" y="43418"/>
                  </a:lnTo>
                  <a:cubicBezTo>
                    <a:pt x="33664" y="46060"/>
                    <a:pt x="31674" y="48245"/>
                    <a:pt x="29130" y="49615"/>
                  </a:cubicBezTo>
                  <a:lnTo>
                    <a:pt x="3132" y="63479"/>
                  </a:lnTo>
                  <a:cubicBezTo>
                    <a:pt x="1957" y="64099"/>
                    <a:pt x="914" y="64914"/>
                    <a:pt x="0" y="65860"/>
                  </a:cubicBezTo>
                  <a:lnTo>
                    <a:pt x="69611" y="82170"/>
                  </a:lnTo>
                  <a:lnTo>
                    <a:pt x="696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7" name="Google Shape;5767;p122"/>
            <p:cNvSpPr/>
            <p:nvPr/>
          </p:nvSpPr>
          <p:spPr>
            <a:xfrm>
              <a:off x="4670325" y="2620175"/>
              <a:ext cx="1433675" cy="2054275"/>
            </a:xfrm>
            <a:custGeom>
              <a:avLst/>
              <a:gdLst/>
              <a:ahLst/>
              <a:cxnLst/>
              <a:rect l="l" t="t" r="r" b="b"/>
              <a:pathLst>
                <a:path w="57347" h="82171" extrusionOk="0">
                  <a:moveTo>
                    <a:pt x="1" y="1"/>
                  </a:moveTo>
                  <a:lnTo>
                    <a:pt x="1" y="82170"/>
                  </a:lnTo>
                  <a:lnTo>
                    <a:pt x="57347" y="68731"/>
                  </a:lnTo>
                  <a:lnTo>
                    <a:pt x="48996" y="62076"/>
                  </a:lnTo>
                  <a:cubicBezTo>
                    <a:pt x="47332" y="60771"/>
                    <a:pt x="46028" y="59043"/>
                    <a:pt x="45212" y="57053"/>
                  </a:cubicBezTo>
                  <a:lnTo>
                    <a:pt x="24694" y="7764"/>
                  </a:lnTo>
                  <a:cubicBezTo>
                    <a:pt x="22737" y="3067"/>
                    <a:pt x="18170" y="1"/>
                    <a:pt x="130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8" name="Google Shape;5768;p122"/>
            <p:cNvSpPr/>
            <p:nvPr/>
          </p:nvSpPr>
          <p:spPr>
            <a:xfrm>
              <a:off x="3998375" y="1701325"/>
              <a:ext cx="1343150" cy="1476675"/>
            </a:xfrm>
            <a:custGeom>
              <a:avLst/>
              <a:gdLst/>
              <a:ahLst/>
              <a:cxnLst/>
              <a:rect l="l" t="t" r="r" b="b"/>
              <a:pathLst>
                <a:path w="53726" h="59067" extrusionOk="0">
                  <a:moveTo>
                    <a:pt x="26863" y="0"/>
                  </a:moveTo>
                  <a:cubicBezTo>
                    <a:pt x="20600" y="0"/>
                    <a:pt x="14337" y="2390"/>
                    <a:pt x="9558" y="7168"/>
                  </a:cubicBezTo>
                  <a:cubicBezTo>
                    <a:pt x="0" y="16726"/>
                    <a:pt x="0" y="32220"/>
                    <a:pt x="9558" y="41778"/>
                  </a:cubicBezTo>
                  <a:lnTo>
                    <a:pt x="26879" y="59067"/>
                  </a:lnTo>
                  <a:lnTo>
                    <a:pt x="44167" y="41778"/>
                  </a:lnTo>
                  <a:cubicBezTo>
                    <a:pt x="53725" y="32220"/>
                    <a:pt x="53725" y="16726"/>
                    <a:pt x="44167" y="7168"/>
                  </a:cubicBezTo>
                  <a:cubicBezTo>
                    <a:pt x="39389" y="2390"/>
                    <a:pt x="33126" y="0"/>
                    <a:pt x="268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9" name="Google Shape;5769;p122"/>
            <p:cNvSpPr/>
            <p:nvPr/>
          </p:nvSpPr>
          <p:spPr>
            <a:xfrm>
              <a:off x="4364525" y="2007750"/>
              <a:ext cx="611650" cy="611625"/>
            </a:xfrm>
            <a:custGeom>
              <a:avLst/>
              <a:gdLst/>
              <a:ahLst/>
              <a:cxnLst/>
              <a:rect l="l" t="t" r="r" b="b"/>
              <a:pathLst>
                <a:path w="24466" h="24465" extrusionOk="0">
                  <a:moveTo>
                    <a:pt x="12233" y="0"/>
                  </a:moveTo>
                  <a:cubicBezTo>
                    <a:pt x="5481" y="0"/>
                    <a:pt x="1" y="5480"/>
                    <a:pt x="1" y="12233"/>
                  </a:cubicBezTo>
                  <a:cubicBezTo>
                    <a:pt x="1" y="18985"/>
                    <a:pt x="5481" y="24465"/>
                    <a:pt x="12233" y="24465"/>
                  </a:cubicBezTo>
                  <a:cubicBezTo>
                    <a:pt x="18985" y="24465"/>
                    <a:pt x="24465" y="18985"/>
                    <a:pt x="24465" y="12233"/>
                  </a:cubicBezTo>
                  <a:cubicBezTo>
                    <a:pt x="24465" y="5480"/>
                    <a:pt x="18985" y="0"/>
                    <a:pt x="12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0" name="Google Shape;5770;p122"/>
            <p:cNvSpPr/>
            <p:nvPr/>
          </p:nvSpPr>
          <p:spPr>
            <a:xfrm>
              <a:off x="2930075" y="1021000"/>
              <a:ext cx="1052825" cy="1268100"/>
            </a:xfrm>
            <a:custGeom>
              <a:avLst/>
              <a:gdLst/>
              <a:ahLst/>
              <a:cxnLst/>
              <a:rect l="l" t="t" r="r" b="b"/>
              <a:pathLst>
                <a:path w="42113" h="50724" extrusionOk="0">
                  <a:moveTo>
                    <a:pt x="0" y="0"/>
                  </a:moveTo>
                  <a:lnTo>
                    <a:pt x="0" y="50724"/>
                  </a:lnTo>
                  <a:lnTo>
                    <a:pt x="1860" y="46386"/>
                  </a:lnTo>
                  <a:cubicBezTo>
                    <a:pt x="2969" y="43743"/>
                    <a:pt x="4991" y="41590"/>
                    <a:pt x="7503" y="40220"/>
                  </a:cubicBezTo>
                  <a:lnTo>
                    <a:pt x="33501" y="26324"/>
                  </a:lnTo>
                  <a:cubicBezTo>
                    <a:pt x="36534" y="24726"/>
                    <a:pt x="38785" y="21921"/>
                    <a:pt x="39699" y="18593"/>
                  </a:cubicBezTo>
                  <a:lnTo>
                    <a:pt x="42112" y="9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71" name="Google Shape;5771;p122"/>
          <p:cNvGrpSpPr/>
          <p:nvPr/>
        </p:nvGrpSpPr>
        <p:grpSpPr>
          <a:xfrm>
            <a:off x="5534201" y="4176097"/>
            <a:ext cx="520876" cy="520876"/>
            <a:chOff x="1190625" y="238125"/>
            <a:chExt cx="5219200" cy="5219200"/>
          </a:xfrm>
        </p:grpSpPr>
        <p:sp>
          <p:nvSpPr>
            <p:cNvPr id="5772" name="Google Shape;5772;p122"/>
            <p:cNvSpPr/>
            <p:nvPr/>
          </p:nvSpPr>
          <p:spPr>
            <a:xfrm>
              <a:off x="1190625" y="238125"/>
              <a:ext cx="5069950" cy="5219200"/>
            </a:xfrm>
            <a:custGeom>
              <a:avLst/>
              <a:gdLst/>
              <a:ahLst/>
              <a:cxnLst/>
              <a:rect l="l" t="t" r="r" b="b"/>
              <a:pathLst>
                <a:path w="202798" h="208768" extrusionOk="0">
                  <a:moveTo>
                    <a:pt x="104384" y="0"/>
                  </a:moveTo>
                  <a:cubicBezTo>
                    <a:pt x="88171" y="0"/>
                    <a:pt x="72840" y="3686"/>
                    <a:pt x="59140" y="10275"/>
                  </a:cubicBezTo>
                  <a:lnTo>
                    <a:pt x="59140" y="16408"/>
                  </a:lnTo>
                  <a:lnTo>
                    <a:pt x="39633" y="22508"/>
                  </a:lnTo>
                  <a:cubicBezTo>
                    <a:pt x="15494" y="41623"/>
                    <a:pt x="0" y="71209"/>
                    <a:pt x="0" y="104384"/>
                  </a:cubicBezTo>
                  <a:cubicBezTo>
                    <a:pt x="0" y="112147"/>
                    <a:pt x="848" y="119715"/>
                    <a:pt x="2446" y="126989"/>
                  </a:cubicBezTo>
                  <a:lnTo>
                    <a:pt x="11189" y="139222"/>
                  </a:lnTo>
                  <a:lnTo>
                    <a:pt x="11189" y="151454"/>
                  </a:lnTo>
                  <a:cubicBezTo>
                    <a:pt x="28412" y="185444"/>
                    <a:pt x="63674" y="208767"/>
                    <a:pt x="104384" y="208767"/>
                  </a:cubicBezTo>
                  <a:cubicBezTo>
                    <a:pt x="113126" y="208767"/>
                    <a:pt x="121607" y="207691"/>
                    <a:pt x="129697" y="205668"/>
                  </a:cubicBezTo>
                  <a:lnTo>
                    <a:pt x="202798" y="69546"/>
                  </a:lnTo>
                  <a:cubicBezTo>
                    <a:pt x="188478" y="29032"/>
                    <a:pt x="149823" y="0"/>
                    <a:pt x="1043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3" name="Google Shape;5773;p122"/>
            <p:cNvSpPr/>
            <p:nvPr/>
          </p:nvSpPr>
          <p:spPr>
            <a:xfrm>
              <a:off x="1251775" y="3412850"/>
              <a:ext cx="1793300" cy="611650"/>
            </a:xfrm>
            <a:custGeom>
              <a:avLst/>
              <a:gdLst/>
              <a:ahLst/>
              <a:cxnLst/>
              <a:rect l="l" t="t" r="r" b="b"/>
              <a:pathLst>
                <a:path w="71732" h="24466" extrusionOk="0">
                  <a:moveTo>
                    <a:pt x="0" y="0"/>
                  </a:moveTo>
                  <a:cubicBezTo>
                    <a:pt x="1925" y="8612"/>
                    <a:pt x="4861" y="16799"/>
                    <a:pt x="8743" y="24465"/>
                  </a:cubicBezTo>
                  <a:lnTo>
                    <a:pt x="65632" y="24465"/>
                  </a:lnTo>
                  <a:cubicBezTo>
                    <a:pt x="68992" y="24465"/>
                    <a:pt x="71732" y="21725"/>
                    <a:pt x="71732" y="18332"/>
                  </a:cubicBezTo>
                  <a:cubicBezTo>
                    <a:pt x="71732" y="14973"/>
                    <a:pt x="68992" y="12233"/>
                    <a:pt x="65632" y="12233"/>
                  </a:cubicBezTo>
                  <a:lnTo>
                    <a:pt x="53399" y="12233"/>
                  </a:lnTo>
                  <a:cubicBezTo>
                    <a:pt x="50007" y="12233"/>
                    <a:pt x="47267" y="9493"/>
                    <a:pt x="47267" y="6100"/>
                  </a:cubicBezTo>
                  <a:cubicBezTo>
                    <a:pt x="47267" y="2740"/>
                    <a:pt x="44527" y="0"/>
                    <a:pt x="411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4" name="Google Shape;5774;p122"/>
            <p:cNvSpPr/>
            <p:nvPr/>
          </p:nvSpPr>
          <p:spPr>
            <a:xfrm>
              <a:off x="2780825" y="4330275"/>
              <a:ext cx="2038775" cy="305825"/>
            </a:xfrm>
            <a:custGeom>
              <a:avLst/>
              <a:gdLst/>
              <a:ahLst/>
              <a:cxnLst/>
              <a:rect l="l" t="t" r="r" b="b"/>
              <a:pathLst>
                <a:path w="81551" h="12233" extrusionOk="0">
                  <a:moveTo>
                    <a:pt x="6133" y="0"/>
                  </a:moveTo>
                  <a:cubicBezTo>
                    <a:pt x="2741" y="0"/>
                    <a:pt x="1" y="2741"/>
                    <a:pt x="1" y="6100"/>
                  </a:cubicBezTo>
                  <a:cubicBezTo>
                    <a:pt x="1" y="9493"/>
                    <a:pt x="2741" y="12233"/>
                    <a:pt x="6133" y="12233"/>
                  </a:cubicBezTo>
                  <a:lnTo>
                    <a:pt x="75450" y="12233"/>
                  </a:lnTo>
                  <a:cubicBezTo>
                    <a:pt x="78810" y="12233"/>
                    <a:pt x="81550" y="9493"/>
                    <a:pt x="81550" y="6100"/>
                  </a:cubicBezTo>
                  <a:cubicBezTo>
                    <a:pt x="81550" y="2741"/>
                    <a:pt x="78810" y="0"/>
                    <a:pt x="754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5" name="Google Shape;5775;p122"/>
            <p:cNvSpPr/>
            <p:nvPr/>
          </p:nvSpPr>
          <p:spPr>
            <a:xfrm>
              <a:off x="2181450" y="495000"/>
              <a:ext cx="1791650" cy="305825"/>
            </a:xfrm>
            <a:custGeom>
              <a:avLst/>
              <a:gdLst/>
              <a:ahLst/>
              <a:cxnLst/>
              <a:rect l="l" t="t" r="r" b="b"/>
              <a:pathLst>
                <a:path w="71666" h="12233" extrusionOk="0">
                  <a:moveTo>
                    <a:pt x="19507" y="0"/>
                  </a:moveTo>
                  <a:cubicBezTo>
                    <a:pt x="12526" y="3360"/>
                    <a:pt x="6002" y="7470"/>
                    <a:pt x="0" y="12233"/>
                  </a:cubicBezTo>
                  <a:lnTo>
                    <a:pt x="65533" y="12233"/>
                  </a:lnTo>
                  <a:cubicBezTo>
                    <a:pt x="68926" y="12233"/>
                    <a:pt x="71666" y="9493"/>
                    <a:pt x="71666" y="6133"/>
                  </a:cubicBezTo>
                  <a:cubicBezTo>
                    <a:pt x="71666" y="2740"/>
                    <a:pt x="68926" y="0"/>
                    <a:pt x="655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6" name="Google Shape;5776;p122"/>
            <p:cNvSpPr/>
            <p:nvPr/>
          </p:nvSpPr>
          <p:spPr>
            <a:xfrm>
              <a:off x="1646475" y="1010425"/>
              <a:ext cx="4763350" cy="4369425"/>
            </a:xfrm>
            <a:custGeom>
              <a:avLst/>
              <a:gdLst/>
              <a:ahLst/>
              <a:cxnLst/>
              <a:rect l="l" t="t" r="r" b="b"/>
              <a:pathLst>
                <a:path w="190534" h="174777" extrusionOk="0">
                  <a:moveTo>
                    <a:pt x="58612" y="1"/>
                  </a:moveTo>
                  <a:cubicBezTo>
                    <a:pt x="56205" y="1"/>
                    <a:pt x="53854" y="935"/>
                    <a:pt x="52094" y="2609"/>
                  </a:cubicBezTo>
                  <a:lnTo>
                    <a:pt x="42145" y="12101"/>
                  </a:lnTo>
                  <a:cubicBezTo>
                    <a:pt x="41252" y="12961"/>
                    <a:pt x="40098" y="13394"/>
                    <a:pt x="38944" y="13394"/>
                  </a:cubicBezTo>
                  <a:cubicBezTo>
                    <a:pt x="37823" y="13394"/>
                    <a:pt x="36701" y="12986"/>
                    <a:pt x="35817" y="12166"/>
                  </a:cubicBezTo>
                  <a:cubicBezTo>
                    <a:pt x="34937" y="11354"/>
                    <a:pt x="33802" y="10945"/>
                    <a:pt x="32668" y="10945"/>
                  </a:cubicBezTo>
                  <a:cubicBezTo>
                    <a:pt x="31616" y="10945"/>
                    <a:pt x="30565" y="11297"/>
                    <a:pt x="29717" y="12003"/>
                  </a:cubicBezTo>
                  <a:lnTo>
                    <a:pt x="22410" y="18070"/>
                  </a:lnTo>
                  <a:cubicBezTo>
                    <a:pt x="21301" y="19049"/>
                    <a:pt x="20682" y="20452"/>
                    <a:pt x="20779" y="21952"/>
                  </a:cubicBezTo>
                  <a:lnTo>
                    <a:pt x="21758" y="37055"/>
                  </a:lnTo>
                  <a:cubicBezTo>
                    <a:pt x="22084" y="41981"/>
                    <a:pt x="18561" y="46319"/>
                    <a:pt x="13668" y="47004"/>
                  </a:cubicBezTo>
                  <a:lnTo>
                    <a:pt x="12461" y="47167"/>
                  </a:lnTo>
                  <a:cubicBezTo>
                    <a:pt x="9362" y="47591"/>
                    <a:pt x="6655" y="49549"/>
                    <a:pt x="5285" y="52387"/>
                  </a:cubicBezTo>
                  <a:lnTo>
                    <a:pt x="1827" y="59530"/>
                  </a:lnTo>
                  <a:cubicBezTo>
                    <a:pt x="1" y="63314"/>
                    <a:pt x="881" y="67848"/>
                    <a:pt x="4013" y="70654"/>
                  </a:cubicBezTo>
                  <a:lnTo>
                    <a:pt x="16539" y="81875"/>
                  </a:lnTo>
                  <a:cubicBezTo>
                    <a:pt x="18292" y="83455"/>
                    <a:pt x="20531" y="84288"/>
                    <a:pt x="22832" y="84288"/>
                  </a:cubicBezTo>
                  <a:cubicBezTo>
                    <a:pt x="23571" y="84288"/>
                    <a:pt x="24315" y="84202"/>
                    <a:pt x="25053" y="84028"/>
                  </a:cubicBezTo>
                  <a:lnTo>
                    <a:pt x="35882" y="81386"/>
                  </a:lnTo>
                  <a:cubicBezTo>
                    <a:pt x="36634" y="81200"/>
                    <a:pt x="37390" y="81111"/>
                    <a:pt x="38135" y="81111"/>
                  </a:cubicBezTo>
                  <a:cubicBezTo>
                    <a:pt x="41979" y="81111"/>
                    <a:pt x="45547" y="83481"/>
                    <a:pt x="46940" y="87225"/>
                  </a:cubicBezTo>
                  <a:cubicBezTo>
                    <a:pt x="47789" y="89508"/>
                    <a:pt x="49485" y="91367"/>
                    <a:pt x="51670" y="92411"/>
                  </a:cubicBezTo>
                  <a:lnTo>
                    <a:pt x="69644" y="101153"/>
                  </a:lnTo>
                  <a:cubicBezTo>
                    <a:pt x="71829" y="102197"/>
                    <a:pt x="73526" y="104056"/>
                    <a:pt x="74374" y="106307"/>
                  </a:cubicBezTo>
                  <a:lnTo>
                    <a:pt x="77375" y="114364"/>
                  </a:lnTo>
                  <a:cubicBezTo>
                    <a:pt x="78190" y="116517"/>
                    <a:pt x="79723" y="118279"/>
                    <a:pt x="81713" y="119355"/>
                  </a:cubicBezTo>
                  <a:lnTo>
                    <a:pt x="85432" y="121345"/>
                  </a:lnTo>
                  <a:cubicBezTo>
                    <a:pt x="88661" y="123106"/>
                    <a:pt x="90586" y="126597"/>
                    <a:pt x="90325" y="130250"/>
                  </a:cubicBezTo>
                  <a:lnTo>
                    <a:pt x="89444" y="144016"/>
                  </a:lnTo>
                  <a:cubicBezTo>
                    <a:pt x="89151" y="148517"/>
                    <a:pt x="92086" y="152595"/>
                    <a:pt x="96457" y="153736"/>
                  </a:cubicBezTo>
                  <a:lnTo>
                    <a:pt x="97697" y="154063"/>
                  </a:lnTo>
                  <a:cubicBezTo>
                    <a:pt x="100209" y="154715"/>
                    <a:pt x="102329" y="156346"/>
                    <a:pt x="103569" y="158629"/>
                  </a:cubicBezTo>
                  <a:lnTo>
                    <a:pt x="111463" y="174776"/>
                  </a:lnTo>
                  <a:cubicBezTo>
                    <a:pt x="156869" y="163457"/>
                    <a:pt x="190533" y="122421"/>
                    <a:pt x="190533" y="73492"/>
                  </a:cubicBezTo>
                  <a:cubicBezTo>
                    <a:pt x="190533" y="61292"/>
                    <a:pt x="188413" y="49549"/>
                    <a:pt x="184564" y="38654"/>
                  </a:cubicBezTo>
                  <a:lnTo>
                    <a:pt x="173832" y="38588"/>
                  </a:lnTo>
                  <a:cubicBezTo>
                    <a:pt x="170798" y="38588"/>
                    <a:pt x="167960" y="37120"/>
                    <a:pt x="166199" y="34641"/>
                  </a:cubicBezTo>
                  <a:lnTo>
                    <a:pt x="162937" y="30042"/>
                  </a:lnTo>
                  <a:cubicBezTo>
                    <a:pt x="161991" y="28704"/>
                    <a:pt x="160719" y="27628"/>
                    <a:pt x="159251" y="26943"/>
                  </a:cubicBezTo>
                  <a:lnTo>
                    <a:pt x="117595" y="7534"/>
                  </a:lnTo>
                  <a:cubicBezTo>
                    <a:pt x="116388" y="6947"/>
                    <a:pt x="115018" y="6653"/>
                    <a:pt x="113681" y="6653"/>
                  </a:cubicBezTo>
                  <a:lnTo>
                    <a:pt x="99002" y="6556"/>
                  </a:lnTo>
                  <a:cubicBezTo>
                    <a:pt x="97762" y="6556"/>
                    <a:pt x="96523" y="6817"/>
                    <a:pt x="95348" y="7273"/>
                  </a:cubicBezTo>
                  <a:lnTo>
                    <a:pt x="91499" y="8872"/>
                  </a:lnTo>
                  <a:cubicBezTo>
                    <a:pt x="90330" y="9363"/>
                    <a:pt x="89104" y="9600"/>
                    <a:pt x="87891" y="9600"/>
                  </a:cubicBezTo>
                  <a:cubicBezTo>
                    <a:pt x="85077" y="9600"/>
                    <a:pt x="82330" y="8326"/>
                    <a:pt x="80506" y="6001"/>
                  </a:cubicBezTo>
                  <a:lnTo>
                    <a:pt x="79854" y="5186"/>
                  </a:lnTo>
                  <a:cubicBezTo>
                    <a:pt x="78288" y="3228"/>
                    <a:pt x="76037" y="1956"/>
                    <a:pt x="73526" y="1663"/>
                  </a:cubicBezTo>
                  <a:lnTo>
                    <a:pt x="59695" y="64"/>
                  </a:lnTo>
                  <a:cubicBezTo>
                    <a:pt x="59334" y="22"/>
                    <a:pt x="58973" y="1"/>
                    <a:pt x="586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7" name="Google Shape;5777;p122"/>
            <p:cNvSpPr/>
            <p:nvPr/>
          </p:nvSpPr>
          <p:spPr>
            <a:xfrm>
              <a:off x="1646475" y="1010425"/>
              <a:ext cx="3189425" cy="4369425"/>
            </a:xfrm>
            <a:custGeom>
              <a:avLst/>
              <a:gdLst/>
              <a:ahLst/>
              <a:cxnLst/>
              <a:rect l="l" t="t" r="r" b="b"/>
              <a:pathLst>
                <a:path w="127577" h="174777" extrusionOk="0">
                  <a:moveTo>
                    <a:pt x="58612" y="1"/>
                  </a:moveTo>
                  <a:cubicBezTo>
                    <a:pt x="56205" y="1"/>
                    <a:pt x="53854" y="935"/>
                    <a:pt x="52094" y="2609"/>
                  </a:cubicBezTo>
                  <a:lnTo>
                    <a:pt x="42145" y="12101"/>
                  </a:lnTo>
                  <a:cubicBezTo>
                    <a:pt x="41252" y="12961"/>
                    <a:pt x="40098" y="13394"/>
                    <a:pt x="38944" y="13394"/>
                  </a:cubicBezTo>
                  <a:cubicBezTo>
                    <a:pt x="37823" y="13394"/>
                    <a:pt x="36701" y="12986"/>
                    <a:pt x="35817" y="12166"/>
                  </a:cubicBezTo>
                  <a:cubicBezTo>
                    <a:pt x="34937" y="11354"/>
                    <a:pt x="33802" y="10945"/>
                    <a:pt x="32668" y="10945"/>
                  </a:cubicBezTo>
                  <a:cubicBezTo>
                    <a:pt x="31616" y="10945"/>
                    <a:pt x="30565" y="11297"/>
                    <a:pt x="29717" y="12003"/>
                  </a:cubicBezTo>
                  <a:lnTo>
                    <a:pt x="22443" y="18070"/>
                  </a:lnTo>
                  <a:cubicBezTo>
                    <a:pt x="21301" y="19049"/>
                    <a:pt x="20682" y="20452"/>
                    <a:pt x="20779" y="21952"/>
                  </a:cubicBezTo>
                  <a:lnTo>
                    <a:pt x="21758" y="37055"/>
                  </a:lnTo>
                  <a:cubicBezTo>
                    <a:pt x="22084" y="41981"/>
                    <a:pt x="18561" y="46319"/>
                    <a:pt x="13668" y="47004"/>
                  </a:cubicBezTo>
                  <a:lnTo>
                    <a:pt x="12461" y="47167"/>
                  </a:lnTo>
                  <a:cubicBezTo>
                    <a:pt x="9362" y="47591"/>
                    <a:pt x="6655" y="49549"/>
                    <a:pt x="5285" y="52387"/>
                  </a:cubicBezTo>
                  <a:lnTo>
                    <a:pt x="1827" y="59530"/>
                  </a:lnTo>
                  <a:cubicBezTo>
                    <a:pt x="1" y="63314"/>
                    <a:pt x="881" y="67848"/>
                    <a:pt x="4013" y="70654"/>
                  </a:cubicBezTo>
                  <a:lnTo>
                    <a:pt x="16539" y="81875"/>
                  </a:lnTo>
                  <a:cubicBezTo>
                    <a:pt x="18292" y="83455"/>
                    <a:pt x="20531" y="84288"/>
                    <a:pt x="22832" y="84288"/>
                  </a:cubicBezTo>
                  <a:cubicBezTo>
                    <a:pt x="23571" y="84288"/>
                    <a:pt x="24315" y="84202"/>
                    <a:pt x="25053" y="84028"/>
                  </a:cubicBezTo>
                  <a:lnTo>
                    <a:pt x="35882" y="81386"/>
                  </a:lnTo>
                  <a:cubicBezTo>
                    <a:pt x="36634" y="81200"/>
                    <a:pt x="37390" y="81111"/>
                    <a:pt x="38135" y="81111"/>
                  </a:cubicBezTo>
                  <a:cubicBezTo>
                    <a:pt x="41979" y="81111"/>
                    <a:pt x="45547" y="83481"/>
                    <a:pt x="46940" y="87225"/>
                  </a:cubicBezTo>
                  <a:cubicBezTo>
                    <a:pt x="46940" y="89019"/>
                    <a:pt x="47952" y="90617"/>
                    <a:pt x="49550" y="91400"/>
                  </a:cubicBezTo>
                  <a:lnTo>
                    <a:pt x="69644" y="101153"/>
                  </a:lnTo>
                  <a:cubicBezTo>
                    <a:pt x="71829" y="102197"/>
                    <a:pt x="73526" y="104056"/>
                    <a:pt x="74374" y="106307"/>
                  </a:cubicBezTo>
                  <a:lnTo>
                    <a:pt x="77375" y="114364"/>
                  </a:lnTo>
                  <a:cubicBezTo>
                    <a:pt x="78190" y="116517"/>
                    <a:pt x="79723" y="118279"/>
                    <a:pt x="81713" y="119355"/>
                  </a:cubicBezTo>
                  <a:lnTo>
                    <a:pt x="85432" y="121345"/>
                  </a:lnTo>
                  <a:cubicBezTo>
                    <a:pt x="88661" y="123106"/>
                    <a:pt x="90586" y="126597"/>
                    <a:pt x="90325" y="130250"/>
                  </a:cubicBezTo>
                  <a:lnTo>
                    <a:pt x="89444" y="144016"/>
                  </a:lnTo>
                  <a:cubicBezTo>
                    <a:pt x="89151" y="148517"/>
                    <a:pt x="92086" y="152595"/>
                    <a:pt x="96457" y="153736"/>
                  </a:cubicBezTo>
                  <a:lnTo>
                    <a:pt x="97697" y="154063"/>
                  </a:lnTo>
                  <a:cubicBezTo>
                    <a:pt x="100209" y="154715"/>
                    <a:pt x="102329" y="156346"/>
                    <a:pt x="103569" y="158629"/>
                  </a:cubicBezTo>
                  <a:lnTo>
                    <a:pt x="111463" y="174776"/>
                  </a:lnTo>
                  <a:cubicBezTo>
                    <a:pt x="117041" y="173406"/>
                    <a:pt x="122423" y="171547"/>
                    <a:pt x="127577" y="169329"/>
                  </a:cubicBezTo>
                  <a:lnTo>
                    <a:pt x="122455" y="150899"/>
                  </a:lnTo>
                  <a:cubicBezTo>
                    <a:pt x="121412" y="147212"/>
                    <a:pt x="118704" y="144211"/>
                    <a:pt x="115116" y="142776"/>
                  </a:cubicBezTo>
                  <a:lnTo>
                    <a:pt x="111104" y="141178"/>
                  </a:lnTo>
                  <a:cubicBezTo>
                    <a:pt x="107450" y="139743"/>
                    <a:pt x="104710" y="136676"/>
                    <a:pt x="103732" y="132892"/>
                  </a:cubicBezTo>
                  <a:lnTo>
                    <a:pt x="93848" y="95640"/>
                  </a:lnTo>
                  <a:cubicBezTo>
                    <a:pt x="93326" y="93683"/>
                    <a:pt x="92347" y="91889"/>
                    <a:pt x="90945" y="90389"/>
                  </a:cubicBezTo>
                  <a:lnTo>
                    <a:pt x="69677" y="67685"/>
                  </a:lnTo>
                  <a:cubicBezTo>
                    <a:pt x="67687" y="65532"/>
                    <a:pt x="64979" y="64162"/>
                    <a:pt x="62043" y="63836"/>
                  </a:cubicBezTo>
                  <a:lnTo>
                    <a:pt x="40482" y="61487"/>
                  </a:lnTo>
                  <a:cubicBezTo>
                    <a:pt x="33958" y="60770"/>
                    <a:pt x="29163" y="55061"/>
                    <a:pt x="29554" y="48537"/>
                  </a:cubicBezTo>
                  <a:lnTo>
                    <a:pt x="30174" y="38262"/>
                  </a:lnTo>
                  <a:cubicBezTo>
                    <a:pt x="30467" y="32912"/>
                    <a:pt x="34251" y="28378"/>
                    <a:pt x="39438" y="27074"/>
                  </a:cubicBezTo>
                  <a:cubicBezTo>
                    <a:pt x="41721" y="26486"/>
                    <a:pt x="43776" y="25279"/>
                    <a:pt x="45407" y="23583"/>
                  </a:cubicBezTo>
                  <a:lnTo>
                    <a:pt x="66904" y="880"/>
                  </a:lnTo>
                  <a:lnTo>
                    <a:pt x="59695" y="64"/>
                  </a:lnTo>
                  <a:cubicBezTo>
                    <a:pt x="59334" y="22"/>
                    <a:pt x="58973" y="1"/>
                    <a:pt x="586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8" name="Google Shape;5778;p122"/>
            <p:cNvSpPr/>
            <p:nvPr/>
          </p:nvSpPr>
          <p:spPr>
            <a:xfrm>
              <a:off x="2859125" y="1420575"/>
              <a:ext cx="3025500" cy="2190000"/>
            </a:xfrm>
            <a:custGeom>
              <a:avLst/>
              <a:gdLst/>
              <a:ahLst/>
              <a:cxnLst/>
              <a:rect l="l" t="t" r="r" b="b"/>
              <a:pathLst>
                <a:path w="121020" h="87600" extrusionOk="0">
                  <a:moveTo>
                    <a:pt x="88139" y="1"/>
                  </a:moveTo>
                  <a:lnTo>
                    <a:pt x="80898" y="3915"/>
                  </a:lnTo>
                  <a:cubicBezTo>
                    <a:pt x="79169" y="4829"/>
                    <a:pt x="77831" y="6362"/>
                    <a:pt x="77114" y="8156"/>
                  </a:cubicBezTo>
                  <a:cubicBezTo>
                    <a:pt x="75813" y="11421"/>
                    <a:pt x="72681" y="13443"/>
                    <a:pt x="69311" y="13443"/>
                  </a:cubicBezTo>
                  <a:cubicBezTo>
                    <a:pt x="68709" y="13443"/>
                    <a:pt x="68099" y="13378"/>
                    <a:pt x="67491" y="13244"/>
                  </a:cubicBezTo>
                  <a:lnTo>
                    <a:pt x="38100" y="6590"/>
                  </a:lnTo>
                  <a:cubicBezTo>
                    <a:pt x="37482" y="6448"/>
                    <a:pt x="36858" y="6379"/>
                    <a:pt x="36238" y="6379"/>
                  </a:cubicBezTo>
                  <a:cubicBezTo>
                    <a:pt x="34862" y="6379"/>
                    <a:pt x="33508" y="6721"/>
                    <a:pt x="32294" y="7373"/>
                  </a:cubicBezTo>
                  <a:lnTo>
                    <a:pt x="4861" y="22019"/>
                  </a:lnTo>
                  <a:cubicBezTo>
                    <a:pt x="1762" y="23683"/>
                    <a:pt x="0" y="27141"/>
                    <a:pt x="522" y="30631"/>
                  </a:cubicBezTo>
                  <a:lnTo>
                    <a:pt x="2545" y="44429"/>
                  </a:lnTo>
                  <a:cubicBezTo>
                    <a:pt x="2936" y="47169"/>
                    <a:pt x="4698" y="49550"/>
                    <a:pt x="7177" y="50757"/>
                  </a:cubicBezTo>
                  <a:lnTo>
                    <a:pt x="16310" y="55161"/>
                  </a:lnTo>
                  <a:cubicBezTo>
                    <a:pt x="17941" y="55944"/>
                    <a:pt x="19279" y="57249"/>
                    <a:pt x="20127" y="58880"/>
                  </a:cubicBezTo>
                  <a:lnTo>
                    <a:pt x="28640" y="75483"/>
                  </a:lnTo>
                  <a:cubicBezTo>
                    <a:pt x="29782" y="77767"/>
                    <a:pt x="31902" y="79365"/>
                    <a:pt x="34382" y="79887"/>
                  </a:cubicBezTo>
                  <a:lnTo>
                    <a:pt x="70459" y="87422"/>
                  </a:lnTo>
                  <a:cubicBezTo>
                    <a:pt x="71039" y="87542"/>
                    <a:pt x="71616" y="87599"/>
                    <a:pt x="72183" y="87599"/>
                  </a:cubicBezTo>
                  <a:cubicBezTo>
                    <a:pt x="76400" y="87599"/>
                    <a:pt x="80075" y="84420"/>
                    <a:pt x="80506" y="80050"/>
                  </a:cubicBezTo>
                  <a:lnTo>
                    <a:pt x="81419" y="71047"/>
                  </a:lnTo>
                  <a:cubicBezTo>
                    <a:pt x="81615" y="68927"/>
                    <a:pt x="82659" y="66937"/>
                    <a:pt x="84290" y="65534"/>
                  </a:cubicBezTo>
                  <a:lnTo>
                    <a:pt x="101872" y="50431"/>
                  </a:lnTo>
                  <a:cubicBezTo>
                    <a:pt x="102492" y="49909"/>
                    <a:pt x="103046" y="49289"/>
                    <a:pt x="103470" y="48604"/>
                  </a:cubicBezTo>
                  <a:lnTo>
                    <a:pt x="121020" y="21106"/>
                  </a:lnTo>
                  <a:cubicBezTo>
                    <a:pt x="119715" y="20453"/>
                    <a:pt x="118573" y="19442"/>
                    <a:pt x="117693" y="18235"/>
                  </a:cubicBezTo>
                  <a:lnTo>
                    <a:pt x="114431" y="13636"/>
                  </a:lnTo>
                  <a:cubicBezTo>
                    <a:pt x="113485" y="12298"/>
                    <a:pt x="112213" y="11222"/>
                    <a:pt x="110745" y="10537"/>
                  </a:cubicBezTo>
                  <a:lnTo>
                    <a:pt x="881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9" name="Google Shape;5779;p122"/>
            <p:cNvSpPr/>
            <p:nvPr/>
          </p:nvSpPr>
          <p:spPr>
            <a:xfrm>
              <a:off x="2859125" y="1580025"/>
              <a:ext cx="1361900" cy="1942125"/>
            </a:xfrm>
            <a:custGeom>
              <a:avLst/>
              <a:gdLst/>
              <a:ahLst/>
              <a:cxnLst/>
              <a:rect l="l" t="t" r="r" b="b"/>
              <a:pathLst>
                <a:path w="54476" h="77685" extrusionOk="0">
                  <a:moveTo>
                    <a:pt x="36238" y="1"/>
                  </a:moveTo>
                  <a:cubicBezTo>
                    <a:pt x="34862" y="1"/>
                    <a:pt x="33508" y="343"/>
                    <a:pt x="32294" y="995"/>
                  </a:cubicBezTo>
                  <a:lnTo>
                    <a:pt x="4861" y="15641"/>
                  </a:lnTo>
                  <a:cubicBezTo>
                    <a:pt x="1762" y="17305"/>
                    <a:pt x="0" y="20763"/>
                    <a:pt x="522" y="24253"/>
                  </a:cubicBezTo>
                  <a:lnTo>
                    <a:pt x="2545" y="38051"/>
                  </a:lnTo>
                  <a:cubicBezTo>
                    <a:pt x="2936" y="40791"/>
                    <a:pt x="4698" y="43172"/>
                    <a:pt x="7177" y="44379"/>
                  </a:cubicBezTo>
                  <a:lnTo>
                    <a:pt x="16310" y="48783"/>
                  </a:lnTo>
                  <a:cubicBezTo>
                    <a:pt x="17941" y="49566"/>
                    <a:pt x="19279" y="50871"/>
                    <a:pt x="20127" y="52502"/>
                  </a:cubicBezTo>
                  <a:lnTo>
                    <a:pt x="28640" y="69105"/>
                  </a:lnTo>
                  <a:cubicBezTo>
                    <a:pt x="29782" y="71389"/>
                    <a:pt x="31902" y="72987"/>
                    <a:pt x="34382" y="73509"/>
                  </a:cubicBezTo>
                  <a:lnTo>
                    <a:pt x="54475" y="77684"/>
                  </a:lnTo>
                  <a:cubicBezTo>
                    <a:pt x="54182" y="77325"/>
                    <a:pt x="53921" y="76934"/>
                    <a:pt x="53725" y="76510"/>
                  </a:cubicBezTo>
                  <a:lnTo>
                    <a:pt x="41134" y="52502"/>
                  </a:lnTo>
                  <a:cubicBezTo>
                    <a:pt x="40318" y="50871"/>
                    <a:pt x="38981" y="49566"/>
                    <a:pt x="37317" y="48783"/>
                  </a:cubicBezTo>
                  <a:lnTo>
                    <a:pt x="28216" y="44379"/>
                  </a:lnTo>
                  <a:cubicBezTo>
                    <a:pt x="25705" y="43172"/>
                    <a:pt x="23943" y="40791"/>
                    <a:pt x="23552" y="38051"/>
                  </a:cubicBezTo>
                  <a:lnTo>
                    <a:pt x="21529" y="24253"/>
                  </a:lnTo>
                  <a:cubicBezTo>
                    <a:pt x="21040" y="20763"/>
                    <a:pt x="22769" y="17305"/>
                    <a:pt x="25868" y="15641"/>
                  </a:cubicBezTo>
                  <a:lnTo>
                    <a:pt x="49811" y="2854"/>
                  </a:lnTo>
                  <a:lnTo>
                    <a:pt x="38100" y="212"/>
                  </a:lnTo>
                  <a:cubicBezTo>
                    <a:pt x="37482" y="70"/>
                    <a:pt x="36858" y="1"/>
                    <a:pt x="36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0" name="Google Shape;5780;p122"/>
            <p:cNvSpPr/>
            <p:nvPr/>
          </p:nvSpPr>
          <p:spPr>
            <a:xfrm>
              <a:off x="4382475" y="238325"/>
              <a:ext cx="1342325" cy="1476675"/>
            </a:xfrm>
            <a:custGeom>
              <a:avLst/>
              <a:gdLst/>
              <a:ahLst/>
              <a:cxnLst/>
              <a:rect l="l" t="t" r="r" b="b"/>
              <a:pathLst>
                <a:path w="53693" h="59067" extrusionOk="0">
                  <a:moveTo>
                    <a:pt x="26830" y="0"/>
                  </a:moveTo>
                  <a:cubicBezTo>
                    <a:pt x="20567" y="0"/>
                    <a:pt x="14304" y="2390"/>
                    <a:pt x="9525" y="7168"/>
                  </a:cubicBezTo>
                  <a:cubicBezTo>
                    <a:pt x="0" y="16726"/>
                    <a:pt x="0" y="32188"/>
                    <a:pt x="9525" y="41745"/>
                  </a:cubicBezTo>
                  <a:lnTo>
                    <a:pt x="26846" y="59067"/>
                  </a:lnTo>
                  <a:lnTo>
                    <a:pt x="44135" y="41745"/>
                  </a:lnTo>
                  <a:cubicBezTo>
                    <a:pt x="53692" y="32188"/>
                    <a:pt x="53692" y="16726"/>
                    <a:pt x="44135" y="7168"/>
                  </a:cubicBezTo>
                  <a:cubicBezTo>
                    <a:pt x="39356" y="2390"/>
                    <a:pt x="33093" y="0"/>
                    <a:pt x="268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1" name="Google Shape;5781;p122"/>
            <p:cNvSpPr/>
            <p:nvPr/>
          </p:nvSpPr>
          <p:spPr>
            <a:xfrm>
              <a:off x="4747800" y="543925"/>
              <a:ext cx="611650" cy="611650"/>
            </a:xfrm>
            <a:custGeom>
              <a:avLst/>
              <a:gdLst/>
              <a:ahLst/>
              <a:cxnLst/>
              <a:rect l="l" t="t" r="r" b="b"/>
              <a:pathLst>
                <a:path w="24466" h="24466" extrusionOk="0">
                  <a:moveTo>
                    <a:pt x="12233" y="0"/>
                  </a:moveTo>
                  <a:cubicBezTo>
                    <a:pt x="5481" y="0"/>
                    <a:pt x="1" y="5481"/>
                    <a:pt x="1" y="12233"/>
                  </a:cubicBezTo>
                  <a:cubicBezTo>
                    <a:pt x="1" y="18985"/>
                    <a:pt x="5481" y="24465"/>
                    <a:pt x="12233" y="24465"/>
                  </a:cubicBezTo>
                  <a:cubicBezTo>
                    <a:pt x="18986" y="24465"/>
                    <a:pt x="24466" y="18985"/>
                    <a:pt x="24466" y="12233"/>
                  </a:cubicBezTo>
                  <a:cubicBezTo>
                    <a:pt x="24466" y="5481"/>
                    <a:pt x="18986" y="0"/>
                    <a:pt x="12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82" name="Google Shape;5782;p122"/>
          <p:cNvGrpSpPr/>
          <p:nvPr/>
        </p:nvGrpSpPr>
        <p:grpSpPr>
          <a:xfrm>
            <a:off x="4715435" y="4196799"/>
            <a:ext cx="520876" cy="520876"/>
            <a:chOff x="1190625" y="238125"/>
            <a:chExt cx="5219200" cy="5219200"/>
          </a:xfrm>
        </p:grpSpPr>
        <p:sp>
          <p:nvSpPr>
            <p:cNvPr id="5783" name="Google Shape;5783;p122"/>
            <p:cNvSpPr/>
            <p:nvPr/>
          </p:nvSpPr>
          <p:spPr>
            <a:xfrm>
              <a:off x="1190625" y="238125"/>
              <a:ext cx="5219200" cy="4350675"/>
            </a:xfrm>
            <a:custGeom>
              <a:avLst/>
              <a:gdLst/>
              <a:ahLst/>
              <a:cxnLst/>
              <a:rect l="l" t="t" r="r" b="b"/>
              <a:pathLst>
                <a:path w="208768" h="174027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1164"/>
                    <a:pt x="10080" y="155564"/>
                    <a:pt x="26650" y="174027"/>
                  </a:cubicBezTo>
                  <a:lnTo>
                    <a:pt x="182117" y="174027"/>
                  </a:lnTo>
                  <a:cubicBezTo>
                    <a:pt x="198688" y="155564"/>
                    <a:pt x="208767" y="131164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4" name="Google Shape;5784;p122"/>
            <p:cNvSpPr/>
            <p:nvPr/>
          </p:nvSpPr>
          <p:spPr>
            <a:xfrm>
              <a:off x="2161875" y="2114575"/>
              <a:ext cx="3276675" cy="1936825"/>
            </a:xfrm>
            <a:custGeom>
              <a:avLst/>
              <a:gdLst/>
              <a:ahLst/>
              <a:cxnLst/>
              <a:rect l="l" t="t" r="r" b="b"/>
              <a:pathLst>
                <a:path w="131067" h="77473" extrusionOk="0">
                  <a:moveTo>
                    <a:pt x="26553" y="0"/>
                  </a:moveTo>
                  <a:cubicBezTo>
                    <a:pt x="24596" y="6329"/>
                    <a:pt x="19540" y="6329"/>
                    <a:pt x="17126" y="13309"/>
                  </a:cubicBezTo>
                  <a:cubicBezTo>
                    <a:pt x="14451" y="21040"/>
                    <a:pt x="20094" y="21040"/>
                    <a:pt x="17452" y="29684"/>
                  </a:cubicBezTo>
                  <a:cubicBezTo>
                    <a:pt x="14451" y="39405"/>
                    <a:pt x="8123" y="39405"/>
                    <a:pt x="4306" y="50431"/>
                  </a:cubicBezTo>
                  <a:cubicBezTo>
                    <a:pt x="0" y="62989"/>
                    <a:pt x="7209" y="62989"/>
                    <a:pt x="2773" y="77472"/>
                  </a:cubicBezTo>
                  <a:lnTo>
                    <a:pt x="128294" y="77472"/>
                  </a:lnTo>
                  <a:cubicBezTo>
                    <a:pt x="123858" y="62989"/>
                    <a:pt x="131067" y="62989"/>
                    <a:pt x="126761" y="50431"/>
                  </a:cubicBezTo>
                  <a:cubicBezTo>
                    <a:pt x="122945" y="39405"/>
                    <a:pt x="116616" y="39405"/>
                    <a:pt x="113648" y="29684"/>
                  </a:cubicBezTo>
                  <a:cubicBezTo>
                    <a:pt x="110973" y="21040"/>
                    <a:pt x="116616" y="21040"/>
                    <a:pt x="113941" y="13309"/>
                  </a:cubicBezTo>
                  <a:cubicBezTo>
                    <a:pt x="111528" y="6329"/>
                    <a:pt x="106471" y="6329"/>
                    <a:pt x="1045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5" name="Google Shape;5785;p122"/>
            <p:cNvSpPr/>
            <p:nvPr/>
          </p:nvSpPr>
          <p:spPr>
            <a:xfrm>
              <a:off x="2671550" y="2114575"/>
              <a:ext cx="2257325" cy="1936825"/>
            </a:xfrm>
            <a:custGeom>
              <a:avLst/>
              <a:gdLst/>
              <a:ahLst/>
              <a:cxnLst/>
              <a:rect l="l" t="t" r="r" b="b"/>
              <a:pathLst>
                <a:path w="90293" h="77473" extrusionOk="0">
                  <a:moveTo>
                    <a:pt x="26553" y="0"/>
                  </a:moveTo>
                  <a:cubicBezTo>
                    <a:pt x="24596" y="6329"/>
                    <a:pt x="19540" y="6329"/>
                    <a:pt x="17126" y="13309"/>
                  </a:cubicBezTo>
                  <a:cubicBezTo>
                    <a:pt x="14451" y="21040"/>
                    <a:pt x="20095" y="21040"/>
                    <a:pt x="17452" y="29684"/>
                  </a:cubicBezTo>
                  <a:cubicBezTo>
                    <a:pt x="14451" y="39405"/>
                    <a:pt x="8123" y="39405"/>
                    <a:pt x="4306" y="50431"/>
                  </a:cubicBezTo>
                  <a:cubicBezTo>
                    <a:pt x="1" y="62989"/>
                    <a:pt x="7210" y="62989"/>
                    <a:pt x="2773" y="77472"/>
                  </a:cubicBezTo>
                  <a:lnTo>
                    <a:pt x="87520" y="77472"/>
                  </a:lnTo>
                  <a:cubicBezTo>
                    <a:pt x="83083" y="62989"/>
                    <a:pt x="90292" y="62989"/>
                    <a:pt x="85987" y="50431"/>
                  </a:cubicBezTo>
                  <a:cubicBezTo>
                    <a:pt x="82170" y="39405"/>
                    <a:pt x="75842" y="39405"/>
                    <a:pt x="72873" y="29684"/>
                  </a:cubicBezTo>
                  <a:cubicBezTo>
                    <a:pt x="70199" y="21040"/>
                    <a:pt x="75842" y="21040"/>
                    <a:pt x="73167" y="13309"/>
                  </a:cubicBezTo>
                  <a:cubicBezTo>
                    <a:pt x="70753" y="6329"/>
                    <a:pt x="65697" y="6329"/>
                    <a:pt x="637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6" name="Google Shape;5786;p122"/>
            <p:cNvSpPr/>
            <p:nvPr/>
          </p:nvSpPr>
          <p:spPr>
            <a:xfrm>
              <a:off x="1856875" y="3590625"/>
              <a:ext cx="3886675" cy="1866700"/>
            </a:xfrm>
            <a:custGeom>
              <a:avLst/>
              <a:gdLst/>
              <a:ahLst/>
              <a:cxnLst/>
              <a:rect l="l" t="t" r="r" b="b"/>
              <a:pathLst>
                <a:path w="155467" h="74668" extrusionOk="0">
                  <a:moveTo>
                    <a:pt x="59923" y="0"/>
                  </a:moveTo>
                  <a:cubicBezTo>
                    <a:pt x="59923" y="0"/>
                    <a:pt x="21073" y="6394"/>
                    <a:pt x="12102" y="14320"/>
                  </a:cubicBezTo>
                  <a:cubicBezTo>
                    <a:pt x="8384" y="17582"/>
                    <a:pt x="3947" y="28347"/>
                    <a:pt x="0" y="39927"/>
                  </a:cubicBezTo>
                  <a:cubicBezTo>
                    <a:pt x="19116" y="61260"/>
                    <a:pt x="46843" y="74667"/>
                    <a:pt x="77734" y="74667"/>
                  </a:cubicBezTo>
                  <a:cubicBezTo>
                    <a:pt x="108625" y="74667"/>
                    <a:pt x="136351" y="61260"/>
                    <a:pt x="155467" y="39927"/>
                  </a:cubicBezTo>
                  <a:cubicBezTo>
                    <a:pt x="151520" y="28347"/>
                    <a:pt x="147083" y="17582"/>
                    <a:pt x="143397" y="14320"/>
                  </a:cubicBezTo>
                  <a:cubicBezTo>
                    <a:pt x="134427" y="6394"/>
                    <a:pt x="95544" y="0"/>
                    <a:pt x="955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7" name="Google Shape;5787;p122"/>
            <p:cNvSpPr/>
            <p:nvPr/>
          </p:nvSpPr>
          <p:spPr>
            <a:xfrm>
              <a:off x="2882775" y="3126600"/>
              <a:ext cx="1834875" cy="2330725"/>
            </a:xfrm>
            <a:custGeom>
              <a:avLst/>
              <a:gdLst/>
              <a:ahLst/>
              <a:cxnLst/>
              <a:rect l="l" t="t" r="r" b="b"/>
              <a:pathLst>
                <a:path w="73395" h="93229" extrusionOk="0">
                  <a:moveTo>
                    <a:pt x="36698" y="1"/>
                  </a:moveTo>
                  <a:cubicBezTo>
                    <a:pt x="16441" y="1"/>
                    <a:pt x="0" y="21921"/>
                    <a:pt x="0" y="48930"/>
                  </a:cubicBezTo>
                  <a:cubicBezTo>
                    <a:pt x="0" y="67328"/>
                    <a:pt x="7601" y="83344"/>
                    <a:pt x="18887" y="91695"/>
                  </a:cubicBezTo>
                  <a:cubicBezTo>
                    <a:pt x="24661" y="92706"/>
                    <a:pt x="30630" y="93228"/>
                    <a:pt x="36698" y="93228"/>
                  </a:cubicBezTo>
                  <a:cubicBezTo>
                    <a:pt x="42765" y="93228"/>
                    <a:pt x="48734" y="92706"/>
                    <a:pt x="54508" y="91695"/>
                  </a:cubicBezTo>
                  <a:cubicBezTo>
                    <a:pt x="65794" y="83344"/>
                    <a:pt x="73395" y="67328"/>
                    <a:pt x="73395" y="48930"/>
                  </a:cubicBezTo>
                  <a:cubicBezTo>
                    <a:pt x="73395" y="21921"/>
                    <a:pt x="56955" y="1"/>
                    <a:pt x="366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8" name="Google Shape;5788;p122"/>
            <p:cNvSpPr/>
            <p:nvPr/>
          </p:nvSpPr>
          <p:spPr>
            <a:xfrm>
              <a:off x="2882775" y="3126600"/>
              <a:ext cx="1054450" cy="2328275"/>
            </a:xfrm>
            <a:custGeom>
              <a:avLst/>
              <a:gdLst/>
              <a:ahLst/>
              <a:cxnLst/>
              <a:rect l="l" t="t" r="r" b="b"/>
              <a:pathLst>
                <a:path w="42178" h="93131" extrusionOk="0">
                  <a:moveTo>
                    <a:pt x="36698" y="1"/>
                  </a:moveTo>
                  <a:cubicBezTo>
                    <a:pt x="16441" y="1"/>
                    <a:pt x="0" y="21921"/>
                    <a:pt x="0" y="48930"/>
                  </a:cubicBezTo>
                  <a:cubicBezTo>
                    <a:pt x="0" y="67328"/>
                    <a:pt x="7601" y="83344"/>
                    <a:pt x="18887" y="91695"/>
                  </a:cubicBezTo>
                  <a:cubicBezTo>
                    <a:pt x="23128" y="92445"/>
                    <a:pt x="27466" y="92902"/>
                    <a:pt x="31870" y="93130"/>
                  </a:cubicBezTo>
                  <a:cubicBezTo>
                    <a:pt x="19507" y="85236"/>
                    <a:pt x="10960" y="68404"/>
                    <a:pt x="10960" y="48930"/>
                  </a:cubicBezTo>
                  <a:cubicBezTo>
                    <a:pt x="10960" y="24400"/>
                    <a:pt x="24498" y="4078"/>
                    <a:pt x="42178" y="555"/>
                  </a:cubicBezTo>
                  <a:cubicBezTo>
                    <a:pt x="40384" y="196"/>
                    <a:pt x="38557" y="1"/>
                    <a:pt x="366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9" name="Google Shape;5789;p122"/>
            <p:cNvSpPr/>
            <p:nvPr/>
          </p:nvSpPr>
          <p:spPr>
            <a:xfrm>
              <a:off x="3354950" y="3590625"/>
              <a:ext cx="890525" cy="1866700"/>
            </a:xfrm>
            <a:custGeom>
              <a:avLst/>
              <a:gdLst/>
              <a:ahLst/>
              <a:cxnLst/>
              <a:rect l="l" t="t" r="r" b="b"/>
              <a:pathLst>
                <a:path w="35621" h="74668" extrusionOk="0">
                  <a:moveTo>
                    <a:pt x="0" y="0"/>
                  </a:moveTo>
                  <a:cubicBezTo>
                    <a:pt x="0" y="10112"/>
                    <a:pt x="5806" y="24824"/>
                    <a:pt x="8840" y="31739"/>
                  </a:cubicBezTo>
                  <a:cubicBezTo>
                    <a:pt x="9949" y="34349"/>
                    <a:pt x="10145" y="37252"/>
                    <a:pt x="9395" y="39960"/>
                  </a:cubicBezTo>
                  <a:lnTo>
                    <a:pt x="0" y="73134"/>
                  </a:lnTo>
                  <a:cubicBezTo>
                    <a:pt x="5774" y="74145"/>
                    <a:pt x="11743" y="74667"/>
                    <a:pt x="17811" y="74667"/>
                  </a:cubicBezTo>
                  <a:cubicBezTo>
                    <a:pt x="23878" y="74667"/>
                    <a:pt x="29847" y="74145"/>
                    <a:pt x="35621" y="73134"/>
                  </a:cubicBezTo>
                  <a:lnTo>
                    <a:pt x="26226" y="39960"/>
                  </a:lnTo>
                  <a:cubicBezTo>
                    <a:pt x="25476" y="37252"/>
                    <a:pt x="25672" y="34349"/>
                    <a:pt x="26781" y="31739"/>
                  </a:cubicBezTo>
                  <a:cubicBezTo>
                    <a:pt x="29815" y="24824"/>
                    <a:pt x="35621" y="10112"/>
                    <a:pt x="356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0" name="Google Shape;5790;p122"/>
            <p:cNvSpPr/>
            <p:nvPr/>
          </p:nvSpPr>
          <p:spPr>
            <a:xfrm>
              <a:off x="3354950" y="2448100"/>
              <a:ext cx="890525" cy="1457325"/>
            </a:xfrm>
            <a:custGeom>
              <a:avLst/>
              <a:gdLst/>
              <a:ahLst/>
              <a:cxnLst/>
              <a:rect l="l" t="t" r="r" b="b"/>
              <a:pathLst>
                <a:path w="35621" h="58293" extrusionOk="0">
                  <a:moveTo>
                    <a:pt x="0" y="1"/>
                  </a:moveTo>
                  <a:lnTo>
                    <a:pt x="0" y="45701"/>
                  </a:lnTo>
                  <a:cubicBezTo>
                    <a:pt x="0" y="52649"/>
                    <a:pt x="7959" y="58293"/>
                    <a:pt x="17811" y="58293"/>
                  </a:cubicBezTo>
                  <a:cubicBezTo>
                    <a:pt x="27662" y="58293"/>
                    <a:pt x="35621" y="52649"/>
                    <a:pt x="35621" y="45701"/>
                  </a:cubicBezTo>
                  <a:lnTo>
                    <a:pt x="356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1" name="Google Shape;5791;p122"/>
            <p:cNvSpPr/>
            <p:nvPr/>
          </p:nvSpPr>
          <p:spPr>
            <a:xfrm>
              <a:off x="5142500" y="4648375"/>
              <a:ext cx="216950" cy="437900"/>
            </a:xfrm>
            <a:custGeom>
              <a:avLst/>
              <a:gdLst/>
              <a:ahLst/>
              <a:cxnLst/>
              <a:rect l="l" t="t" r="r" b="b"/>
              <a:pathLst>
                <a:path w="8678" h="17516" extrusionOk="0">
                  <a:moveTo>
                    <a:pt x="6625" y="1"/>
                  </a:moveTo>
                  <a:cubicBezTo>
                    <a:pt x="5805" y="1"/>
                    <a:pt x="4988" y="466"/>
                    <a:pt x="4698" y="1466"/>
                  </a:cubicBezTo>
                  <a:lnTo>
                    <a:pt x="1" y="17515"/>
                  </a:lnTo>
                  <a:cubicBezTo>
                    <a:pt x="3002" y="15721"/>
                    <a:pt x="5905" y="13764"/>
                    <a:pt x="8678" y="11676"/>
                  </a:cubicBezTo>
                  <a:lnTo>
                    <a:pt x="8678" y="2053"/>
                  </a:lnTo>
                  <a:cubicBezTo>
                    <a:pt x="8678" y="730"/>
                    <a:pt x="7650" y="1"/>
                    <a:pt x="6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2" name="Google Shape;5792;p122"/>
            <p:cNvSpPr/>
            <p:nvPr/>
          </p:nvSpPr>
          <p:spPr>
            <a:xfrm>
              <a:off x="2240975" y="4648375"/>
              <a:ext cx="216950" cy="437900"/>
            </a:xfrm>
            <a:custGeom>
              <a:avLst/>
              <a:gdLst/>
              <a:ahLst/>
              <a:cxnLst/>
              <a:rect l="l" t="t" r="r" b="b"/>
              <a:pathLst>
                <a:path w="8678" h="17516" extrusionOk="0">
                  <a:moveTo>
                    <a:pt x="2053" y="1"/>
                  </a:moveTo>
                  <a:cubicBezTo>
                    <a:pt x="1028" y="1"/>
                    <a:pt x="0" y="730"/>
                    <a:pt x="0" y="2053"/>
                  </a:cubicBezTo>
                  <a:lnTo>
                    <a:pt x="0" y="11676"/>
                  </a:lnTo>
                  <a:cubicBezTo>
                    <a:pt x="2773" y="13764"/>
                    <a:pt x="5676" y="15688"/>
                    <a:pt x="8677" y="17515"/>
                  </a:cubicBezTo>
                  <a:lnTo>
                    <a:pt x="3980" y="1466"/>
                  </a:lnTo>
                  <a:cubicBezTo>
                    <a:pt x="3690" y="466"/>
                    <a:pt x="2873" y="1"/>
                    <a:pt x="2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3" name="Google Shape;5793;p122"/>
            <p:cNvSpPr/>
            <p:nvPr/>
          </p:nvSpPr>
          <p:spPr>
            <a:xfrm>
              <a:off x="4437100" y="1933125"/>
              <a:ext cx="481175" cy="568025"/>
            </a:xfrm>
            <a:custGeom>
              <a:avLst/>
              <a:gdLst/>
              <a:ahLst/>
              <a:cxnLst/>
              <a:rect l="l" t="t" r="r" b="b"/>
              <a:pathLst>
                <a:path w="19247" h="22721" extrusionOk="0">
                  <a:moveTo>
                    <a:pt x="10862" y="0"/>
                  </a:moveTo>
                  <a:cubicBezTo>
                    <a:pt x="5608" y="0"/>
                    <a:pt x="2676" y="7095"/>
                    <a:pt x="2676" y="7095"/>
                  </a:cubicBezTo>
                  <a:lnTo>
                    <a:pt x="1" y="22720"/>
                  </a:lnTo>
                  <a:cubicBezTo>
                    <a:pt x="12625" y="21513"/>
                    <a:pt x="19246" y="2365"/>
                    <a:pt x="12788" y="310"/>
                  </a:cubicBezTo>
                  <a:cubicBezTo>
                    <a:pt x="12115" y="96"/>
                    <a:pt x="11473" y="0"/>
                    <a:pt x="108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4" name="Google Shape;5794;p122"/>
            <p:cNvSpPr/>
            <p:nvPr/>
          </p:nvSpPr>
          <p:spPr>
            <a:xfrm>
              <a:off x="2682150" y="1933125"/>
              <a:ext cx="481175" cy="568025"/>
            </a:xfrm>
            <a:custGeom>
              <a:avLst/>
              <a:gdLst/>
              <a:ahLst/>
              <a:cxnLst/>
              <a:rect l="l" t="t" r="r" b="b"/>
              <a:pathLst>
                <a:path w="19247" h="22721" extrusionOk="0">
                  <a:moveTo>
                    <a:pt x="8385" y="0"/>
                  </a:moveTo>
                  <a:cubicBezTo>
                    <a:pt x="7774" y="0"/>
                    <a:pt x="7132" y="96"/>
                    <a:pt x="6459" y="310"/>
                  </a:cubicBezTo>
                  <a:cubicBezTo>
                    <a:pt x="1" y="2365"/>
                    <a:pt x="6623" y="21513"/>
                    <a:pt x="19246" y="22720"/>
                  </a:cubicBezTo>
                  <a:lnTo>
                    <a:pt x="16572" y="7095"/>
                  </a:lnTo>
                  <a:cubicBezTo>
                    <a:pt x="16572" y="7095"/>
                    <a:pt x="13639" y="0"/>
                    <a:pt x="83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5" name="Google Shape;5795;p122"/>
            <p:cNvSpPr/>
            <p:nvPr/>
          </p:nvSpPr>
          <p:spPr>
            <a:xfrm>
              <a:off x="2971650" y="955750"/>
              <a:ext cx="1657125" cy="2373125"/>
            </a:xfrm>
            <a:custGeom>
              <a:avLst/>
              <a:gdLst/>
              <a:ahLst/>
              <a:cxnLst/>
              <a:rect l="l" t="t" r="r" b="b"/>
              <a:pathLst>
                <a:path w="66285" h="94925" extrusionOk="0">
                  <a:moveTo>
                    <a:pt x="33143" y="0"/>
                  </a:moveTo>
                  <a:cubicBezTo>
                    <a:pt x="14843" y="0"/>
                    <a:pt x="1" y="17517"/>
                    <a:pt x="1" y="41917"/>
                  </a:cubicBezTo>
                  <a:cubicBezTo>
                    <a:pt x="1" y="66317"/>
                    <a:pt x="14843" y="94924"/>
                    <a:pt x="33143" y="94924"/>
                  </a:cubicBezTo>
                  <a:cubicBezTo>
                    <a:pt x="51442" y="94924"/>
                    <a:pt x="66284" y="66317"/>
                    <a:pt x="66284" y="41917"/>
                  </a:cubicBezTo>
                  <a:cubicBezTo>
                    <a:pt x="66284" y="17517"/>
                    <a:pt x="51442" y="0"/>
                    <a:pt x="33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6" name="Google Shape;5796;p122"/>
            <p:cNvSpPr/>
            <p:nvPr/>
          </p:nvSpPr>
          <p:spPr>
            <a:xfrm>
              <a:off x="3328025" y="217655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1" y="1827"/>
                    <a:pt x="1" y="4078"/>
                  </a:cubicBezTo>
                  <a:cubicBezTo>
                    <a:pt x="1" y="6329"/>
                    <a:pt x="1827" y="8155"/>
                    <a:pt x="4078" y="8155"/>
                  </a:cubicBezTo>
                  <a:cubicBezTo>
                    <a:pt x="6329" y="8155"/>
                    <a:pt x="8156" y="6329"/>
                    <a:pt x="8156" y="4078"/>
                  </a:cubicBezTo>
                  <a:cubicBezTo>
                    <a:pt x="8156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7" name="Google Shape;5797;p122"/>
            <p:cNvSpPr/>
            <p:nvPr/>
          </p:nvSpPr>
          <p:spPr>
            <a:xfrm>
              <a:off x="4068500" y="217655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1" y="1827"/>
                    <a:pt x="1" y="4078"/>
                  </a:cubicBezTo>
                  <a:cubicBezTo>
                    <a:pt x="1" y="6329"/>
                    <a:pt x="1827" y="8155"/>
                    <a:pt x="4078" y="8155"/>
                  </a:cubicBezTo>
                  <a:cubicBezTo>
                    <a:pt x="6329" y="8155"/>
                    <a:pt x="8155" y="6329"/>
                    <a:pt x="8155" y="4078"/>
                  </a:cubicBezTo>
                  <a:cubicBezTo>
                    <a:pt x="8155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8" name="Google Shape;5798;p122"/>
            <p:cNvSpPr/>
            <p:nvPr/>
          </p:nvSpPr>
          <p:spPr>
            <a:xfrm>
              <a:off x="3429975" y="2176550"/>
              <a:ext cx="101950" cy="101950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23" y="0"/>
                  </a:moveTo>
                  <a:cubicBezTo>
                    <a:pt x="914" y="0"/>
                    <a:pt x="0" y="914"/>
                    <a:pt x="0" y="2023"/>
                  </a:cubicBezTo>
                  <a:cubicBezTo>
                    <a:pt x="0" y="3165"/>
                    <a:pt x="914" y="4078"/>
                    <a:pt x="2023" y="4078"/>
                  </a:cubicBezTo>
                  <a:cubicBezTo>
                    <a:pt x="3164" y="4078"/>
                    <a:pt x="4078" y="3165"/>
                    <a:pt x="4078" y="2023"/>
                  </a:cubicBezTo>
                  <a:cubicBezTo>
                    <a:pt x="4078" y="914"/>
                    <a:pt x="3164" y="0"/>
                    <a:pt x="2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9" name="Google Shape;5799;p122"/>
            <p:cNvSpPr/>
            <p:nvPr/>
          </p:nvSpPr>
          <p:spPr>
            <a:xfrm>
              <a:off x="4170425" y="2176550"/>
              <a:ext cx="101975" cy="101950"/>
            </a:xfrm>
            <a:custGeom>
              <a:avLst/>
              <a:gdLst/>
              <a:ahLst/>
              <a:cxnLst/>
              <a:rect l="l" t="t" r="r" b="b"/>
              <a:pathLst>
                <a:path w="4079" h="4078" extrusionOk="0">
                  <a:moveTo>
                    <a:pt x="2056" y="0"/>
                  </a:moveTo>
                  <a:cubicBezTo>
                    <a:pt x="914" y="0"/>
                    <a:pt x="1" y="914"/>
                    <a:pt x="1" y="2023"/>
                  </a:cubicBezTo>
                  <a:cubicBezTo>
                    <a:pt x="1" y="3165"/>
                    <a:pt x="914" y="4078"/>
                    <a:pt x="2056" y="4078"/>
                  </a:cubicBezTo>
                  <a:cubicBezTo>
                    <a:pt x="3165" y="4078"/>
                    <a:pt x="4078" y="3165"/>
                    <a:pt x="4078" y="2023"/>
                  </a:cubicBezTo>
                  <a:cubicBezTo>
                    <a:pt x="4078" y="914"/>
                    <a:pt x="3165" y="0"/>
                    <a:pt x="20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0" name="Google Shape;5800;p122"/>
            <p:cNvSpPr/>
            <p:nvPr/>
          </p:nvSpPr>
          <p:spPr>
            <a:xfrm>
              <a:off x="2844450" y="374300"/>
              <a:ext cx="1911550" cy="1505425"/>
            </a:xfrm>
            <a:custGeom>
              <a:avLst/>
              <a:gdLst/>
              <a:ahLst/>
              <a:cxnLst/>
              <a:rect l="l" t="t" r="r" b="b"/>
              <a:pathLst>
                <a:path w="76462" h="60217" extrusionOk="0">
                  <a:moveTo>
                    <a:pt x="27368" y="1"/>
                  </a:moveTo>
                  <a:cubicBezTo>
                    <a:pt x="21203" y="1"/>
                    <a:pt x="0" y="33208"/>
                    <a:pt x="326" y="60217"/>
                  </a:cubicBezTo>
                  <a:lnTo>
                    <a:pt x="76135" y="60217"/>
                  </a:lnTo>
                  <a:cubicBezTo>
                    <a:pt x="76461" y="33208"/>
                    <a:pt x="55258" y="1"/>
                    <a:pt x="49093" y="1"/>
                  </a:cubicBezTo>
                  <a:cubicBezTo>
                    <a:pt x="42928" y="1"/>
                    <a:pt x="41264" y="11287"/>
                    <a:pt x="38231" y="11287"/>
                  </a:cubicBezTo>
                  <a:cubicBezTo>
                    <a:pt x="35197" y="11287"/>
                    <a:pt x="33533" y="1"/>
                    <a:pt x="273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1" name="Google Shape;5801;p122"/>
            <p:cNvSpPr/>
            <p:nvPr/>
          </p:nvSpPr>
          <p:spPr>
            <a:xfrm>
              <a:off x="2337200" y="1550800"/>
              <a:ext cx="2926025" cy="584175"/>
            </a:xfrm>
            <a:custGeom>
              <a:avLst/>
              <a:gdLst/>
              <a:ahLst/>
              <a:cxnLst/>
              <a:rect l="l" t="t" r="r" b="b"/>
              <a:pathLst>
                <a:path w="117041" h="23367" extrusionOk="0">
                  <a:moveTo>
                    <a:pt x="6998" y="0"/>
                  </a:moveTo>
                  <a:cubicBezTo>
                    <a:pt x="4731" y="0"/>
                    <a:pt x="2550" y="1268"/>
                    <a:pt x="1501" y="3436"/>
                  </a:cubicBezTo>
                  <a:cubicBezTo>
                    <a:pt x="1" y="6470"/>
                    <a:pt x="1273" y="10123"/>
                    <a:pt x="4306" y="11624"/>
                  </a:cubicBezTo>
                  <a:cubicBezTo>
                    <a:pt x="5285" y="12080"/>
                    <a:pt x="28608" y="23367"/>
                    <a:pt x="58521" y="23367"/>
                  </a:cubicBezTo>
                  <a:cubicBezTo>
                    <a:pt x="88433" y="23367"/>
                    <a:pt x="111756" y="12080"/>
                    <a:pt x="112735" y="11624"/>
                  </a:cubicBezTo>
                  <a:cubicBezTo>
                    <a:pt x="115768" y="10123"/>
                    <a:pt x="117041" y="6470"/>
                    <a:pt x="115540" y="3436"/>
                  </a:cubicBezTo>
                  <a:cubicBezTo>
                    <a:pt x="114491" y="1268"/>
                    <a:pt x="112310" y="0"/>
                    <a:pt x="110043" y="0"/>
                  </a:cubicBezTo>
                  <a:cubicBezTo>
                    <a:pt x="109138" y="0"/>
                    <a:pt x="108218" y="202"/>
                    <a:pt x="107353" y="631"/>
                  </a:cubicBezTo>
                  <a:cubicBezTo>
                    <a:pt x="107157" y="729"/>
                    <a:pt x="85595" y="11134"/>
                    <a:pt x="58521" y="11134"/>
                  </a:cubicBezTo>
                  <a:cubicBezTo>
                    <a:pt x="31577" y="11134"/>
                    <a:pt x="9884" y="729"/>
                    <a:pt x="9689" y="631"/>
                  </a:cubicBezTo>
                  <a:cubicBezTo>
                    <a:pt x="8823" y="202"/>
                    <a:pt x="7904" y="0"/>
                    <a:pt x="69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02" name="Google Shape;5802;p122"/>
          <p:cNvGrpSpPr/>
          <p:nvPr/>
        </p:nvGrpSpPr>
        <p:grpSpPr>
          <a:xfrm>
            <a:off x="3091283" y="4196869"/>
            <a:ext cx="520876" cy="520876"/>
            <a:chOff x="1190625" y="238125"/>
            <a:chExt cx="5219200" cy="5219200"/>
          </a:xfrm>
        </p:grpSpPr>
        <p:sp>
          <p:nvSpPr>
            <p:cNvPr id="5803" name="Google Shape;5803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7902"/>
                    <a:pt x="7764" y="149595"/>
                    <a:pt x="20877" y="167046"/>
                  </a:cubicBezTo>
                  <a:lnTo>
                    <a:pt x="42275" y="167046"/>
                  </a:lnTo>
                  <a:lnTo>
                    <a:pt x="42275" y="188282"/>
                  </a:lnTo>
                  <a:cubicBezTo>
                    <a:pt x="59629" y="201167"/>
                    <a:pt x="81126" y="208767"/>
                    <a:pt x="104384" y="208767"/>
                  </a:cubicBezTo>
                  <a:cubicBezTo>
                    <a:pt x="162023" y="208767"/>
                    <a:pt x="208767" y="16202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4" name="Google Shape;5804;p122"/>
            <p:cNvSpPr/>
            <p:nvPr/>
          </p:nvSpPr>
          <p:spPr>
            <a:xfrm>
              <a:off x="4982675" y="675625"/>
              <a:ext cx="1021850" cy="982700"/>
            </a:xfrm>
            <a:custGeom>
              <a:avLst/>
              <a:gdLst/>
              <a:ahLst/>
              <a:cxnLst/>
              <a:rect l="l" t="t" r="r" b="b"/>
              <a:pathLst>
                <a:path w="40874" h="39308" extrusionOk="0">
                  <a:moveTo>
                    <a:pt x="31935" y="1"/>
                  </a:moveTo>
                  <a:cubicBezTo>
                    <a:pt x="29848" y="1"/>
                    <a:pt x="27760" y="800"/>
                    <a:pt x="26162" y="2398"/>
                  </a:cubicBezTo>
                  <a:lnTo>
                    <a:pt x="3197" y="25363"/>
                  </a:lnTo>
                  <a:cubicBezTo>
                    <a:pt x="0" y="28559"/>
                    <a:pt x="0" y="33713"/>
                    <a:pt x="3197" y="36910"/>
                  </a:cubicBezTo>
                  <a:cubicBezTo>
                    <a:pt x="4779" y="38508"/>
                    <a:pt x="6867" y="39307"/>
                    <a:pt x="8955" y="39307"/>
                  </a:cubicBezTo>
                  <a:cubicBezTo>
                    <a:pt x="11042" y="39307"/>
                    <a:pt x="13130" y="38508"/>
                    <a:pt x="14712" y="36910"/>
                  </a:cubicBezTo>
                  <a:lnTo>
                    <a:pt x="37709" y="13913"/>
                  </a:lnTo>
                  <a:cubicBezTo>
                    <a:pt x="40873" y="10749"/>
                    <a:pt x="40873" y="5562"/>
                    <a:pt x="37709" y="2398"/>
                  </a:cubicBezTo>
                  <a:cubicBezTo>
                    <a:pt x="36111" y="800"/>
                    <a:pt x="34023" y="1"/>
                    <a:pt x="319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5" name="Google Shape;5805;p122"/>
            <p:cNvSpPr/>
            <p:nvPr/>
          </p:nvSpPr>
          <p:spPr>
            <a:xfrm>
              <a:off x="4982675" y="675625"/>
              <a:ext cx="994925" cy="982700"/>
            </a:xfrm>
            <a:custGeom>
              <a:avLst/>
              <a:gdLst/>
              <a:ahLst/>
              <a:cxnLst/>
              <a:rect l="l" t="t" r="r" b="b"/>
              <a:pathLst>
                <a:path w="39797" h="39308" extrusionOk="0">
                  <a:moveTo>
                    <a:pt x="31935" y="1"/>
                  </a:moveTo>
                  <a:cubicBezTo>
                    <a:pt x="29848" y="1"/>
                    <a:pt x="27760" y="800"/>
                    <a:pt x="26162" y="2398"/>
                  </a:cubicBezTo>
                  <a:lnTo>
                    <a:pt x="3197" y="25363"/>
                  </a:lnTo>
                  <a:cubicBezTo>
                    <a:pt x="0" y="28559"/>
                    <a:pt x="0" y="33713"/>
                    <a:pt x="3197" y="36910"/>
                  </a:cubicBezTo>
                  <a:cubicBezTo>
                    <a:pt x="4779" y="38508"/>
                    <a:pt x="6859" y="39307"/>
                    <a:pt x="8942" y="39307"/>
                  </a:cubicBezTo>
                  <a:cubicBezTo>
                    <a:pt x="11026" y="39307"/>
                    <a:pt x="13114" y="38508"/>
                    <a:pt x="14712" y="36910"/>
                  </a:cubicBezTo>
                  <a:lnTo>
                    <a:pt x="27010" y="24612"/>
                  </a:lnTo>
                  <a:cubicBezTo>
                    <a:pt x="24433" y="22851"/>
                    <a:pt x="21464" y="21840"/>
                    <a:pt x="18463" y="21611"/>
                  </a:cubicBezTo>
                  <a:lnTo>
                    <a:pt x="31935" y="8172"/>
                  </a:lnTo>
                  <a:cubicBezTo>
                    <a:pt x="33516" y="6566"/>
                    <a:pt x="35605" y="5777"/>
                    <a:pt x="37688" y="5777"/>
                  </a:cubicBezTo>
                  <a:cubicBezTo>
                    <a:pt x="38398" y="5777"/>
                    <a:pt x="39108" y="5869"/>
                    <a:pt x="39797" y="6052"/>
                  </a:cubicBezTo>
                  <a:cubicBezTo>
                    <a:pt x="39438" y="4714"/>
                    <a:pt x="38753" y="3442"/>
                    <a:pt x="37709" y="2398"/>
                  </a:cubicBezTo>
                  <a:cubicBezTo>
                    <a:pt x="36111" y="800"/>
                    <a:pt x="34023" y="1"/>
                    <a:pt x="319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6" name="Google Shape;5806;p122"/>
            <p:cNvSpPr/>
            <p:nvPr/>
          </p:nvSpPr>
          <p:spPr>
            <a:xfrm>
              <a:off x="1645650" y="855125"/>
              <a:ext cx="3324000" cy="3559175"/>
            </a:xfrm>
            <a:custGeom>
              <a:avLst/>
              <a:gdLst/>
              <a:ahLst/>
              <a:cxnLst/>
              <a:rect l="l" t="t" r="r" b="b"/>
              <a:pathLst>
                <a:path w="132960" h="142367" extrusionOk="0">
                  <a:moveTo>
                    <a:pt x="111112" y="1"/>
                  </a:moveTo>
                  <a:cubicBezTo>
                    <a:pt x="108181" y="1"/>
                    <a:pt x="105229" y="527"/>
                    <a:pt x="102395" y="1612"/>
                  </a:cubicBezTo>
                  <a:cubicBezTo>
                    <a:pt x="86737" y="7548"/>
                    <a:pt x="62044" y="19226"/>
                    <a:pt x="42211" y="39092"/>
                  </a:cubicBezTo>
                  <a:cubicBezTo>
                    <a:pt x="12592" y="68711"/>
                    <a:pt x="1" y="112911"/>
                    <a:pt x="2774" y="142366"/>
                  </a:cubicBezTo>
                  <a:lnTo>
                    <a:pt x="9461" y="142366"/>
                  </a:lnTo>
                  <a:lnTo>
                    <a:pt x="128556" y="23271"/>
                  </a:lnTo>
                  <a:cubicBezTo>
                    <a:pt x="132959" y="18835"/>
                    <a:pt x="132959" y="11659"/>
                    <a:pt x="128556" y="7222"/>
                  </a:cubicBezTo>
                  <a:cubicBezTo>
                    <a:pt x="123832" y="2521"/>
                    <a:pt x="117525" y="1"/>
                    <a:pt x="1111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7" name="Google Shape;5807;p122"/>
            <p:cNvSpPr/>
            <p:nvPr/>
          </p:nvSpPr>
          <p:spPr>
            <a:xfrm>
              <a:off x="1712525" y="966150"/>
              <a:ext cx="3608600" cy="3732750"/>
            </a:xfrm>
            <a:custGeom>
              <a:avLst/>
              <a:gdLst/>
              <a:ahLst/>
              <a:cxnLst/>
              <a:rect l="l" t="t" r="r" b="b"/>
              <a:pathLst>
                <a:path w="144344" h="149310" extrusionOk="0">
                  <a:moveTo>
                    <a:pt x="131877" y="0"/>
                  </a:moveTo>
                  <a:cubicBezTo>
                    <a:pt x="130540" y="0"/>
                    <a:pt x="129195" y="238"/>
                    <a:pt x="127903" y="726"/>
                  </a:cubicBezTo>
                  <a:cubicBezTo>
                    <a:pt x="113714" y="6076"/>
                    <a:pt x="80507" y="20657"/>
                    <a:pt x="53041" y="48123"/>
                  </a:cubicBezTo>
                  <a:cubicBezTo>
                    <a:pt x="28282" y="72881"/>
                    <a:pt x="7666" y="112612"/>
                    <a:pt x="1" y="137925"/>
                  </a:cubicBezTo>
                  <a:cubicBezTo>
                    <a:pt x="3067" y="141970"/>
                    <a:pt x="6362" y="145754"/>
                    <a:pt x="9950" y="149310"/>
                  </a:cubicBezTo>
                  <a:lnTo>
                    <a:pt x="139907" y="19385"/>
                  </a:lnTo>
                  <a:cubicBezTo>
                    <a:pt x="144344" y="14948"/>
                    <a:pt x="144344" y="7772"/>
                    <a:pt x="139907" y="3336"/>
                  </a:cubicBezTo>
                  <a:cubicBezTo>
                    <a:pt x="137730" y="1158"/>
                    <a:pt x="134826" y="0"/>
                    <a:pt x="1318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8" name="Google Shape;5808;p122"/>
            <p:cNvSpPr/>
            <p:nvPr/>
          </p:nvSpPr>
          <p:spPr>
            <a:xfrm>
              <a:off x="2247500" y="1600800"/>
              <a:ext cx="3604525" cy="3353725"/>
            </a:xfrm>
            <a:custGeom>
              <a:avLst/>
              <a:gdLst/>
              <a:ahLst/>
              <a:cxnLst/>
              <a:rect l="l" t="t" r="r" b="b"/>
              <a:pathLst>
                <a:path w="144181" h="134149" extrusionOk="0">
                  <a:moveTo>
                    <a:pt x="127087" y="1"/>
                  </a:moveTo>
                  <a:lnTo>
                    <a:pt x="0" y="127055"/>
                  </a:lnTo>
                  <a:lnTo>
                    <a:pt x="0" y="133775"/>
                  </a:lnTo>
                  <a:cubicBezTo>
                    <a:pt x="2646" y="134024"/>
                    <a:pt x="5410" y="134149"/>
                    <a:pt x="8271" y="134149"/>
                  </a:cubicBezTo>
                  <a:cubicBezTo>
                    <a:pt x="37272" y="134149"/>
                    <a:pt x="76283" y="121299"/>
                    <a:pt x="103242" y="94370"/>
                  </a:cubicBezTo>
                  <a:cubicBezTo>
                    <a:pt x="123075" y="74505"/>
                    <a:pt x="134753" y="49844"/>
                    <a:pt x="140722" y="34186"/>
                  </a:cubicBezTo>
                  <a:cubicBezTo>
                    <a:pt x="144180" y="25118"/>
                    <a:pt x="141962" y="14875"/>
                    <a:pt x="135112" y="8025"/>
                  </a:cubicBezTo>
                  <a:lnTo>
                    <a:pt x="12708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9" name="Google Shape;5809;p122"/>
            <p:cNvSpPr/>
            <p:nvPr/>
          </p:nvSpPr>
          <p:spPr>
            <a:xfrm>
              <a:off x="1961250" y="1367575"/>
              <a:ext cx="3754575" cy="3579250"/>
            </a:xfrm>
            <a:custGeom>
              <a:avLst/>
              <a:gdLst/>
              <a:ahLst/>
              <a:cxnLst/>
              <a:rect l="l" t="t" r="r" b="b"/>
              <a:pathLst>
                <a:path w="150183" h="143170" extrusionOk="0">
                  <a:moveTo>
                    <a:pt x="137983" y="1"/>
                  </a:moveTo>
                  <a:cubicBezTo>
                    <a:pt x="135080" y="1"/>
                    <a:pt x="132176" y="1110"/>
                    <a:pt x="129958" y="3328"/>
                  </a:cubicBezTo>
                  <a:lnTo>
                    <a:pt x="1" y="133253"/>
                  </a:lnTo>
                  <a:cubicBezTo>
                    <a:pt x="3589" y="136841"/>
                    <a:pt x="7438" y="140135"/>
                    <a:pt x="11548" y="143169"/>
                  </a:cubicBezTo>
                  <a:cubicBezTo>
                    <a:pt x="36861" y="135503"/>
                    <a:pt x="76494" y="114888"/>
                    <a:pt x="101188" y="90194"/>
                  </a:cubicBezTo>
                  <a:cubicBezTo>
                    <a:pt x="128686" y="62696"/>
                    <a:pt x="143235" y="29521"/>
                    <a:pt x="148617" y="15332"/>
                  </a:cubicBezTo>
                  <a:cubicBezTo>
                    <a:pt x="150183" y="11157"/>
                    <a:pt x="149139" y="6459"/>
                    <a:pt x="146007" y="3328"/>
                  </a:cubicBezTo>
                  <a:cubicBezTo>
                    <a:pt x="143789" y="1110"/>
                    <a:pt x="140886" y="1"/>
                    <a:pt x="1379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10" name="Google Shape;5810;p122"/>
          <p:cNvGrpSpPr/>
          <p:nvPr/>
        </p:nvGrpSpPr>
        <p:grpSpPr>
          <a:xfrm>
            <a:off x="1417041" y="4176097"/>
            <a:ext cx="519901" cy="520876"/>
            <a:chOff x="1195500" y="238125"/>
            <a:chExt cx="5209425" cy="5219200"/>
          </a:xfrm>
        </p:grpSpPr>
        <p:sp>
          <p:nvSpPr>
            <p:cNvPr id="5811" name="Google Shape;5811;p122"/>
            <p:cNvSpPr/>
            <p:nvPr/>
          </p:nvSpPr>
          <p:spPr>
            <a:xfrm>
              <a:off x="2276850" y="243000"/>
              <a:ext cx="3046725" cy="5209425"/>
            </a:xfrm>
            <a:custGeom>
              <a:avLst/>
              <a:gdLst/>
              <a:ahLst/>
              <a:cxnLst/>
              <a:rect l="l" t="t" r="r" b="b"/>
              <a:pathLst>
                <a:path w="121869" h="208377" extrusionOk="0">
                  <a:moveTo>
                    <a:pt x="60935" y="1"/>
                  </a:moveTo>
                  <a:cubicBezTo>
                    <a:pt x="46484" y="1"/>
                    <a:pt x="32751" y="2937"/>
                    <a:pt x="20225" y="8254"/>
                  </a:cubicBezTo>
                  <a:lnTo>
                    <a:pt x="20225" y="144605"/>
                  </a:lnTo>
                  <a:cubicBezTo>
                    <a:pt x="20225" y="152238"/>
                    <a:pt x="18105" y="159708"/>
                    <a:pt x="14060" y="166166"/>
                  </a:cubicBezTo>
                  <a:lnTo>
                    <a:pt x="1" y="188674"/>
                  </a:lnTo>
                  <a:cubicBezTo>
                    <a:pt x="17126" y="201070"/>
                    <a:pt x="38166" y="208376"/>
                    <a:pt x="60935" y="208376"/>
                  </a:cubicBezTo>
                  <a:cubicBezTo>
                    <a:pt x="83703" y="208376"/>
                    <a:pt x="104743" y="201070"/>
                    <a:pt x="121868" y="188674"/>
                  </a:cubicBezTo>
                  <a:lnTo>
                    <a:pt x="107809" y="166166"/>
                  </a:lnTo>
                  <a:cubicBezTo>
                    <a:pt x="103764" y="159708"/>
                    <a:pt x="101644" y="152238"/>
                    <a:pt x="101644" y="144605"/>
                  </a:cubicBezTo>
                  <a:lnTo>
                    <a:pt x="101644" y="8254"/>
                  </a:lnTo>
                  <a:cubicBezTo>
                    <a:pt x="89118" y="2937"/>
                    <a:pt x="75385" y="1"/>
                    <a:pt x="609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2" name="Google Shape;5812;p122"/>
            <p:cNvSpPr/>
            <p:nvPr/>
          </p:nvSpPr>
          <p:spPr>
            <a:xfrm>
              <a:off x="2269525" y="238125"/>
              <a:ext cx="3061400" cy="5219200"/>
            </a:xfrm>
            <a:custGeom>
              <a:avLst/>
              <a:gdLst/>
              <a:ahLst/>
              <a:cxnLst/>
              <a:rect l="l" t="t" r="r" b="b"/>
              <a:pathLst>
                <a:path w="122456" h="208768" extrusionOk="0">
                  <a:moveTo>
                    <a:pt x="61228" y="391"/>
                  </a:moveTo>
                  <a:cubicBezTo>
                    <a:pt x="75254" y="391"/>
                    <a:pt x="88889" y="3164"/>
                    <a:pt x="101709" y="8579"/>
                  </a:cubicBezTo>
                  <a:lnTo>
                    <a:pt x="101709" y="144800"/>
                  </a:lnTo>
                  <a:cubicBezTo>
                    <a:pt x="101709" y="152465"/>
                    <a:pt x="103862" y="159968"/>
                    <a:pt x="107939" y="166492"/>
                  </a:cubicBezTo>
                  <a:lnTo>
                    <a:pt x="121901" y="188836"/>
                  </a:lnTo>
                  <a:cubicBezTo>
                    <a:pt x="104155" y="201591"/>
                    <a:pt x="83181" y="208376"/>
                    <a:pt x="61228" y="208376"/>
                  </a:cubicBezTo>
                  <a:cubicBezTo>
                    <a:pt x="39274" y="208376"/>
                    <a:pt x="18300" y="201591"/>
                    <a:pt x="555" y="188836"/>
                  </a:cubicBezTo>
                  <a:lnTo>
                    <a:pt x="14516" y="166492"/>
                  </a:lnTo>
                  <a:cubicBezTo>
                    <a:pt x="18593" y="159968"/>
                    <a:pt x="20746" y="152465"/>
                    <a:pt x="20746" y="144800"/>
                  </a:cubicBezTo>
                  <a:lnTo>
                    <a:pt x="20746" y="8579"/>
                  </a:lnTo>
                  <a:cubicBezTo>
                    <a:pt x="33566" y="3164"/>
                    <a:pt x="47201" y="391"/>
                    <a:pt x="61228" y="391"/>
                  </a:cubicBezTo>
                  <a:close/>
                  <a:moveTo>
                    <a:pt x="61228" y="0"/>
                  </a:moveTo>
                  <a:cubicBezTo>
                    <a:pt x="47071" y="0"/>
                    <a:pt x="33370" y="2773"/>
                    <a:pt x="20453" y="8253"/>
                  </a:cubicBezTo>
                  <a:lnTo>
                    <a:pt x="20322" y="8318"/>
                  </a:lnTo>
                  <a:lnTo>
                    <a:pt x="20322" y="144800"/>
                  </a:lnTo>
                  <a:cubicBezTo>
                    <a:pt x="20322" y="152400"/>
                    <a:pt x="18202" y="159805"/>
                    <a:pt x="14190" y="166263"/>
                  </a:cubicBezTo>
                  <a:lnTo>
                    <a:pt x="0" y="188934"/>
                  </a:lnTo>
                  <a:lnTo>
                    <a:pt x="163" y="189032"/>
                  </a:lnTo>
                  <a:cubicBezTo>
                    <a:pt x="18006" y="201950"/>
                    <a:pt x="39144" y="208767"/>
                    <a:pt x="61228" y="208767"/>
                  </a:cubicBezTo>
                  <a:cubicBezTo>
                    <a:pt x="83311" y="208767"/>
                    <a:pt x="104449" y="201950"/>
                    <a:pt x="122292" y="189032"/>
                  </a:cubicBezTo>
                  <a:lnTo>
                    <a:pt x="122455" y="188934"/>
                  </a:lnTo>
                  <a:lnTo>
                    <a:pt x="108265" y="166263"/>
                  </a:lnTo>
                  <a:cubicBezTo>
                    <a:pt x="104253" y="159805"/>
                    <a:pt x="102133" y="152400"/>
                    <a:pt x="102133" y="144800"/>
                  </a:cubicBezTo>
                  <a:lnTo>
                    <a:pt x="102133" y="8318"/>
                  </a:lnTo>
                  <a:lnTo>
                    <a:pt x="102002" y="8253"/>
                  </a:lnTo>
                  <a:cubicBezTo>
                    <a:pt x="89085" y="2773"/>
                    <a:pt x="75385" y="0"/>
                    <a:pt x="612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3" name="Google Shape;5813;p122"/>
            <p:cNvSpPr/>
            <p:nvPr/>
          </p:nvSpPr>
          <p:spPr>
            <a:xfrm>
              <a:off x="1195500" y="243000"/>
              <a:ext cx="5209425" cy="4716850"/>
            </a:xfrm>
            <a:custGeom>
              <a:avLst/>
              <a:gdLst/>
              <a:ahLst/>
              <a:cxnLst/>
              <a:rect l="l" t="t" r="r" b="b"/>
              <a:pathLst>
                <a:path w="208377" h="188674" extrusionOk="0">
                  <a:moveTo>
                    <a:pt x="104189" y="1"/>
                  </a:moveTo>
                  <a:cubicBezTo>
                    <a:pt x="46647" y="1"/>
                    <a:pt x="1" y="46647"/>
                    <a:pt x="1" y="104189"/>
                  </a:cubicBezTo>
                  <a:cubicBezTo>
                    <a:pt x="1" y="138961"/>
                    <a:pt x="17061" y="169754"/>
                    <a:pt x="43255" y="188674"/>
                  </a:cubicBezTo>
                  <a:lnTo>
                    <a:pt x="165122" y="188674"/>
                  </a:lnTo>
                  <a:cubicBezTo>
                    <a:pt x="191316" y="169754"/>
                    <a:pt x="208376" y="138961"/>
                    <a:pt x="208376" y="104189"/>
                  </a:cubicBezTo>
                  <a:cubicBezTo>
                    <a:pt x="208376" y="46647"/>
                    <a:pt x="161730" y="1"/>
                    <a:pt x="1041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4" name="Google Shape;5814;p122"/>
            <p:cNvSpPr/>
            <p:nvPr/>
          </p:nvSpPr>
          <p:spPr>
            <a:xfrm>
              <a:off x="4716000" y="520850"/>
              <a:ext cx="1159675" cy="1326250"/>
            </a:xfrm>
            <a:custGeom>
              <a:avLst/>
              <a:gdLst/>
              <a:ahLst/>
              <a:cxnLst/>
              <a:rect l="l" t="t" r="r" b="b"/>
              <a:pathLst>
                <a:path w="46387" h="53050" extrusionOk="0">
                  <a:moveTo>
                    <a:pt x="44334" y="0"/>
                  </a:moveTo>
                  <a:cubicBezTo>
                    <a:pt x="44062" y="0"/>
                    <a:pt x="43785" y="55"/>
                    <a:pt x="43516" y="173"/>
                  </a:cubicBezTo>
                  <a:lnTo>
                    <a:pt x="1" y="19484"/>
                  </a:lnTo>
                  <a:lnTo>
                    <a:pt x="1" y="53050"/>
                  </a:lnTo>
                  <a:lnTo>
                    <a:pt x="44853" y="16907"/>
                  </a:lnTo>
                  <a:cubicBezTo>
                    <a:pt x="45832" y="16124"/>
                    <a:pt x="46386" y="14950"/>
                    <a:pt x="46386" y="13710"/>
                  </a:cubicBezTo>
                  <a:lnTo>
                    <a:pt x="46386" y="2033"/>
                  </a:lnTo>
                  <a:cubicBezTo>
                    <a:pt x="46386" y="860"/>
                    <a:pt x="45408" y="0"/>
                    <a:pt x="44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5" name="Google Shape;5815;p122"/>
            <p:cNvSpPr/>
            <p:nvPr/>
          </p:nvSpPr>
          <p:spPr>
            <a:xfrm>
              <a:off x="4716000" y="740950"/>
              <a:ext cx="1159675" cy="1106150"/>
            </a:xfrm>
            <a:custGeom>
              <a:avLst/>
              <a:gdLst/>
              <a:ahLst/>
              <a:cxnLst/>
              <a:rect l="l" t="t" r="r" b="b"/>
              <a:pathLst>
                <a:path w="46387" h="44246" extrusionOk="0">
                  <a:moveTo>
                    <a:pt x="41440" y="0"/>
                  </a:moveTo>
                  <a:cubicBezTo>
                    <a:pt x="40395" y="0"/>
                    <a:pt x="39327" y="338"/>
                    <a:pt x="38394" y="1090"/>
                  </a:cubicBezTo>
                  <a:lnTo>
                    <a:pt x="18170" y="17400"/>
                  </a:lnTo>
                  <a:cubicBezTo>
                    <a:pt x="17228" y="18151"/>
                    <a:pt x="16156" y="18490"/>
                    <a:pt x="15109" y="18490"/>
                  </a:cubicBezTo>
                  <a:cubicBezTo>
                    <a:pt x="12568" y="18490"/>
                    <a:pt x="10178" y="16495"/>
                    <a:pt x="10178" y="13583"/>
                  </a:cubicBezTo>
                  <a:lnTo>
                    <a:pt x="10178" y="6179"/>
                  </a:lnTo>
                  <a:lnTo>
                    <a:pt x="1" y="10680"/>
                  </a:lnTo>
                  <a:lnTo>
                    <a:pt x="1" y="44246"/>
                  </a:lnTo>
                  <a:lnTo>
                    <a:pt x="44853" y="8103"/>
                  </a:lnTo>
                  <a:cubicBezTo>
                    <a:pt x="45832" y="7320"/>
                    <a:pt x="46386" y="6146"/>
                    <a:pt x="46386" y="4906"/>
                  </a:cubicBezTo>
                  <a:cubicBezTo>
                    <a:pt x="46386" y="1995"/>
                    <a:pt x="43980" y="0"/>
                    <a:pt x="414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6" name="Google Shape;5816;p122"/>
            <p:cNvSpPr/>
            <p:nvPr/>
          </p:nvSpPr>
          <p:spPr>
            <a:xfrm>
              <a:off x="1724775" y="2374475"/>
              <a:ext cx="1159650" cy="1325450"/>
            </a:xfrm>
            <a:custGeom>
              <a:avLst/>
              <a:gdLst/>
              <a:ahLst/>
              <a:cxnLst/>
              <a:rect l="l" t="t" r="r" b="b"/>
              <a:pathLst>
                <a:path w="46386" h="53018" extrusionOk="0">
                  <a:moveTo>
                    <a:pt x="2053" y="0"/>
                  </a:moveTo>
                  <a:cubicBezTo>
                    <a:pt x="978" y="0"/>
                    <a:pt x="0" y="860"/>
                    <a:pt x="0" y="2032"/>
                  </a:cubicBezTo>
                  <a:lnTo>
                    <a:pt x="0" y="13710"/>
                  </a:lnTo>
                  <a:cubicBezTo>
                    <a:pt x="0" y="14950"/>
                    <a:pt x="555" y="16124"/>
                    <a:pt x="1533" y="16907"/>
                  </a:cubicBezTo>
                  <a:lnTo>
                    <a:pt x="46385" y="53017"/>
                  </a:lnTo>
                  <a:lnTo>
                    <a:pt x="46385" y="19484"/>
                  </a:lnTo>
                  <a:lnTo>
                    <a:pt x="2871" y="173"/>
                  </a:lnTo>
                  <a:cubicBezTo>
                    <a:pt x="2601" y="55"/>
                    <a:pt x="2324" y="0"/>
                    <a:pt x="20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7" name="Google Shape;5817;p122"/>
            <p:cNvSpPr/>
            <p:nvPr/>
          </p:nvSpPr>
          <p:spPr>
            <a:xfrm>
              <a:off x="2782450" y="243000"/>
              <a:ext cx="2541125" cy="4983525"/>
            </a:xfrm>
            <a:custGeom>
              <a:avLst/>
              <a:gdLst/>
              <a:ahLst/>
              <a:cxnLst/>
              <a:rect l="l" t="t" r="r" b="b"/>
              <a:pathLst>
                <a:path w="101645" h="199341" extrusionOk="0">
                  <a:moveTo>
                    <a:pt x="40711" y="1"/>
                  </a:moveTo>
                  <a:cubicBezTo>
                    <a:pt x="26260" y="1"/>
                    <a:pt x="12527" y="2937"/>
                    <a:pt x="1" y="8254"/>
                  </a:cubicBezTo>
                  <a:lnTo>
                    <a:pt x="1" y="28804"/>
                  </a:lnTo>
                  <a:lnTo>
                    <a:pt x="32556" y="190566"/>
                  </a:lnTo>
                  <a:lnTo>
                    <a:pt x="83182" y="199341"/>
                  </a:lnTo>
                  <a:cubicBezTo>
                    <a:pt x="89738" y="196405"/>
                    <a:pt x="95903" y="192817"/>
                    <a:pt x="101644" y="188674"/>
                  </a:cubicBezTo>
                  <a:lnTo>
                    <a:pt x="87585" y="166166"/>
                  </a:lnTo>
                  <a:cubicBezTo>
                    <a:pt x="83540" y="159708"/>
                    <a:pt x="81420" y="152238"/>
                    <a:pt x="81420" y="144605"/>
                  </a:cubicBezTo>
                  <a:lnTo>
                    <a:pt x="81420" y="8254"/>
                  </a:lnTo>
                  <a:cubicBezTo>
                    <a:pt x="68894" y="2937"/>
                    <a:pt x="55161" y="1"/>
                    <a:pt x="407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8" name="Google Shape;5818;p122"/>
            <p:cNvSpPr/>
            <p:nvPr/>
          </p:nvSpPr>
          <p:spPr>
            <a:xfrm>
              <a:off x="4334350" y="298450"/>
              <a:ext cx="483625" cy="1028375"/>
            </a:xfrm>
            <a:custGeom>
              <a:avLst/>
              <a:gdLst/>
              <a:ahLst/>
              <a:cxnLst/>
              <a:rect l="l" t="t" r="r" b="b"/>
              <a:pathLst>
                <a:path w="19345" h="41135" extrusionOk="0">
                  <a:moveTo>
                    <a:pt x="1" y="1"/>
                  </a:moveTo>
                  <a:lnTo>
                    <a:pt x="1" y="29946"/>
                  </a:lnTo>
                  <a:cubicBezTo>
                    <a:pt x="1" y="36111"/>
                    <a:pt x="5024" y="41135"/>
                    <a:pt x="11189" y="41135"/>
                  </a:cubicBezTo>
                  <a:lnTo>
                    <a:pt x="19344" y="41135"/>
                  </a:lnTo>
                  <a:lnTo>
                    <a:pt x="19344" y="35035"/>
                  </a:lnTo>
                  <a:lnTo>
                    <a:pt x="11189" y="35035"/>
                  </a:lnTo>
                  <a:cubicBezTo>
                    <a:pt x="8384" y="35035"/>
                    <a:pt x="6100" y="32751"/>
                    <a:pt x="6100" y="29946"/>
                  </a:cubicBezTo>
                  <a:lnTo>
                    <a:pt x="6100" y="1469"/>
                  </a:lnTo>
                  <a:cubicBezTo>
                    <a:pt x="4078" y="914"/>
                    <a:pt x="2056" y="425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9" name="Google Shape;5819;p122"/>
            <p:cNvSpPr/>
            <p:nvPr/>
          </p:nvSpPr>
          <p:spPr>
            <a:xfrm>
              <a:off x="3927425" y="246275"/>
              <a:ext cx="559450" cy="2004500"/>
            </a:xfrm>
            <a:custGeom>
              <a:avLst/>
              <a:gdLst/>
              <a:ahLst/>
              <a:cxnLst/>
              <a:rect l="l" t="t" r="r" b="b"/>
              <a:pathLst>
                <a:path w="22378" h="80180" extrusionOk="0">
                  <a:moveTo>
                    <a:pt x="0" y="0"/>
                  </a:moveTo>
                  <a:lnTo>
                    <a:pt x="0" y="44233"/>
                  </a:lnTo>
                  <a:cubicBezTo>
                    <a:pt x="0" y="50398"/>
                    <a:pt x="5024" y="55421"/>
                    <a:pt x="11189" y="55421"/>
                  </a:cubicBezTo>
                  <a:cubicBezTo>
                    <a:pt x="13994" y="55421"/>
                    <a:pt x="16278" y="57705"/>
                    <a:pt x="16278" y="60510"/>
                  </a:cubicBezTo>
                  <a:lnTo>
                    <a:pt x="16278" y="77114"/>
                  </a:lnTo>
                  <a:cubicBezTo>
                    <a:pt x="16278" y="78810"/>
                    <a:pt x="17648" y="80180"/>
                    <a:pt x="19344" y="80180"/>
                  </a:cubicBezTo>
                  <a:cubicBezTo>
                    <a:pt x="21007" y="80180"/>
                    <a:pt x="22377" y="78810"/>
                    <a:pt x="22377" y="77114"/>
                  </a:cubicBezTo>
                  <a:lnTo>
                    <a:pt x="22377" y="60510"/>
                  </a:lnTo>
                  <a:cubicBezTo>
                    <a:pt x="22377" y="54345"/>
                    <a:pt x="17354" y="49321"/>
                    <a:pt x="11189" y="49321"/>
                  </a:cubicBezTo>
                  <a:cubicBezTo>
                    <a:pt x="8384" y="49321"/>
                    <a:pt x="6100" y="47038"/>
                    <a:pt x="6100" y="44233"/>
                  </a:cubicBezTo>
                  <a:lnTo>
                    <a:pt x="6100" y="489"/>
                  </a:lnTo>
                  <a:cubicBezTo>
                    <a:pt x="4078" y="261"/>
                    <a:pt x="2055" y="9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0" name="Google Shape;5820;p122"/>
            <p:cNvSpPr/>
            <p:nvPr/>
          </p:nvSpPr>
          <p:spPr>
            <a:xfrm>
              <a:off x="3113550" y="246275"/>
              <a:ext cx="559450" cy="691550"/>
            </a:xfrm>
            <a:custGeom>
              <a:avLst/>
              <a:gdLst/>
              <a:ahLst/>
              <a:cxnLst/>
              <a:rect l="l" t="t" r="r" b="b"/>
              <a:pathLst>
                <a:path w="22378" h="27662" extrusionOk="0">
                  <a:moveTo>
                    <a:pt x="22378" y="0"/>
                  </a:moveTo>
                  <a:cubicBezTo>
                    <a:pt x="20323" y="98"/>
                    <a:pt x="18300" y="261"/>
                    <a:pt x="16278" y="489"/>
                  </a:cubicBezTo>
                  <a:lnTo>
                    <a:pt x="16278" y="16473"/>
                  </a:lnTo>
                  <a:cubicBezTo>
                    <a:pt x="16278" y="19279"/>
                    <a:pt x="13995" y="21562"/>
                    <a:pt x="11189" y="21562"/>
                  </a:cubicBezTo>
                  <a:cubicBezTo>
                    <a:pt x="8384" y="21562"/>
                    <a:pt x="6101" y="19279"/>
                    <a:pt x="6101" y="16473"/>
                  </a:cubicBezTo>
                  <a:lnTo>
                    <a:pt x="6101" y="2088"/>
                  </a:lnTo>
                  <a:cubicBezTo>
                    <a:pt x="4046" y="2512"/>
                    <a:pt x="2023" y="3001"/>
                    <a:pt x="1" y="3556"/>
                  </a:cubicBezTo>
                  <a:lnTo>
                    <a:pt x="1" y="16473"/>
                  </a:lnTo>
                  <a:cubicBezTo>
                    <a:pt x="1" y="22638"/>
                    <a:pt x="5024" y="27662"/>
                    <a:pt x="11189" y="27662"/>
                  </a:cubicBezTo>
                  <a:cubicBezTo>
                    <a:pt x="17354" y="27662"/>
                    <a:pt x="22378" y="22638"/>
                    <a:pt x="22378" y="16473"/>
                  </a:cubicBezTo>
                  <a:lnTo>
                    <a:pt x="2237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1" name="Google Shape;5821;p122"/>
            <p:cNvSpPr/>
            <p:nvPr/>
          </p:nvSpPr>
          <p:spPr>
            <a:xfrm>
              <a:off x="2276850" y="963100"/>
              <a:ext cx="2585150" cy="4489325"/>
            </a:xfrm>
            <a:custGeom>
              <a:avLst/>
              <a:gdLst/>
              <a:ahLst/>
              <a:cxnLst/>
              <a:rect l="l" t="t" r="r" b="b"/>
              <a:pathLst>
                <a:path w="103406" h="179573" extrusionOk="0">
                  <a:moveTo>
                    <a:pt x="20225" y="0"/>
                  </a:moveTo>
                  <a:lnTo>
                    <a:pt x="20225" y="40220"/>
                  </a:lnTo>
                  <a:cubicBezTo>
                    <a:pt x="15756" y="40220"/>
                    <a:pt x="12103" y="43841"/>
                    <a:pt x="12103" y="48343"/>
                  </a:cubicBezTo>
                  <a:cubicBezTo>
                    <a:pt x="12103" y="50789"/>
                    <a:pt x="13179" y="52975"/>
                    <a:pt x="14875" y="54443"/>
                  </a:cubicBezTo>
                  <a:cubicBezTo>
                    <a:pt x="13179" y="55943"/>
                    <a:pt x="12103" y="58129"/>
                    <a:pt x="12103" y="60543"/>
                  </a:cubicBezTo>
                  <a:cubicBezTo>
                    <a:pt x="12103" y="63022"/>
                    <a:pt x="13179" y="65207"/>
                    <a:pt x="14908" y="66708"/>
                  </a:cubicBezTo>
                  <a:cubicBezTo>
                    <a:pt x="13766" y="67980"/>
                    <a:pt x="13081" y="69643"/>
                    <a:pt x="13081" y="71470"/>
                  </a:cubicBezTo>
                  <a:cubicBezTo>
                    <a:pt x="13081" y="73949"/>
                    <a:pt x="14321" y="76102"/>
                    <a:pt x="16213" y="77407"/>
                  </a:cubicBezTo>
                  <a:cubicBezTo>
                    <a:pt x="15299" y="78386"/>
                    <a:pt x="14745" y="79690"/>
                    <a:pt x="14745" y="81126"/>
                  </a:cubicBezTo>
                  <a:cubicBezTo>
                    <a:pt x="14745" y="84159"/>
                    <a:pt x="17191" y="86606"/>
                    <a:pt x="20225" y="86606"/>
                  </a:cubicBezTo>
                  <a:lnTo>
                    <a:pt x="20225" y="115801"/>
                  </a:lnTo>
                  <a:cubicBezTo>
                    <a:pt x="20225" y="123434"/>
                    <a:pt x="18105" y="130904"/>
                    <a:pt x="14060" y="137362"/>
                  </a:cubicBezTo>
                  <a:lnTo>
                    <a:pt x="1" y="159870"/>
                  </a:lnTo>
                  <a:cubicBezTo>
                    <a:pt x="17126" y="172266"/>
                    <a:pt x="38166" y="179572"/>
                    <a:pt x="60935" y="179572"/>
                  </a:cubicBezTo>
                  <a:cubicBezTo>
                    <a:pt x="76070" y="179572"/>
                    <a:pt x="90456" y="176343"/>
                    <a:pt x="103406" y="170537"/>
                  </a:cubicBezTo>
                  <a:lnTo>
                    <a:pt x="88531" y="135014"/>
                  </a:lnTo>
                  <a:cubicBezTo>
                    <a:pt x="86835" y="131001"/>
                    <a:pt x="85824" y="126761"/>
                    <a:pt x="85465" y="122455"/>
                  </a:cubicBezTo>
                  <a:cubicBezTo>
                    <a:pt x="88466" y="122357"/>
                    <a:pt x="90847" y="119943"/>
                    <a:pt x="90847" y="116942"/>
                  </a:cubicBezTo>
                  <a:cubicBezTo>
                    <a:pt x="90847" y="115507"/>
                    <a:pt x="90292" y="114202"/>
                    <a:pt x="89379" y="113224"/>
                  </a:cubicBezTo>
                  <a:cubicBezTo>
                    <a:pt x="91271" y="111951"/>
                    <a:pt x="92511" y="109766"/>
                    <a:pt x="92511" y="107319"/>
                  </a:cubicBezTo>
                  <a:cubicBezTo>
                    <a:pt x="92511" y="105460"/>
                    <a:pt x="91826" y="103796"/>
                    <a:pt x="90684" y="102524"/>
                  </a:cubicBezTo>
                  <a:cubicBezTo>
                    <a:pt x="92413" y="101024"/>
                    <a:pt x="93489" y="98838"/>
                    <a:pt x="93489" y="96392"/>
                  </a:cubicBezTo>
                  <a:cubicBezTo>
                    <a:pt x="93489" y="91890"/>
                    <a:pt x="89836" y="88237"/>
                    <a:pt x="85367" y="88237"/>
                  </a:cubicBezTo>
                  <a:lnTo>
                    <a:pt x="85367" y="68469"/>
                  </a:lnTo>
                  <a:cubicBezTo>
                    <a:pt x="85367" y="63968"/>
                    <a:pt x="81713" y="60314"/>
                    <a:pt x="77212" y="60314"/>
                  </a:cubicBezTo>
                  <a:cubicBezTo>
                    <a:pt x="72710" y="60314"/>
                    <a:pt x="69090" y="63968"/>
                    <a:pt x="69090" y="68469"/>
                  </a:cubicBezTo>
                  <a:lnTo>
                    <a:pt x="69090" y="75482"/>
                  </a:lnTo>
                  <a:cubicBezTo>
                    <a:pt x="69090" y="79984"/>
                    <a:pt x="65436" y="83637"/>
                    <a:pt x="60935" y="83637"/>
                  </a:cubicBezTo>
                  <a:cubicBezTo>
                    <a:pt x="56433" y="83637"/>
                    <a:pt x="52780" y="79984"/>
                    <a:pt x="52780" y="75482"/>
                  </a:cubicBezTo>
                  <a:lnTo>
                    <a:pt x="52780" y="30597"/>
                  </a:lnTo>
                  <a:cubicBezTo>
                    <a:pt x="52780" y="26096"/>
                    <a:pt x="49159" y="22443"/>
                    <a:pt x="44657" y="22443"/>
                  </a:cubicBezTo>
                  <a:cubicBezTo>
                    <a:pt x="40156" y="22443"/>
                    <a:pt x="36502" y="18822"/>
                    <a:pt x="36502" y="14320"/>
                  </a:cubicBezTo>
                  <a:lnTo>
                    <a:pt x="36502" y="8155"/>
                  </a:lnTo>
                  <a:cubicBezTo>
                    <a:pt x="36502" y="3653"/>
                    <a:pt x="32881" y="0"/>
                    <a:pt x="283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2" name="Google Shape;5822;p122"/>
            <p:cNvSpPr/>
            <p:nvPr/>
          </p:nvSpPr>
          <p:spPr>
            <a:xfrm>
              <a:off x="2276850" y="963100"/>
              <a:ext cx="1727250" cy="4489325"/>
            </a:xfrm>
            <a:custGeom>
              <a:avLst/>
              <a:gdLst/>
              <a:ahLst/>
              <a:cxnLst/>
              <a:rect l="l" t="t" r="r" b="b"/>
              <a:pathLst>
                <a:path w="69090" h="179573" extrusionOk="0">
                  <a:moveTo>
                    <a:pt x="20225" y="0"/>
                  </a:moveTo>
                  <a:lnTo>
                    <a:pt x="20225" y="40220"/>
                  </a:lnTo>
                  <a:cubicBezTo>
                    <a:pt x="15756" y="40220"/>
                    <a:pt x="12103" y="43841"/>
                    <a:pt x="12103" y="48343"/>
                  </a:cubicBezTo>
                  <a:cubicBezTo>
                    <a:pt x="12103" y="50789"/>
                    <a:pt x="13179" y="52975"/>
                    <a:pt x="14875" y="54443"/>
                  </a:cubicBezTo>
                  <a:cubicBezTo>
                    <a:pt x="13179" y="55943"/>
                    <a:pt x="12103" y="58129"/>
                    <a:pt x="12103" y="60543"/>
                  </a:cubicBezTo>
                  <a:cubicBezTo>
                    <a:pt x="12103" y="63022"/>
                    <a:pt x="13179" y="65207"/>
                    <a:pt x="14908" y="66708"/>
                  </a:cubicBezTo>
                  <a:cubicBezTo>
                    <a:pt x="13766" y="67980"/>
                    <a:pt x="13081" y="69643"/>
                    <a:pt x="13081" y="71470"/>
                  </a:cubicBezTo>
                  <a:cubicBezTo>
                    <a:pt x="13081" y="73949"/>
                    <a:pt x="14321" y="76102"/>
                    <a:pt x="16213" y="77407"/>
                  </a:cubicBezTo>
                  <a:cubicBezTo>
                    <a:pt x="15299" y="78386"/>
                    <a:pt x="14745" y="79690"/>
                    <a:pt x="14745" y="81126"/>
                  </a:cubicBezTo>
                  <a:cubicBezTo>
                    <a:pt x="14745" y="84159"/>
                    <a:pt x="17191" y="86606"/>
                    <a:pt x="20225" y="86606"/>
                  </a:cubicBezTo>
                  <a:lnTo>
                    <a:pt x="20225" y="115801"/>
                  </a:lnTo>
                  <a:cubicBezTo>
                    <a:pt x="20225" y="123434"/>
                    <a:pt x="18105" y="130904"/>
                    <a:pt x="14060" y="137362"/>
                  </a:cubicBezTo>
                  <a:lnTo>
                    <a:pt x="1" y="159870"/>
                  </a:lnTo>
                  <a:cubicBezTo>
                    <a:pt x="17126" y="172266"/>
                    <a:pt x="38166" y="179572"/>
                    <a:pt x="60935" y="179572"/>
                  </a:cubicBezTo>
                  <a:cubicBezTo>
                    <a:pt x="63675" y="179572"/>
                    <a:pt x="66382" y="179442"/>
                    <a:pt x="69090" y="179246"/>
                  </a:cubicBezTo>
                  <a:lnTo>
                    <a:pt x="69090" y="149856"/>
                  </a:lnTo>
                  <a:cubicBezTo>
                    <a:pt x="69090" y="145354"/>
                    <a:pt x="65436" y="141733"/>
                    <a:pt x="60935" y="141733"/>
                  </a:cubicBezTo>
                  <a:cubicBezTo>
                    <a:pt x="56433" y="141733"/>
                    <a:pt x="52780" y="138080"/>
                    <a:pt x="52780" y="133578"/>
                  </a:cubicBezTo>
                  <a:lnTo>
                    <a:pt x="52780" y="109570"/>
                  </a:lnTo>
                  <a:cubicBezTo>
                    <a:pt x="52780" y="105069"/>
                    <a:pt x="49159" y="101415"/>
                    <a:pt x="44657" y="101415"/>
                  </a:cubicBezTo>
                  <a:cubicBezTo>
                    <a:pt x="40156" y="101415"/>
                    <a:pt x="36502" y="97794"/>
                    <a:pt x="36502" y="93293"/>
                  </a:cubicBezTo>
                  <a:lnTo>
                    <a:pt x="36502" y="14320"/>
                  </a:lnTo>
                  <a:lnTo>
                    <a:pt x="36502" y="8155"/>
                  </a:lnTo>
                  <a:cubicBezTo>
                    <a:pt x="36502" y="3653"/>
                    <a:pt x="32881" y="0"/>
                    <a:pt x="283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3" name="Google Shape;5823;p122"/>
            <p:cNvSpPr/>
            <p:nvPr/>
          </p:nvSpPr>
          <p:spPr>
            <a:xfrm>
              <a:off x="3850775" y="4005700"/>
              <a:ext cx="305825" cy="305025"/>
            </a:xfrm>
            <a:custGeom>
              <a:avLst/>
              <a:gdLst/>
              <a:ahLst/>
              <a:cxnLst/>
              <a:rect l="l" t="t" r="r" b="b"/>
              <a:pathLst>
                <a:path w="12233" h="12201" extrusionOk="0">
                  <a:moveTo>
                    <a:pt x="6133" y="1"/>
                  </a:moveTo>
                  <a:cubicBezTo>
                    <a:pt x="2740" y="1"/>
                    <a:pt x="0" y="2708"/>
                    <a:pt x="0" y="6101"/>
                  </a:cubicBezTo>
                  <a:cubicBezTo>
                    <a:pt x="0" y="9461"/>
                    <a:pt x="2740" y="12201"/>
                    <a:pt x="6133" y="12201"/>
                  </a:cubicBezTo>
                  <a:cubicBezTo>
                    <a:pt x="9492" y="12201"/>
                    <a:pt x="12232" y="9461"/>
                    <a:pt x="12232" y="6101"/>
                  </a:cubicBezTo>
                  <a:cubicBezTo>
                    <a:pt x="12232" y="2708"/>
                    <a:pt x="9492" y="1"/>
                    <a:pt x="61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4" name="Google Shape;5824;p122"/>
            <p:cNvSpPr/>
            <p:nvPr/>
          </p:nvSpPr>
          <p:spPr>
            <a:xfrm>
              <a:off x="3443825" y="485465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2"/>
                    <a:pt x="2741" y="12233"/>
                    <a:pt x="6101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5" name="Google Shape;5825;p122"/>
            <p:cNvSpPr/>
            <p:nvPr/>
          </p:nvSpPr>
          <p:spPr>
            <a:xfrm>
              <a:off x="3036900" y="36999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6" name="Google Shape;5826;p122"/>
            <p:cNvSpPr/>
            <p:nvPr/>
          </p:nvSpPr>
          <p:spPr>
            <a:xfrm>
              <a:off x="3036900" y="1754125"/>
              <a:ext cx="305825" cy="305025"/>
            </a:xfrm>
            <a:custGeom>
              <a:avLst/>
              <a:gdLst/>
              <a:ahLst/>
              <a:cxnLst/>
              <a:rect l="l" t="t" r="r" b="b"/>
              <a:pathLst>
                <a:path w="12233" h="12201" extrusionOk="0">
                  <a:moveTo>
                    <a:pt x="6100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00"/>
                    <a:pt x="6100" y="12200"/>
                  </a:cubicBezTo>
                  <a:cubicBezTo>
                    <a:pt x="9493" y="12200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7" name="Google Shape;5827;p122"/>
            <p:cNvSpPr/>
            <p:nvPr/>
          </p:nvSpPr>
          <p:spPr>
            <a:xfrm>
              <a:off x="2926000" y="2917025"/>
              <a:ext cx="152500" cy="153325"/>
            </a:xfrm>
            <a:custGeom>
              <a:avLst/>
              <a:gdLst/>
              <a:ahLst/>
              <a:cxnLst/>
              <a:rect l="l" t="t" r="r" b="b"/>
              <a:pathLst>
                <a:path w="6100" h="6133" extrusionOk="0">
                  <a:moveTo>
                    <a:pt x="3034" y="0"/>
                  </a:moveTo>
                  <a:cubicBezTo>
                    <a:pt x="1370" y="0"/>
                    <a:pt x="0" y="1370"/>
                    <a:pt x="0" y="3067"/>
                  </a:cubicBezTo>
                  <a:cubicBezTo>
                    <a:pt x="0" y="4763"/>
                    <a:pt x="1370" y="6133"/>
                    <a:pt x="3034" y="6133"/>
                  </a:cubicBezTo>
                  <a:cubicBezTo>
                    <a:pt x="4730" y="6133"/>
                    <a:pt x="6100" y="4763"/>
                    <a:pt x="6100" y="3067"/>
                  </a:cubicBezTo>
                  <a:cubicBezTo>
                    <a:pt x="6100" y="1370"/>
                    <a:pt x="4730" y="0"/>
                    <a:pt x="30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8" name="Google Shape;5828;p122"/>
            <p:cNvSpPr/>
            <p:nvPr/>
          </p:nvSpPr>
          <p:spPr>
            <a:xfrm>
              <a:off x="4105200" y="33052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7" y="0"/>
                  </a:moveTo>
                  <a:cubicBezTo>
                    <a:pt x="1370" y="0"/>
                    <a:pt x="0" y="1370"/>
                    <a:pt x="0" y="3067"/>
                  </a:cubicBezTo>
                  <a:cubicBezTo>
                    <a:pt x="0" y="4730"/>
                    <a:pt x="1370" y="6100"/>
                    <a:pt x="3067" y="6100"/>
                  </a:cubicBezTo>
                  <a:cubicBezTo>
                    <a:pt x="4763" y="6100"/>
                    <a:pt x="6100" y="4730"/>
                    <a:pt x="6100" y="3067"/>
                  </a:cubicBezTo>
                  <a:cubicBezTo>
                    <a:pt x="6100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29" name="Google Shape;5829;p122"/>
            <p:cNvSpPr/>
            <p:nvPr/>
          </p:nvSpPr>
          <p:spPr>
            <a:xfrm>
              <a:off x="3316600" y="231925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1"/>
                  </a:moveTo>
                  <a:cubicBezTo>
                    <a:pt x="1371" y="1"/>
                    <a:pt x="1" y="1371"/>
                    <a:pt x="1" y="3067"/>
                  </a:cubicBezTo>
                  <a:cubicBezTo>
                    <a:pt x="1" y="4731"/>
                    <a:pt x="1371" y="6101"/>
                    <a:pt x="3067" y="6101"/>
                  </a:cubicBezTo>
                  <a:cubicBezTo>
                    <a:pt x="4763" y="6101"/>
                    <a:pt x="6134" y="4731"/>
                    <a:pt x="6134" y="3067"/>
                  </a:cubicBezTo>
                  <a:cubicBezTo>
                    <a:pt x="6134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0" name="Google Shape;5830;p122"/>
            <p:cNvSpPr/>
            <p:nvPr/>
          </p:nvSpPr>
          <p:spPr>
            <a:xfrm>
              <a:off x="4257700" y="4778800"/>
              <a:ext cx="153325" cy="152525"/>
            </a:xfrm>
            <a:custGeom>
              <a:avLst/>
              <a:gdLst/>
              <a:ahLst/>
              <a:cxnLst/>
              <a:rect l="l" t="t" r="r" b="b"/>
              <a:pathLst>
                <a:path w="6133" h="6101" extrusionOk="0">
                  <a:moveTo>
                    <a:pt x="3067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1" name="Google Shape;5831;p122"/>
            <p:cNvSpPr/>
            <p:nvPr/>
          </p:nvSpPr>
          <p:spPr>
            <a:xfrm>
              <a:off x="2808550" y="470215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34" y="0"/>
                  </a:moveTo>
                  <a:cubicBezTo>
                    <a:pt x="1371" y="0"/>
                    <a:pt x="1" y="1370"/>
                    <a:pt x="1" y="3066"/>
                  </a:cubicBezTo>
                  <a:cubicBezTo>
                    <a:pt x="1" y="4730"/>
                    <a:pt x="1371" y="6100"/>
                    <a:pt x="3034" y="6100"/>
                  </a:cubicBezTo>
                  <a:cubicBezTo>
                    <a:pt x="4731" y="6100"/>
                    <a:pt x="6101" y="4730"/>
                    <a:pt x="6101" y="3066"/>
                  </a:cubicBezTo>
                  <a:cubicBezTo>
                    <a:pt x="6101" y="1370"/>
                    <a:pt x="4731" y="0"/>
                    <a:pt x="30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32" name="Google Shape;5832;p122"/>
          <p:cNvGrpSpPr/>
          <p:nvPr/>
        </p:nvGrpSpPr>
        <p:grpSpPr>
          <a:xfrm>
            <a:off x="648365" y="4196850"/>
            <a:ext cx="520876" cy="520884"/>
            <a:chOff x="1190625" y="238050"/>
            <a:chExt cx="5219200" cy="5219275"/>
          </a:xfrm>
        </p:grpSpPr>
        <p:sp>
          <p:nvSpPr>
            <p:cNvPr id="5833" name="Google Shape;5833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62023"/>
                    <a:pt x="46744" y="208767"/>
                    <a:pt x="104384" y="208767"/>
                  </a:cubicBezTo>
                  <a:cubicBezTo>
                    <a:pt x="105656" y="208767"/>
                    <a:pt x="106928" y="208735"/>
                    <a:pt x="108200" y="208702"/>
                  </a:cubicBezTo>
                  <a:lnTo>
                    <a:pt x="111169" y="202243"/>
                  </a:lnTo>
                  <a:lnTo>
                    <a:pt x="116551" y="208049"/>
                  </a:lnTo>
                  <a:cubicBezTo>
                    <a:pt x="168449" y="202047"/>
                    <a:pt x="208767" y="15791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4" name="Google Shape;5834;p122"/>
            <p:cNvSpPr/>
            <p:nvPr/>
          </p:nvSpPr>
          <p:spPr>
            <a:xfrm>
              <a:off x="2913750" y="343300"/>
              <a:ext cx="1166200" cy="1834900"/>
            </a:xfrm>
            <a:custGeom>
              <a:avLst/>
              <a:gdLst/>
              <a:ahLst/>
              <a:cxnLst/>
              <a:rect l="l" t="t" r="r" b="b"/>
              <a:pathLst>
                <a:path w="46648" h="73396" extrusionOk="0">
                  <a:moveTo>
                    <a:pt x="490" y="1"/>
                  </a:moveTo>
                  <a:lnTo>
                    <a:pt x="490" y="1"/>
                  </a:lnTo>
                  <a:cubicBezTo>
                    <a:pt x="1" y="6427"/>
                    <a:pt x="621" y="15104"/>
                    <a:pt x="5024" y="24466"/>
                  </a:cubicBezTo>
                  <a:cubicBezTo>
                    <a:pt x="14027" y="43581"/>
                    <a:pt x="36437" y="48474"/>
                    <a:pt x="36437" y="73396"/>
                  </a:cubicBezTo>
                  <a:lnTo>
                    <a:pt x="44853" y="73396"/>
                  </a:lnTo>
                  <a:cubicBezTo>
                    <a:pt x="45669" y="69905"/>
                    <a:pt x="46223" y="66611"/>
                    <a:pt x="46517" y="63544"/>
                  </a:cubicBezTo>
                  <a:cubicBezTo>
                    <a:pt x="46647" y="55585"/>
                    <a:pt x="42080" y="42178"/>
                    <a:pt x="42080" y="42178"/>
                  </a:cubicBezTo>
                  <a:lnTo>
                    <a:pt x="4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5" name="Google Shape;5835;p122"/>
            <p:cNvSpPr/>
            <p:nvPr/>
          </p:nvSpPr>
          <p:spPr>
            <a:xfrm>
              <a:off x="3704800" y="1449125"/>
              <a:ext cx="374325" cy="729075"/>
            </a:xfrm>
            <a:custGeom>
              <a:avLst/>
              <a:gdLst/>
              <a:ahLst/>
              <a:cxnLst/>
              <a:rect l="l" t="t" r="r" b="b"/>
              <a:pathLst>
                <a:path w="14973" h="29163" extrusionOk="0">
                  <a:moveTo>
                    <a:pt x="11091" y="0"/>
                  </a:moveTo>
                  <a:cubicBezTo>
                    <a:pt x="7176" y="3491"/>
                    <a:pt x="3393" y="7340"/>
                    <a:pt x="0" y="11711"/>
                  </a:cubicBezTo>
                  <a:cubicBezTo>
                    <a:pt x="2903" y="16408"/>
                    <a:pt x="4795" y="21921"/>
                    <a:pt x="4795" y="29163"/>
                  </a:cubicBezTo>
                  <a:lnTo>
                    <a:pt x="13211" y="29163"/>
                  </a:lnTo>
                  <a:cubicBezTo>
                    <a:pt x="14027" y="25672"/>
                    <a:pt x="14581" y="22378"/>
                    <a:pt x="14875" y="19311"/>
                  </a:cubicBezTo>
                  <a:cubicBezTo>
                    <a:pt x="14973" y="13277"/>
                    <a:pt x="12363" y="4078"/>
                    <a:pt x="110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6" name="Google Shape;5836;p122"/>
            <p:cNvSpPr/>
            <p:nvPr/>
          </p:nvSpPr>
          <p:spPr>
            <a:xfrm>
              <a:off x="2926000" y="238050"/>
              <a:ext cx="1259150" cy="1693875"/>
            </a:xfrm>
            <a:custGeom>
              <a:avLst/>
              <a:gdLst/>
              <a:ahLst/>
              <a:cxnLst/>
              <a:rect l="l" t="t" r="r" b="b"/>
              <a:pathLst>
                <a:path w="50366" h="67755" extrusionOk="0">
                  <a:moveTo>
                    <a:pt x="2142" y="1"/>
                  </a:moveTo>
                  <a:cubicBezTo>
                    <a:pt x="1278" y="1"/>
                    <a:pt x="421" y="579"/>
                    <a:pt x="294" y="1634"/>
                  </a:cubicBezTo>
                  <a:cubicBezTo>
                    <a:pt x="163" y="2449"/>
                    <a:pt x="65" y="3298"/>
                    <a:pt x="0" y="4211"/>
                  </a:cubicBezTo>
                  <a:cubicBezTo>
                    <a:pt x="0" y="28284"/>
                    <a:pt x="42210" y="31579"/>
                    <a:pt x="46027" y="67754"/>
                  </a:cubicBezTo>
                  <a:cubicBezTo>
                    <a:pt x="50365" y="25903"/>
                    <a:pt x="12200" y="20488"/>
                    <a:pt x="3849" y="1145"/>
                  </a:cubicBezTo>
                  <a:cubicBezTo>
                    <a:pt x="3517" y="365"/>
                    <a:pt x="2828" y="1"/>
                    <a:pt x="2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7" name="Google Shape;5837;p122"/>
            <p:cNvSpPr/>
            <p:nvPr/>
          </p:nvSpPr>
          <p:spPr>
            <a:xfrm>
              <a:off x="3931500" y="1407525"/>
              <a:ext cx="167200" cy="524400"/>
            </a:xfrm>
            <a:custGeom>
              <a:avLst/>
              <a:gdLst/>
              <a:ahLst/>
              <a:cxnLst/>
              <a:rect l="l" t="t" r="r" b="b"/>
              <a:pathLst>
                <a:path w="6688" h="20976" extrusionOk="0">
                  <a:moveTo>
                    <a:pt x="3947" y="1"/>
                  </a:moveTo>
                  <a:cubicBezTo>
                    <a:pt x="2610" y="1143"/>
                    <a:pt x="1305" y="2317"/>
                    <a:pt x="0" y="3524"/>
                  </a:cubicBezTo>
                  <a:cubicBezTo>
                    <a:pt x="2969" y="8384"/>
                    <a:pt x="5089" y="14093"/>
                    <a:pt x="5807" y="20975"/>
                  </a:cubicBezTo>
                  <a:cubicBezTo>
                    <a:pt x="6687" y="12690"/>
                    <a:pt x="5872" y="5840"/>
                    <a:pt x="39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8" name="Google Shape;5838;p122"/>
            <p:cNvSpPr/>
            <p:nvPr/>
          </p:nvSpPr>
          <p:spPr>
            <a:xfrm>
              <a:off x="3545775" y="860325"/>
              <a:ext cx="1514400" cy="2386175"/>
            </a:xfrm>
            <a:custGeom>
              <a:avLst/>
              <a:gdLst/>
              <a:ahLst/>
              <a:cxnLst/>
              <a:rect l="l" t="t" r="r" b="b"/>
              <a:pathLst>
                <a:path w="60576" h="95447" extrusionOk="0">
                  <a:moveTo>
                    <a:pt x="59923" y="1"/>
                  </a:moveTo>
                  <a:lnTo>
                    <a:pt x="3784" y="57477"/>
                  </a:lnTo>
                  <a:cubicBezTo>
                    <a:pt x="3784" y="57477"/>
                    <a:pt x="0" y="72645"/>
                    <a:pt x="33" y="82627"/>
                  </a:cubicBezTo>
                  <a:cubicBezTo>
                    <a:pt x="457" y="86639"/>
                    <a:pt x="1142" y="90913"/>
                    <a:pt x="2186" y="95447"/>
                  </a:cubicBezTo>
                  <a:lnTo>
                    <a:pt x="13146" y="95447"/>
                  </a:lnTo>
                  <a:cubicBezTo>
                    <a:pt x="13146" y="63055"/>
                    <a:pt x="42308" y="56662"/>
                    <a:pt x="54019" y="31838"/>
                  </a:cubicBezTo>
                  <a:cubicBezTo>
                    <a:pt x="59760" y="19638"/>
                    <a:pt x="60575" y="8352"/>
                    <a:pt x="599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39" name="Google Shape;5839;p122"/>
            <p:cNvSpPr/>
            <p:nvPr/>
          </p:nvSpPr>
          <p:spPr>
            <a:xfrm>
              <a:off x="3545775" y="2017525"/>
              <a:ext cx="402050" cy="1228975"/>
            </a:xfrm>
            <a:custGeom>
              <a:avLst/>
              <a:gdLst/>
              <a:ahLst/>
              <a:cxnLst/>
              <a:rect l="l" t="t" r="r" b="b"/>
              <a:pathLst>
                <a:path w="16082" h="49159" extrusionOk="0">
                  <a:moveTo>
                    <a:pt x="14712" y="1"/>
                  </a:moveTo>
                  <a:lnTo>
                    <a:pt x="3784" y="11189"/>
                  </a:lnTo>
                  <a:cubicBezTo>
                    <a:pt x="3784" y="11189"/>
                    <a:pt x="0" y="26357"/>
                    <a:pt x="33" y="36339"/>
                  </a:cubicBezTo>
                  <a:cubicBezTo>
                    <a:pt x="457" y="40351"/>
                    <a:pt x="1142" y="44625"/>
                    <a:pt x="2186" y="49159"/>
                  </a:cubicBezTo>
                  <a:lnTo>
                    <a:pt x="13146" y="49159"/>
                  </a:lnTo>
                  <a:cubicBezTo>
                    <a:pt x="13146" y="42896"/>
                    <a:pt x="14255" y="37611"/>
                    <a:pt x="16082" y="32979"/>
                  </a:cubicBezTo>
                  <a:cubicBezTo>
                    <a:pt x="11352" y="21888"/>
                    <a:pt x="12363" y="9689"/>
                    <a:pt x="147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0" name="Google Shape;5840;p122"/>
            <p:cNvSpPr/>
            <p:nvPr/>
          </p:nvSpPr>
          <p:spPr>
            <a:xfrm>
              <a:off x="3406325" y="723550"/>
              <a:ext cx="1637525" cy="2202475"/>
            </a:xfrm>
            <a:custGeom>
              <a:avLst/>
              <a:gdLst/>
              <a:ahLst/>
              <a:cxnLst/>
              <a:rect l="l" t="t" r="r" b="b"/>
              <a:pathLst>
                <a:path w="65501" h="88099" extrusionOk="0">
                  <a:moveTo>
                    <a:pt x="62700" y="0"/>
                  </a:moveTo>
                  <a:cubicBezTo>
                    <a:pt x="61806" y="0"/>
                    <a:pt x="60909" y="466"/>
                    <a:pt x="60477" y="1460"/>
                  </a:cubicBezTo>
                  <a:cubicBezTo>
                    <a:pt x="49648" y="26642"/>
                    <a:pt x="0" y="33656"/>
                    <a:pt x="5611" y="88098"/>
                  </a:cubicBezTo>
                  <a:cubicBezTo>
                    <a:pt x="10602" y="41060"/>
                    <a:pt x="65501" y="36754"/>
                    <a:pt x="65501" y="5472"/>
                  </a:cubicBezTo>
                  <a:cubicBezTo>
                    <a:pt x="65403" y="4298"/>
                    <a:pt x="65273" y="3156"/>
                    <a:pt x="65142" y="2112"/>
                  </a:cubicBezTo>
                  <a:cubicBezTo>
                    <a:pt x="64960" y="746"/>
                    <a:pt x="63831" y="0"/>
                    <a:pt x="627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1" name="Google Shape;5841;p122"/>
            <p:cNvSpPr/>
            <p:nvPr/>
          </p:nvSpPr>
          <p:spPr>
            <a:xfrm>
              <a:off x="3476450" y="1569825"/>
              <a:ext cx="601050" cy="1356200"/>
            </a:xfrm>
            <a:custGeom>
              <a:avLst/>
              <a:gdLst/>
              <a:ahLst/>
              <a:cxnLst/>
              <a:rect l="l" t="t" r="r" b="b"/>
              <a:pathLst>
                <a:path w="24042" h="54248" extrusionOk="0">
                  <a:moveTo>
                    <a:pt x="24041" y="0"/>
                  </a:moveTo>
                  <a:lnTo>
                    <a:pt x="24041" y="0"/>
                  </a:lnTo>
                  <a:cubicBezTo>
                    <a:pt x="24041" y="0"/>
                    <a:pt x="24041" y="1"/>
                    <a:pt x="24040" y="1"/>
                  </a:cubicBezTo>
                  <a:lnTo>
                    <a:pt x="24040" y="1"/>
                  </a:lnTo>
                  <a:cubicBezTo>
                    <a:pt x="24041" y="1"/>
                    <a:pt x="24041" y="1"/>
                    <a:pt x="24041" y="0"/>
                  </a:cubicBezTo>
                  <a:close/>
                  <a:moveTo>
                    <a:pt x="24040" y="1"/>
                  </a:moveTo>
                  <a:lnTo>
                    <a:pt x="24040" y="1"/>
                  </a:lnTo>
                  <a:cubicBezTo>
                    <a:pt x="10993" y="11712"/>
                    <a:pt x="1" y="27075"/>
                    <a:pt x="2806" y="54247"/>
                  </a:cubicBezTo>
                  <a:cubicBezTo>
                    <a:pt x="4208" y="41134"/>
                    <a:pt x="9493" y="31315"/>
                    <a:pt x="16376" y="23323"/>
                  </a:cubicBezTo>
                  <a:cubicBezTo>
                    <a:pt x="18517" y="10250"/>
                    <a:pt x="23948" y="113"/>
                    <a:pt x="24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2" name="Google Shape;5842;p122"/>
            <p:cNvSpPr/>
            <p:nvPr/>
          </p:nvSpPr>
          <p:spPr>
            <a:xfrm>
              <a:off x="2472575" y="1936800"/>
              <a:ext cx="1516025" cy="2386150"/>
            </a:xfrm>
            <a:custGeom>
              <a:avLst/>
              <a:gdLst/>
              <a:ahLst/>
              <a:cxnLst/>
              <a:rect l="l" t="t" r="r" b="b"/>
              <a:pathLst>
                <a:path w="60641" h="95446" extrusionOk="0">
                  <a:moveTo>
                    <a:pt x="653" y="0"/>
                  </a:moveTo>
                  <a:cubicBezTo>
                    <a:pt x="0" y="8351"/>
                    <a:pt x="816" y="19670"/>
                    <a:pt x="6557" y="31837"/>
                  </a:cubicBezTo>
                  <a:cubicBezTo>
                    <a:pt x="18268" y="56694"/>
                    <a:pt x="47430" y="63087"/>
                    <a:pt x="47430" y="95446"/>
                  </a:cubicBezTo>
                  <a:lnTo>
                    <a:pt x="58390" y="95446"/>
                  </a:lnTo>
                  <a:cubicBezTo>
                    <a:pt x="59434" y="90912"/>
                    <a:pt x="60119" y="86671"/>
                    <a:pt x="60543" y="82659"/>
                  </a:cubicBezTo>
                  <a:cubicBezTo>
                    <a:pt x="60641" y="74863"/>
                    <a:pt x="55356" y="55389"/>
                    <a:pt x="55356" y="55389"/>
                  </a:cubicBezTo>
                  <a:lnTo>
                    <a:pt x="6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3" name="Google Shape;5843;p122"/>
            <p:cNvSpPr/>
            <p:nvPr/>
          </p:nvSpPr>
          <p:spPr>
            <a:xfrm>
              <a:off x="3560450" y="3377775"/>
              <a:ext cx="427350" cy="945175"/>
            </a:xfrm>
            <a:custGeom>
              <a:avLst/>
              <a:gdLst/>
              <a:ahLst/>
              <a:cxnLst/>
              <a:rect l="l" t="t" r="r" b="b"/>
              <a:pathLst>
                <a:path w="17094" h="37807" extrusionOk="0">
                  <a:moveTo>
                    <a:pt x="12428" y="0"/>
                  </a:moveTo>
                  <a:cubicBezTo>
                    <a:pt x="7470" y="5448"/>
                    <a:pt x="3067" y="11776"/>
                    <a:pt x="0" y="19409"/>
                  </a:cubicBezTo>
                  <a:cubicBezTo>
                    <a:pt x="2414" y="24563"/>
                    <a:pt x="3915" y="30533"/>
                    <a:pt x="3915" y="37807"/>
                  </a:cubicBezTo>
                  <a:lnTo>
                    <a:pt x="12168" y="37807"/>
                  </a:lnTo>
                  <a:cubicBezTo>
                    <a:pt x="13342" y="35165"/>
                    <a:pt x="14745" y="32686"/>
                    <a:pt x="16310" y="30370"/>
                  </a:cubicBezTo>
                  <a:cubicBezTo>
                    <a:pt x="16604" y="28543"/>
                    <a:pt x="16865" y="26749"/>
                    <a:pt x="17028" y="25020"/>
                  </a:cubicBezTo>
                  <a:cubicBezTo>
                    <a:pt x="17093" y="18822"/>
                    <a:pt x="13799" y="5350"/>
                    <a:pt x="124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4" name="Google Shape;5844;p122"/>
            <p:cNvSpPr/>
            <p:nvPr/>
          </p:nvSpPr>
          <p:spPr>
            <a:xfrm>
              <a:off x="2488875" y="1800125"/>
              <a:ext cx="1637550" cy="2203150"/>
            </a:xfrm>
            <a:custGeom>
              <a:avLst/>
              <a:gdLst/>
              <a:ahLst/>
              <a:cxnLst/>
              <a:rect l="l" t="t" r="r" b="b"/>
              <a:pathLst>
                <a:path w="65502" h="88126" extrusionOk="0">
                  <a:moveTo>
                    <a:pt x="2789" y="1"/>
                  </a:moveTo>
                  <a:cubicBezTo>
                    <a:pt x="1662" y="1"/>
                    <a:pt x="541" y="746"/>
                    <a:pt x="360" y="2107"/>
                  </a:cubicBezTo>
                  <a:cubicBezTo>
                    <a:pt x="229" y="3184"/>
                    <a:pt x="99" y="4293"/>
                    <a:pt x="1" y="5467"/>
                  </a:cubicBezTo>
                  <a:cubicBezTo>
                    <a:pt x="1" y="36782"/>
                    <a:pt x="54900" y="41088"/>
                    <a:pt x="59891" y="88126"/>
                  </a:cubicBezTo>
                  <a:cubicBezTo>
                    <a:pt x="65502" y="33683"/>
                    <a:pt x="15854" y="26637"/>
                    <a:pt x="5024" y="1488"/>
                  </a:cubicBezTo>
                  <a:cubicBezTo>
                    <a:pt x="4590" y="475"/>
                    <a:pt x="3687" y="1"/>
                    <a:pt x="27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5" name="Google Shape;5845;p122"/>
            <p:cNvSpPr/>
            <p:nvPr/>
          </p:nvSpPr>
          <p:spPr>
            <a:xfrm>
              <a:off x="3806725" y="3320700"/>
              <a:ext cx="207150" cy="682575"/>
            </a:xfrm>
            <a:custGeom>
              <a:avLst/>
              <a:gdLst/>
              <a:ahLst/>
              <a:cxnLst/>
              <a:rect l="l" t="t" r="r" b="b"/>
              <a:pathLst>
                <a:path w="8286" h="27303" extrusionOk="0">
                  <a:moveTo>
                    <a:pt x="4730" y="0"/>
                  </a:moveTo>
                  <a:cubicBezTo>
                    <a:pt x="3099" y="1664"/>
                    <a:pt x="1501" y="3425"/>
                    <a:pt x="1" y="5252"/>
                  </a:cubicBezTo>
                  <a:cubicBezTo>
                    <a:pt x="3654" y="11450"/>
                    <a:pt x="6264" y="18659"/>
                    <a:pt x="7177" y="27303"/>
                  </a:cubicBezTo>
                  <a:cubicBezTo>
                    <a:pt x="8286" y="16506"/>
                    <a:pt x="7210" y="7601"/>
                    <a:pt x="47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6" name="Google Shape;5846;p122"/>
            <p:cNvSpPr/>
            <p:nvPr/>
          </p:nvSpPr>
          <p:spPr>
            <a:xfrm>
              <a:off x="3599600" y="2612850"/>
              <a:ext cx="1528250" cy="2386150"/>
            </a:xfrm>
            <a:custGeom>
              <a:avLst/>
              <a:gdLst/>
              <a:ahLst/>
              <a:cxnLst/>
              <a:rect l="l" t="t" r="r" b="b"/>
              <a:pathLst>
                <a:path w="61130" h="95446" extrusionOk="0">
                  <a:moveTo>
                    <a:pt x="60477" y="0"/>
                  </a:moveTo>
                  <a:lnTo>
                    <a:pt x="6198" y="54443"/>
                  </a:lnTo>
                  <a:cubicBezTo>
                    <a:pt x="6198" y="54443"/>
                    <a:pt x="0" y="73949"/>
                    <a:pt x="587" y="82659"/>
                  </a:cubicBezTo>
                  <a:cubicBezTo>
                    <a:pt x="1011" y="86671"/>
                    <a:pt x="1696" y="90912"/>
                    <a:pt x="2740" y="95446"/>
                  </a:cubicBezTo>
                  <a:lnTo>
                    <a:pt x="13700" y="95446"/>
                  </a:lnTo>
                  <a:cubicBezTo>
                    <a:pt x="13700" y="63087"/>
                    <a:pt x="42863" y="56693"/>
                    <a:pt x="54573" y="31837"/>
                  </a:cubicBezTo>
                  <a:cubicBezTo>
                    <a:pt x="60314" y="19670"/>
                    <a:pt x="61130" y="8351"/>
                    <a:pt x="604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7" name="Google Shape;5847;p122"/>
            <p:cNvSpPr/>
            <p:nvPr/>
          </p:nvSpPr>
          <p:spPr>
            <a:xfrm>
              <a:off x="3599600" y="3810800"/>
              <a:ext cx="464850" cy="1188200"/>
            </a:xfrm>
            <a:custGeom>
              <a:avLst/>
              <a:gdLst/>
              <a:ahLst/>
              <a:cxnLst/>
              <a:rect l="l" t="t" r="r" b="b"/>
              <a:pathLst>
                <a:path w="18594" h="47528" extrusionOk="0">
                  <a:moveTo>
                    <a:pt x="12689" y="1"/>
                  </a:moveTo>
                  <a:lnTo>
                    <a:pt x="6198" y="6525"/>
                  </a:lnTo>
                  <a:cubicBezTo>
                    <a:pt x="6198" y="6525"/>
                    <a:pt x="0" y="26031"/>
                    <a:pt x="587" y="34741"/>
                  </a:cubicBezTo>
                  <a:cubicBezTo>
                    <a:pt x="1011" y="38753"/>
                    <a:pt x="1696" y="42994"/>
                    <a:pt x="2740" y="47528"/>
                  </a:cubicBezTo>
                  <a:lnTo>
                    <a:pt x="13700" y="47528"/>
                  </a:lnTo>
                  <a:cubicBezTo>
                    <a:pt x="13700" y="39308"/>
                    <a:pt x="15592" y="32751"/>
                    <a:pt x="18593" y="27173"/>
                  </a:cubicBezTo>
                  <a:cubicBezTo>
                    <a:pt x="15788" y="18268"/>
                    <a:pt x="13211" y="8188"/>
                    <a:pt x="126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8" name="Google Shape;5848;p122"/>
            <p:cNvSpPr/>
            <p:nvPr/>
          </p:nvSpPr>
          <p:spPr>
            <a:xfrm>
              <a:off x="3474000" y="2476175"/>
              <a:ext cx="1637550" cy="2203150"/>
            </a:xfrm>
            <a:custGeom>
              <a:avLst/>
              <a:gdLst/>
              <a:ahLst/>
              <a:cxnLst/>
              <a:rect l="l" t="t" r="r" b="b"/>
              <a:pathLst>
                <a:path w="65502" h="88126" extrusionOk="0">
                  <a:moveTo>
                    <a:pt x="62713" y="1"/>
                  </a:moveTo>
                  <a:cubicBezTo>
                    <a:pt x="61815" y="1"/>
                    <a:pt x="60912" y="474"/>
                    <a:pt x="60478" y="1487"/>
                  </a:cubicBezTo>
                  <a:cubicBezTo>
                    <a:pt x="49648" y="26637"/>
                    <a:pt x="1" y="33683"/>
                    <a:pt x="5611" y="88126"/>
                  </a:cubicBezTo>
                  <a:cubicBezTo>
                    <a:pt x="10602" y="41088"/>
                    <a:pt x="65501" y="36782"/>
                    <a:pt x="65501" y="5467"/>
                  </a:cubicBezTo>
                  <a:cubicBezTo>
                    <a:pt x="65403" y="4293"/>
                    <a:pt x="65273" y="3184"/>
                    <a:pt x="65142" y="2107"/>
                  </a:cubicBezTo>
                  <a:cubicBezTo>
                    <a:pt x="64961" y="746"/>
                    <a:pt x="63840" y="1"/>
                    <a:pt x="627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49" name="Google Shape;5849;p122"/>
            <p:cNvSpPr/>
            <p:nvPr/>
          </p:nvSpPr>
          <p:spPr>
            <a:xfrm>
              <a:off x="3557175" y="3496825"/>
              <a:ext cx="412675" cy="1182500"/>
            </a:xfrm>
            <a:custGeom>
              <a:avLst/>
              <a:gdLst/>
              <a:ahLst/>
              <a:cxnLst/>
              <a:rect l="l" t="t" r="r" b="b"/>
              <a:pathLst>
                <a:path w="16507" h="47300" extrusionOk="0">
                  <a:moveTo>
                    <a:pt x="16507" y="1"/>
                  </a:moveTo>
                  <a:lnTo>
                    <a:pt x="16507" y="1"/>
                  </a:lnTo>
                  <a:cubicBezTo>
                    <a:pt x="6851" y="10863"/>
                    <a:pt x="1" y="25151"/>
                    <a:pt x="2284" y="47300"/>
                  </a:cubicBezTo>
                  <a:cubicBezTo>
                    <a:pt x="3622" y="34774"/>
                    <a:pt x="8482" y="25281"/>
                    <a:pt x="14908" y="17485"/>
                  </a:cubicBezTo>
                  <a:cubicBezTo>
                    <a:pt x="13864" y="10081"/>
                    <a:pt x="14027" y="3622"/>
                    <a:pt x="165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0" name="Google Shape;5850;p122"/>
            <p:cNvSpPr/>
            <p:nvPr/>
          </p:nvSpPr>
          <p:spPr>
            <a:xfrm>
              <a:off x="2135775" y="2848350"/>
              <a:ext cx="1968625" cy="2607325"/>
            </a:xfrm>
            <a:custGeom>
              <a:avLst/>
              <a:gdLst/>
              <a:ahLst/>
              <a:cxnLst/>
              <a:rect l="l" t="t" r="r" b="b"/>
              <a:pathLst>
                <a:path w="78745" h="104293" extrusionOk="0">
                  <a:moveTo>
                    <a:pt x="2076" y="0"/>
                  </a:moveTo>
                  <a:cubicBezTo>
                    <a:pt x="1047" y="0"/>
                    <a:pt x="33" y="750"/>
                    <a:pt x="33" y="2030"/>
                  </a:cubicBezTo>
                  <a:cubicBezTo>
                    <a:pt x="0" y="13740"/>
                    <a:pt x="3230" y="36411"/>
                    <a:pt x="24596" y="58984"/>
                  </a:cubicBezTo>
                  <a:cubicBezTo>
                    <a:pt x="49354" y="85145"/>
                    <a:pt x="65175" y="88113"/>
                    <a:pt x="70394" y="104293"/>
                  </a:cubicBezTo>
                  <a:cubicBezTo>
                    <a:pt x="73199" y="104195"/>
                    <a:pt x="75972" y="103967"/>
                    <a:pt x="78745" y="103640"/>
                  </a:cubicBezTo>
                  <a:cubicBezTo>
                    <a:pt x="72123" y="40782"/>
                    <a:pt x="23780" y="39738"/>
                    <a:pt x="3882" y="1116"/>
                  </a:cubicBezTo>
                  <a:cubicBezTo>
                    <a:pt x="3485" y="349"/>
                    <a:pt x="2777" y="0"/>
                    <a:pt x="2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1" name="Google Shape;5851;p122"/>
            <p:cNvSpPr/>
            <p:nvPr/>
          </p:nvSpPr>
          <p:spPr>
            <a:xfrm>
              <a:off x="2135775" y="2848350"/>
              <a:ext cx="1424700" cy="2177575"/>
            </a:xfrm>
            <a:custGeom>
              <a:avLst/>
              <a:gdLst/>
              <a:ahLst/>
              <a:cxnLst/>
              <a:rect l="l" t="t" r="r" b="b"/>
              <a:pathLst>
                <a:path w="56988" h="87103" extrusionOk="0">
                  <a:moveTo>
                    <a:pt x="2076" y="0"/>
                  </a:moveTo>
                  <a:cubicBezTo>
                    <a:pt x="1047" y="0"/>
                    <a:pt x="33" y="750"/>
                    <a:pt x="33" y="2030"/>
                  </a:cubicBezTo>
                  <a:cubicBezTo>
                    <a:pt x="0" y="13740"/>
                    <a:pt x="3230" y="36411"/>
                    <a:pt x="24596" y="58984"/>
                  </a:cubicBezTo>
                  <a:cubicBezTo>
                    <a:pt x="38166" y="73337"/>
                    <a:pt x="49061" y="80709"/>
                    <a:pt x="56987" y="87102"/>
                  </a:cubicBezTo>
                  <a:cubicBezTo>
                    <a:pt x="37644" y="71314"/>
                    <a:pt x="27466" y="42283"/>
                    <a:pt x="22769" y="24374"/>
                  </a:cubicBezTo>
                  <a:cubicBezTo>
                    <a:pt x="15462" y="17915"/>
                    <a:pt x="8775" y="10641"/>
                    <a:pt x="3882" y="1116"/>
                  </a:cubicBezTo>
                  <a:cubicBezTo>
                    <a:pt x="3485" y="349"/>
                    <a:pt x="2777" y="0"/>
                    <a:pt x="2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852" name="Google Shape;5852;p122"/>
          <p:cNvGrpSpPr/>
          <p:nvPr/>
        </p:nvGrpSpPr>
        <p:grpSpPr>
          <a:xfrm>
            <a:off x="7970913" y="3413417"/>
            <a:ext cx="521897" cy="520876"/>
            <a:chOff x="1185500" y="238125"/>
            <a:chExt cx="5229425" cy="5219200"/>
          </a:xfrm>
        </p:grpSpPr>
        <p:sp>
          <p:nvSpPr>
            <p:cNvPr id="5853" name="Google Shape;5853;p122"/>
            <p:cNvSpPr/>
            <p:nvPr/>
          </p:nvSpPr>
          <p:spPr>
            <a:xfrm>
              <a:off x="1190625" y="238125"/>
              <a:ext cx="5219200" cy="4551300"/>
            </a:xfrm>
            <a:custGeom>
              <a:avLst/>
              <a:gdLst/>
              <a:ahLst/>
              <a:cxnLst/>
              <a:rect l="l" t="t" r="r" b="b"/>
              <a:pathLst>
                <a:path w="208768" h="182052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5242"/>
                    <a:pt x="13374" y="162936"/>
                    <a:pt x="34675" y="182051"/>
                  </a:cubicBezTo>
                  <a:lnTo>
                    <a:pt x="174092" y="182051"/>
                  </a:lnTo>
                  <a:cubicBezTo>
                    <a:pt x="195393" y="162936"/>
                    <a:pt x="208767" y="135242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4" name="Google Shape;5854;p122"/>
            <p:cNvSpPr/>
            <p:nvPr/>
          </p:nvSpPr>
          <p:spPr>
            <a:xfrm>
              <a:off x="1185500" y="3660100"/>
              <a:ext cx="1655700" cy="1218225"/>
            </a:xfrm>
            <a:custGeom>
              <a:avLst/>
              <a:gdLst/>
              <a:ahLst/>
              <a:cxnLst/>
              <a:rect l="l" t="t" r="r" b="b"/>
              <a:pathLst>
                <a:path w="66228" h="48729" extrusionOk="0">
                  <a:moveTo>
                    <a:pt x="2125" y="0"/>
                  </a:moveTo>
                  <a:cubicBezTo>
                    <a:pt x="637" y="0"/>
                    <a:pt x="0" y="2035"/>
                    <a:pt x="1379" y="2832"/>
                  </a:cubicBezTo>
                  <a:cubicBezTo>
                    <a:pt x="40425" y="25503"/>
                    <a:pt x="52103" y="48728"/>
                    <a:pt x="52103" y="48728"/>
                  </a:cubicBezTo>
                  <a:lnTo>
                    <a:pt x="66228" y="38975"/>
                  </a:lnTo>
                  <a:cubicBezTo>
                    <a:pt x="39447" y="10204"/>
                    <a:pt x="14460" y="2245"/>
                    <a:pt x="2423" y="27"/>
                  </a:cubicBezTo>
                  <a:cubicBezTo>
                    <a:pt x="2320" y="9"/>
                    <a:pt x="2221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5" name="Google Shape;5855;p122"/>
            <p:cNvSpPr/>
            <p:nvPr/>
          </p:nvSpPr>
          <p:spPr>
            <a:xfrm>
              <a:off x="4759225" y="3660100"/>
              <a:ext cx="1655700" cy="1218225"/>
            </a:xfrm>
            <a:custGeom>
              <a:avLst/>
              <a:gdLst/>
              <a:ahLst/>
              <a:cxnLst/>
              <a:rect l="l" t="t" r="r" b="b"/>
              <a:pathLst>
                <a:path w="66228" h="48729" extrusionOk="0">
                  <a:moveTo>
                    <a:pt x="64103" y="0"/>
                  </a:moveTo>
                  <a:cubicBezTo>
                    <a:pt x="64007" y="0"/>
                    <a:pt x="63908" y="9"/>
                    <a:pt x="63805" y="27"/>
                  </a:cubicBezTo>
                  <a:cubicBezTo>
                    <a:pt x="51768" y="2245"/>
                    <a:pt x="26781" y="10204"/>
                    <a:pt x="1" y="38975"/>
                  </a:cubicBezTo>
                  <a:lnTo>
                    <a:pt x="14125" y="48728"/>
                  </a:lnTo>
                  <a:cubicBezTo>
                    <a:pt x="14125" y="48728"/>
                    <a:pt x="25803" y="25503"/>
                    <a:pt x="64849" y="2832"/>
                  </a:cubicBezTo>
                  <a:cubicBezTo>
                    <a:pt x="66228" y="2035"/>
                    <a:pt x="65592" y="0"/>
                    <a:pt x="64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6" name="Google Shape;5856;p122"/>
            <p:cNvSpPr/>
            <p:nvPr/>
          </p:nvSpPr>
          <p:spPr>
            <a:xfrm>
              <a:off x="2528850" y="3764325"/>
              <a:ext cx="2541100" cy="1693000"/>
            </a:xfrm>
            <a:custGeom>
              <a:avLst/>
              <a:gdLst/>
              <a:ahLst/>
              <a:cxnLst/>
              <a:rect l="l" t="t" r="r" b="b"/>
              <a:pathLst>
                <a:path w="101644" h="67720" extrusionOk="0">
                  <a:moveTo>
                    <a:pt x="50855" y="0"/>
                  </a:moveTo>
                  <a:lnTo>
                    <a:pt x="0" y="29913"/>
                  </a:lnTo>
                  <a:lnTo>
                    <a:pt x="36893" y="66773"/>
                  </a:lnTo>
                  <a:cubicBezTo>
                    <a:pt x="41460" y="67393"/>
                    <a:pt x="46125" y="67719"/>
                    <a:pt x="50855" y="67719"/>
                  </a:cubicBezTo>
                  <a:cubicBezTo>
                    <a:pt x="55584" y="67719"/>
                    <a:pt x="60249" y="67393"/>
                    <a:pt x="64783" y="66806"/>
                  </a:cubicBezTo>
                  <a:lnTo>
                    <a:pt x="64783" y="66741"/>
                  </a:lnTo>
                  <a:lnTo>
                    <a:pt x="101644" y="29880"/>
                  </a:lnTo>
                  <a:lnTo>
                    <a:pt x="50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7" name="Google Shape;5857;p122"/>
            <p:cNvSpPr/>
            <p:nvPr/>
          </p:nvSpPr>
          <p:spPr>
            <a:xfrm>
              <a:off x="3431500" y="2904775"/>
              <a:ext cx="2426225" cy="2103025"/>
            </a:xfrm>
            <a:custGeom>
              <a:avLst/>
              <a:gdLst/>
              <a:ahLst/>
              <a:cxnLst/>
              <a:rect l="l" t="t" r="r" b="b"/>
              <a:pathLst>
                <a:path w="97049" h="84121" extrusionOk="0">
                  <a:moveTo>
                    <a:pt x="14749" y="1"/>
                  </a:moveTo>
                  <a:cubicBezTo>
                    <a:pt x="14748" y="1"/>
                    <a:pt x="0" y="78818"/>
                    <a:pt x="22851" y="78818"/>
                  </a:cubicBezTo>
                  <a:cubicBezTo>
                    <a:pt x="23249" y="78818"/>
                    <a:pt x="23657" y="78794"/>
                    <a:pt x="24078" y="78745"/>
                  </a:cubicBezTo>
                  <a:cubicBezTo>
                    <a:pt x="25673" y="78561"/>
                    <a:pt x="27173" y="78479"/>
                    <a:pt x="28585" y="78479"/>
                  </a:cubicBezTo>
                  <a:cubicBezTo>
                    <a:pt x="40292" y="78479"/>
                    <a:pt x="46058" y="84120"/>
                    <a:pt x="51573" y="84120"/>
                  </a:cubicBezTo>
                  <a:cubicBezTo>
                    <a:pt x="54590" y="84120"/>
                    <a:pt x="57532" y="82433"/>
                    <a:pt x="61330" y="77212"/>
                  </a:cubicBezTo>
                  <a:cubicBezTo>
                    <a:pt x="64396" y="72939"/>
                    <a:pt x="68767" y="69775"/>
                    <a:pt x="73791" y="68144"/>
                  </a:cubicBezTo>
                  <a:cubicBezTo>
                    <a:pt x="92514" y="62077"/>
                    <a:pt x="77509" y="53400"/>
                    <a:pt x="86741" y="33208"/>
                  </a:cubicBezTo>
                  <a:cubicBezTo>
                    <a:pt x="97048" y="10700"/>
                    <a:pt x="14750" y="1"/>
                    <a:pt x="147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8" name="Google Shape;5858;p122"/>
            <p:cNvSpPr/>
            <p:nvPr/>
          </p:nvSpPr>
          <p:spPr>
            <a:xfrm>
              <a:off x="3473200" y="2904775"/>
              <a:ext cx="2148025" cy="1950700"/>
            </a:xfrm>
            <a:custGeom>
              <a:avLst/>
              <a:gdLst/>
              <a:ahLst/>
              <a:cxnLst/>
              <a:rect l="l" t="t" r="r" b="b"/>
              <a:pathLst>
                <a:path w="85921" h="78028" extrusionOk="0">
                  <a:moveTo>
                    <a:pt x="13081" y="1"/>
                  </a:moveTo>
                  <a:cubicBezTo>
                    <a:pt x="13080" y="1"/>
                    <a:pt x="0" y="69873"/>
                    <a:pt x="17549" y="78028"/>
                  </a:cubicBezTo>
                  <a:cubicBezTo>
                    <a:pt x="23127" y="70003"/>
                    <a:pt x="24987" y="54802"/>
                    <a:pt x="23258" y="31610"/>
                  </a:cubicBezTo>
                  <a:cubicBezTo>
                    <a:pt x="22703" y="23911"/>
                    <a:pt x="21823" y="16637"/>
                    <a:pt x="21007" y="10929"/>
                  </a:cubicBezTo>
                  <a:lnTo>
                    <a:pt x="21007" y="10929"/>
                  </a:lnTo>
                  <a:cubicBezTo>
                    <a:pt x="35588" y="18040"/>
                    <a:pt x="61521" y="29424"/>
                    <a:pt x="78027" y="29424"/>
                  </a:cubicBezTo>
                  <a:cubicBezTo>
                    <a:pt x="81126" y="29424"/>
                    <a:pt x="83735" y="29033"/>
                    <a:pt x="85921" y="28380"/>
                  </a:cubicBezTo>
                  <a:cubicBezTo>
                    <a:pt x="83605" y="9167"/>
                    <a:pt x="13082" y="1"/>
                    <a:pt x="130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59" name="Google Shape;5859;p122"/>
            <p:cNvSpPr/>
            <p:nvPr/>
          </p:nvSpPr>
          <p:spPr>
            <a:xfrm>
              <a:off x="1742700" y="2904775"/>
              <a:ext cx="2426250" cy="2103025"/>
            </a:xfrm>
            <a:custGeom>
              <a:avLst/>
              <a:gdLst/>
              <a:ahLst/>
              <a:cxnLst/>
              <a:rect l="l" t="t" r="r" b="b"/>
              <a:pathLst>
                <a:path w="97050" h="84121" extrusionOk="0">
                  <a:moveTo>
                    <a:pt x="82301" y="1"/>
                  </a:moveTo>
                  <a:cubicBezTo>
                    <a:pt x="82299" y="1"/>
                    <a:pt x="1" y="10700"/>
                    <a:pt x="10309" y="33208"/>
                  </a:cubicBezTo>
                  <a:cubicBezTo>
                    <a:pt x="19540" y="53400"/>
                    <a:pt x="4535" y="62077"/>
                    <a:pt x="23259" y="68144"/>
                  </a:cubicBezTo>
                  <a:cubicBezTo>
                    <a:pt x="28282" y="69775"/>
                    <a:pt x="32653" y="72939"/>
                    <a:pt x="35719" y="77212"/>
                  </a:cubicBezTo>
                  <a:cubicBezTo>
                    <a:pt x="39517" y="82433"/>
                    <a:pt x="42459" y="84120"/>
                    <a:pt x="45476" y="84120"/>
                  </a:cubicBezTo>
                  <a:cubicBezTo>
                    <a:pt x="50991" y="84120"/>
                    <a:pt x="56757" y="78479"/>
                    <a:pt x="68464" y="78479"/>
                  </a:cubicBezTo>
                  <a:cubicBezTo>
                    <a:pt x="69877" y="78479"/>
                    <a:pt x="71376" y="78561"/>
                    <a:pt x="72971" y="78745"/>
                  </a:cubicBezTo>
                  <a:cubicBezTo>
                    <a:pt x="73392" y="78794"/>
                    <a:pt x="73801" y="78818"/>
                    <a:pt x="74198" y="78818"/>
                  </a:cubicBezTo>
                  <a:cubicBezTo>
                    <a:pt x="97049" y="78818"/>
                    <a:pt x="82301" y="1"/>
                    <a:pt x="823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0" name="Google Shape;5860;p122"/>
            <p:cNvSpPr/>
            <p:nvPr/>
          </p:nvSpPr>
          <p:spPr>
            <a:xfrm>
              <a:off x="1979200" y="2904775"/>
              <a:ext cx="1847950" cy="735625"/>
            </a:xfrm>
            <a:custGeom>
              <a:avLst/>
              <a:gdLst/>
              <a:ahLst/>
              <a:cxnLst/>
              <a:rect l="l" t="t" r="r" b="b"/>
              <a:pathLst>
                <a:path w="73918" h="29425" extrusionOk="0">
                  <a:moveTo>
                    <a:pt x="72841" y="1"/>
                  </a:moveTo>
                  <a:cubicBezTo>
                    <a:pt x="72841" y="1"/>
                    <a:pt x="2316" y="9167"/>
                    <a:pt x="0" y="28380"/>
                  </a:cubicBezTo>
                  <a:cubicBezTo>
                    <a:pt x="2186" y="29033"/>
                    <a:pt x="4796" y="29424"/>
                    <a:pt x="7894" y="29424"/>
                  </a:cubicBezTo>
                  <a:cubicBezTo>
                    <a:pt x="28902" y="29424"/>
                    <a:pt x="65208" y="10961"/>
                    <a:pt x="73917" y="6362"/>
                  </a:cubicBezTo>
                  <a:cubicBezTo>
                    <a:pt x="73297" y="2415"/>
                    <a:pt x="72841" y="1"/>
                    <a:pt x="7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1" name="Google Shape;5861;p122"/>
            <p:cNvSpPr/>
            <p:nvPr/>
          </p:nvSpPr>
          <p:spPr>
            <a:xfrm>
              <a:off x="1315375" y="1388825"/>
              <a:ext cx="2484850" cy="2098850"/>
            </a:xfrm>
            <a:custGeom>
              <a:avLst/>
              <a:gdLst/>
              <a:ahLst/>
              <a:cxnLst/>
              <a:rect l="l" t="t" r="r" b="b"/>
              <a:pathLst>
                <a:path w="99394" h="83954" extrusionOk="0">
                  <a:moveTo>
                    <a:pt x="51546" y="0"/>
                  </a:moveTo>
                  <a:cubicBezTo>
                    <a:pt x="49415" y="0"/>
                    <a:pt x="47405" y="759"/>
                    <a:pt x="45571" y="2445"/>
                  </a:cubicBezTo>
                  <a:cubicBezTo>
                    <a:pt x="29228" y="17450"/>
                    <a:pt x="16343" y="5870"/>
                    <a:pt x="16343" y="25573"/>
                  </a:cubicBezTo>
                  <a:cubicBezTo>
                    <a:pt x="16343" y="30824"/>
                    <a:pt x="14680" y="35946"/>
                    <a:pt x="11581" y="40219"/>
                  </a:cubicBezTo>
                  <a:cubicBezTo>
                    <a:pt x="1" y="56137"/>
                    <a:pt x="17224" y="54343"/>
                    <a:pt x="21628" y="76101"/>
                  </a:cubicBezTo>
                  <a:cubicBezTo>
                    <a:pt x="22773" y="81779"/>
                    <a:pt x="27638" y="83954"/>
                    <a:pt x="34422" y="83954"/>
                  </a:cubicBezTo>
                  <a:cubicBezTo>
                    <a:pt x="56631" y="83954"/>
                    <a:pt x="99394" y="60639"/>
                    <a:pt x="99394" y="60639"/>
                  </a:cubicBezTo>
                  <a:cubicBezTo>
                    <a:pt x="99394" y="60639"/>
                    <a:pt x="70605" y="0"/>
                    <a:pt x="515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2" name="Google Shape;5862;p122"/>
            <p:cNvSpPr/>
            <p:nvPr/>
          </p:nvSpPr>
          <p:spPr>
            <a:xfrm>
              <a:off x="2563100" y="1388975"/>
              <a:ext cx="1237125" cy="1590850"/>
            </a:xfrm>
            <a:custGeom>
              <a:avLst/>
              <a:gdLst/>
              <a:ahLst/>
              <a:cxnLst/>
              <a:rect l="l" t="t" r="r" b="b"/>
              <a:pathLst>
                <a:path w="49485" h="63634" extrusionOk="0">
                  <a:moveTo>
                    <a:pt x="1630" y="0"/>
                  </a:moveTo>
                  <a:cubicBezTo>
                    <a:pt x="1078" y="0"/>
                    <a:pt x="535" y="51"/>
                    <a:pt x="0" y="156"/>
                  </a:cubicBezTo>
                  <a:cubicBezTo>
                    <a:pt x="229" y="9844"/>
                    <a:pt x="7535" y="23120"/>
                    <a:pt x="22280" y="40572"/>
                  </a:cubicBezTo>
                  <a:cubicBezTo>
                    <a:pt x="31250" y="51238"/>
                    <a:pt x="40253" y="60209"/>
                    <a:pt x="43776" y="63634"/>
                  </a:cubicBezTo>
                  <a:cubicBezTo>
                    <a:pt x="47332" y="61807"/>
                    <a:pt x="49485" y="60633"/>
                    <a:pt x="49485" y="60633"/>
                  </a:cubicBezTo>
                  <a:cubicBezTo>
                    <a:pt x="49485" y="60633"/>
                    <a:pt x="20678" y="0"/>
                    <a:pt x="16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3" name="Google Shape;5863;p122"/>
            <p:cNvSpPr/>
            <p:nvPr/>
          </p:nvSpPr>
          <p:spPr>
            <a:xfrm>
              <a:off x="3800200" y="1388825"/>
              <a:ext cx="2484850" cy="2098850"/>
            </a:xfrm>
            <a:custGeom>
              <a:avLst/>
              <a:gdLst/>
              <a:ahLst/>
              <a:cxnLst/>
              <a:rect l="l" t="t" r="r" b="b"/>
              <a:pathLst>
                <a:path w="99394" h="83954" extrusionOk="0">
                  <a:moveTo>
                    <a:pt x="47848" y="0"/>
                  </a:moveTo>
                  <a:cubicBezTo>
                    <a:pt x="28789" y="0"/>
                    <a:pt x="1" y="60639"/>
                    <a:pt x="1" y="60639"/>
                  </a:cubicBezTo>
                  <a:cubicBezTo>
                    <a:pt x="1" y="60639"/>
                    <a:pt x="42763" y="83954"/>
                    <a:pt x="64973" y="83954"/>
                  </a:cubicBezTo>
                  <a:cubicBezTo>
                    <a:pt x="71756" y="83954"/>
                    <a:pt x="76622" y="81779"/>
                    <a:pt x="77766" y="76101"/>
                  </a:cubicBezTo>
                  <a:cubicBezTo>
                    <a:pt x="82170" y="54343"/>
                    <a:pt x="99393" y="56137"/>
                    <a:pt x="87813" y="40219"/>
                  </a:cubicBezTo>
                  <a:cubicBezTo>
                    <a:pt x="84714" y="35946"/>
                    <a:pt x="83051" y="30824"/>
                    <a:pt x="83051" y="25573"/>
                  </a:cubicBezTo>
                  <a:cubicBezTo>
                    <a:pt x="83051" y="5870"/>
                    <a:pt x="70166" y="17450"/>
                    <a:pt x="53823" y="2445"/>
                  </a:cubicBezTo>
                  <a:cubicBezTo>
                    <a:pt x="51989" y="759"/>
                    <a:pt x="49979" y="0"/>
                    <a:pt x="478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4" name="Google Shape;5864;p122"/>
            <p:cNvSpPr/>
            <p:nvPr/>
          </p:nvSpPr>
          <p:spPr>
            <a:xfrm>
              <a:off x="3800200" y="1388975"/>
              <a:ext cx="1237125" cy="1590850"/>
            </a:xfrm>
            <a:custGeom>
              <a:avLst/>
              <a:gdLst/>
              <a:ahLst/>
              <a:cxnLst/>
              <a:rect l="l" t="t" r="r" b="b"/>
              <a:pathLst>
                <a:path w="49485" h="63634" extrusionOk="0">
                  <a:moveTo>
                    <a:pt x="47855" y="0"/>
                  </a:moveTo>
                  <a:cubicBezTo>
                    <a:pt x="28807" y="0"/>
                    <a:pt x="1" y="60633"/>
                    <a:pt x="1" y="60633"/>
                  </a:cubicBezTo>
                  <a:cubicBezTo>
                    <a:pt x="1" y="60633"/>
                    <a:pt x="2153" y="61807"/>
                    <a:pt x="5709" y="63634"/>
                  </a:cubicBezTo>
                  <a:cubicBezTo>
                    <a:pt x="9232" y="60209"/>
                    <a:pt x="18235" y="51206"/>
                    <a:pt x="27206" y="40572"/>
                  </a:cubicBezTo>
                  <a:cubicBezTo>
                    <a:pt x="41950" y="23120"/>
                    <a:pt x="49257" y="9844"/>
                    <a:pt x="49485" y="156"/>
                  </a:cubicBezTo>
                  <a:cubicBezTo>
                    <a:pt x="48951" y="51"/>
                    <a:pt x="48407" y="0"/>
                    <a:pt x="478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5" name="Google Shape;5865;p122"/>
            <p:cNvSpPr/>
            <p:nvPr/>
          </p:nvSpPr>
          <p:spPr>
            <a:xfrm>
              <a:off x="2292350" y="625800"/>
              <a:ext cx="3015725" cy="2279000"/>
            </a:xfrm>
            <a:custGeom>
              <a:avLst/>
              <a:gdLst/>
              <a:ahLst/>
              <a:cxnLst/>
              <a:rect l="l" t="t" r="r" b="b"/>
              <a:pathLst>
                <a:path w="120629" h="91160" extrusionOk="0">
                  <a:moveTo>
                    <a:pt x="45622" y="1"/>
                  </a:moveTo>
                  <a:cubicBezTo>
                    <a:pt x="35426" y="1"/>
                    <a:pt x="37940" y="12751"/>
                    <a:pt x="21595" y="21973"/>
                  </a:cubicBezTo>
                  <a:cubicBezTo>
                    <a:pt x="0" y="34140"/>
                    <a:pt x="60315" y="91160"/>
                    <a:pt x="60315" y="91160"/>
                  </a:cubicBezTo>
                  <a:cubicBezTo>
                    <a:pt x="60315" y="91160"/>
                    <a:pt x="120629" y="34140"/>
                    <a:pt x="99034" y="21973"/>
                  </a:cubicBezTo>
                  <a:cubicBezTo>
                    <a:pt x="82689" y="12751"/>
                    <a:pt x="85203" y="1"/>
                    <a:pt x="75007" y="1"/>
                  </a:cubicBezTo>
                  <a:cubicBezTo>
                    <a:pt x="73157" y="1"/>
                    <a:pt x="70888" y="421"/>
                    <a:pt x="68013" y="1357"/>
                  </a:cubicBezTo>
                  <a:cubicBezTo>
                    <a:pt x="65517" y="2157"/>
                    <a:pt x="62916" y="2556"/>
                    <a:pt x="60315" y="2556"/>
                  </a:cubicBezTo>
                  <a:cubicBezTo>
                    <a:pt x="57713" y="2556"/>
                    <a:pt x="55112" y="2157"/>
                    <a:pt x="52616" y="1357"/>
                  </a:cubicBezTo>
                  <a:cubicBezTo>
                    <a:pt x="49741" y="421"/>
                    <a:pt x="47472" y="1"/>
                    <a:pt x="456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6" name="Google Shape;5866;p122"/>
            <p:cNvSpPr/>
            <p:nvPr/>
          </p:nvSpPr>
          <p:spPr>
            <a:xfrm>
              <a:off x="3164925" y="16758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6" y="1"/>
                  </a:moveTo>
                  <a:cubicBezTo>
                    <a:pt x="3654" y="1"/>
                    <a:pt x="1" y="3622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cubicBezTo>
                    <a:pt x="12657" y="16311"/>
                    <a:pt x="16311" y="12657"/>
                    <a:pt x="16311" y="8156"/>
                  </a:cubicBezTo>
                  <a:cubicBezTo>
                    <a:pt x="16311" y="3622"/>
                    <a:pt x="12657" y="1"/>
                    <a:pt x="81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7" name="Google Shape;5867;p122"/>
            <p:cNvSpPr/>
            <p:nvPr/>
          </p:nvSpPr>
          <p:spPr>
            <a:xfrm>
              <a:off x="3741475" y="1306425"/>
              <a:ext cx="407775" cy="407750"/>
            </a:xfrm>
            <a:custGeom>
              <a:avLst/>
              <a:gdLst/>
              <a:ahLst/>
              <a:cxnLst/>
              <a:rect l="l" t="t" r="r" b="b"/>
              <a:pathLst>
                <a:path w="16311" h="16310" extrusionOk="0">
                  <a:moveTo>
                    <a:pt x="8156" y="0"/>
                  </a:moveTo>
                  <a:cubicBezTo>
                    <a:pt x="3654" y="0"/>
                    <a:pt x="1" y="3653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cubicBezTo>
                    <a:pt x="12690" y="16310"/>
                    <a:pt x="16311" y="12657"/>
                    <a:pt x="16311" y="8155"/>
                  </a:cubicBezTo>
                  <a:cubicBezTo>
                    <a:pt x="16311" y="3653"/>
                    <a:pt x="12690" y="0"/>
                    <a:pt x="81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8" name="Google Shape;5868;p122"/>
            <p:cNvSpPr/>
            <p:nvPr/>
          </p:nvSpPr>
          <p:spPr>
            <a:xfrm>
              <a:off x="3086650" y="348787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69" name="Google Shape;5869;p122"/>
            <p:cNvSpPr/>
            <p:nvPr/>
          </p:nvSpPr>
          <p:spPr>
            <a:xfrm>
              <a:off x="1715800" y="23804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0" name="Google Shape;5870;p122"/>
            <p:cNvSpPr/>
            <p:nvPr/>
          </p:nvSpPr>
          <p:spPr>
            <a:xfrm>
              <a:off x="3301925" y="427155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cubicBezTo>
                    <a:pt x="12657" y="16311"/>
                    <a:pt x="16311" y="12657"/>
                    <a:pt x="16311" y="8156"/>
                  </a:cubicBezTo>
                  <a:cubicBezTo>
                    <a:pt x="16311" y="3654"/>
                    <a:pt x="12657" y="1"/>
                    <a:pt x="81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1" name="Google Shape;5871;p122"/>
            <p:cNvSpPr/>
            <p:nvPr/>
          </p:nvSpPr>
          <p:spPr>
            <a:xfrm>
              <a:off x="5326000" y="24383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21" y="0"/>
                    <a:pt x="0" y="3654"/>
                    <a:pt x="0" y="8155"/>
                  </a:cubicBezTo>
                  <a:cubicBezTo>
                    <a:pt x="0" y="12657"/>
                    <a:pt x="3621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2" name="Google Shape;5872;p122"/>
            <p:cNvSpPr/>
            <p:nvPr/>
          </p:nvSpPr>
          <p:spPr>
            <a:xfrm>
              <a:off x="4106025" y="4373500"/>
              <a:ext cx="407750" cy="407775"/>
            </a:xfrm>
            <a:custGeom>
              <a:avLst/>
              <a:gdLst/>
              <a:ahLst/>
              <a:cxnLst/>
              <a:rect l="l" t="t" r="r" b="b"/>
              <a:pathLst>
                <a:path w="16310" h="16311" extrusionOk="0">
                  <a:moveTo>
                    <a:pt x="8155" y="0"/>
                  </a:moveTo>
                  <a:cubicBezTo>
                    <a:pt x="3653" y="0"/>
                    <a:pt x="0" y="3654"/>
                    <a:pt x="0" y="8155"/>
                  </a:cubicBezTo>
                  <a:cubicBezTo>
                    <a:pt x="0" y="12657"/>
                    <a:pt x="3653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3" name="Google Shape;5873;p122"/>
            <p:cNvSpPr/>
            <p:nvPr/>
          </p:nvSpPr>
          <p:spPr>
            <a:xfrm>
              <a:off x="4207950" y="34381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4" name="Google Shape;5874;p122"/>
            <p:cNvSpPr/>
            <p:nvPr/>
          </p:nvSpPr>
          <p:spPr>
            <a:xfrm>
              <a:off x="4946800" y="17264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5" name="Google Shape;5875;p122"/>
            <p:cNvSpPr/>
            <p:nvPr/>
          </p:nvSpPr>
          <p:spPr>
            <a:xfrm>
              <a:off x="2678900" y="235515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6" name="Google Shape;5876;p122"/>
            <p:cNvSpPr/>
            <p:nvPr/>
          </p:nvSpPr>
          <p:spPr>
            <a:xfrm>
              <a:off x="3996725" y="865225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01" y="1"/>
                  </a:moveTo>
                  <a:cubicBezTo>
                    <a:pt x="2741" y="1"/>
                    <a:pt x="1" y="2741"/>
                    <a:pt x="1" y="6101"/>
                  </a:cubicBezTo>
                  <a:cubicBezTo>
                    <a:pt x="1" y="9493"/>
                    <a:pt x="2741" y="12233"/>
                    <a:pt x="6101" y="12233"/>
                  </a:cubicBezTo>
                  <a:cubicBezTo>
                    <a:pt x="9493" y="12233"/>
                    <a:pt x="12233" y="9493"/>
                    <a:pt x="12233" y="6101"/>
                  </a:cubicBezTo>
                  <a:cubicBezTo>
                    <a:pt x="12233" y="2741"/>
                    <a:pt x="9493" y="1"/>
                    <a:pt x="61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7" name="Google Shape;5877;p122"/>
            <p:cNvSpPr/>
            <p:nvPr/>
          </p:nvSpPr>
          <p:spPr>
            <a:xfrm>
              <a:off x="4760850" y="2263800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33" y="1"/>
                  </a:moveTo>
                  <a:cubicBezTo>
                    <a:pt x="2741" y="1"/>
                    <a:pt x="1" y="2741"/>
                    <a:pt x="1" y="6101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526" y="12233"/>
                    <a:pt x="12233" y="9493"/>
                    <a:pt x="12233" y="6101"/>
                  </a:cubicBezTo>
                  <a:cubicBezTo>
                    <a:pt x="12233" y="2741"/>
                    <a:pt x="9526" y="1"/>
                    <a:pt x="61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8" name="Google Shape;5878;p122"/>
            <p:cNvSpPr/>
            <p:nvPr/>
          </p:nvSpPr>
          <p:spPr>
            <a:xfrm>
              <a:off x="3353300" y="1082975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3"/>
                    <a:pt x="2741" y="12233"/>
                    <a:pt x="6101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79" name="Google Shape;5879;p122"/>
            <p:cNvSpPr/>
            <p:nvPr/>
          </p:nvSpPr>
          <p:spPr>
            <a:xfrm>
              <a:off x="2819150" y="4053825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41" y="0"/>
                    <a:pt x="1" y="2740"/>
                    <a:pt x="1" y="6133"/>
                  </a:cubicBezTo>
                  <a:cubicBezTo>
                    <a:pt x="1" y="9525"/>
                    <a:pt x="2741" y="12233"/>
                    <a:pt x="6101" y="12233"/>
                  </a:cubicBezTo>
                  <a:cubicBezTo>
                    <a:pt x="9493" y="12233"/>
                    <a:pt x="12233" y="9525"/>
                    <a:pt x="12233" y="6133"/>
                  </a:cubicBezTo>
                  <a:cubicBezTo>
                    <a:pt x="12233" y="2740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0" name="Google Shape;5880;p122"/>
            <p:cNvSpPr/>
            <p:nvPr/>
          </p:nvSpPr>
          <p:spPr>
            <a:xfrm>
              <a:off x="2390200" y="2788175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3"/>
                    <a:pt x="2741" y="12233"/>
                    <a:pt x="6101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1" name="Google Shape;5881;p122"/>
            <p:cNvSpPr/>
            <p:nvPr/>
          </p:nvSpPr>
          <p:spPr>
            <a:xfrm>
              <a:off x="5224050" y="3009175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08" y="0"/>
                    <a:pt x="1" y="2740"/>
                    <a:pt x="1" y="6133"/>
                  </a:cubicBezTo>
                  <a:cubicBezTo>
                    <a:pt x="1" y="9493"/>
                    <a:pt x="2708" y="12233"/>
                    <a:pt x="6101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2" name="Google Shape;5882;p122"/>
            <p:cNvSpPr/>
            <p:nvPr/>
          </p:nvSpPr>
          <p:spPr>
            <a:xfrm>
              <a:off x="4680950" y="3816500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33" y="1"/>
                  </a:moveTo>
                  <a:cubicBezTo>
                    <a:pt x="2740" y="1"/>
                    <a:pt x="0" y="2708"/>
                    <a:pt x="0" y="6101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2" y="12233"/>
                    <a:pt x="12232" y="9493"/>
                    <a:pt x="12232" y="6101"/>
                  </a:cubicBezTo>
                  <a:cubicBezTo>
                    <a:pt x="12232" y="2708"/>
                    <a:pt x="9492" y="1"/>
                    <a:pt x="61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3" name="Google Shape;5883;p122"/>
            <p:cNvSpPr/>
            <p:nvPr/>
          </p:nvSpPr>
          <p:spPr>
            <a:xfrm>
              <a:off x="4680950" y="43735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2" y="12233"/>
                    <a:pt x="12232" y="9493"/>
                    <a:pt x="12232" y="6100"/>
                  </a:cubicBezTo>
                  <a:cubicBezTo>
                    <a:pt x="12232" y="2740"/>
                    <a:pt x="9492" y="0"/>
                    <a:pt x="61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4" name="Google Shape;5884;p122"/>
            <p:cNvSpPr/>
            <p:nvPr/>
          </p:nvSpPr>
          <p:spPr>
            <a:xfrm>
              <a:off x="4676050" y="4368600"/>
              <a:ext cx="315625" cy="315625"/>
            </a:xfrm>
            <a:custGeom>
              <a:avLst/>
              <a:gdLst/>
              <a:ahLst/>
              <a:cxnLst/>
              <a:rect l="l" t="t" r="r" b="b"/>
              <a:pathLst>
                <a:path w="12625" h="12625" extrusionOk="0">
                  <a:moveTo>
                    <a:pt x="6329" y="392"/>
                  </a:moveTo>
                  <a:cubicBezTo>
                    <a:pt x="9558" y="392"/>
                    <a:pt x="12233" y="3034"/>
                    <a:pt x="12233" y="6296"/>
                  </a:cubicBezTo>
                  <a:cubicBezTo>
                    <a:pt x="12233" y="9558"/>
                    <a:pt x="9558" y="12233"/>
                    <a:pt x="6329" y="12233"/>
                  </a:cubicBezTo>
                  <a:cubicBezTo>
                    <a:pt x="3067" y="12233"/>
                    <a:pt x="392" y="9558"/>
                    <a:pt x="392" y="6296"/>
                  </a:cubicBezTo>
                  <a:cubicBezTo>
                    <a:pt x="392" y="3034"/>
                    <a:pt x="3067" y="392"/>
                    <a:pt x="6329" y="392"/>
                  </a:cubicBezTo>
                  <a:close/>
                  <a:moveTo>
                    <a:pt x="6329" y="1"/>
                  </a:moveTo>
                  <a:cubicBezTo>
                    <a:pt x="2838" y="1"/>
                    <a:pt x="0" y="2839"/>
                    <a:pt x="0" y="6296"/>
                  </a:cubicBezTo>
                  <a:cubicBezTo>
                    <a:pt x="0" y="9787"/>
                    <a:pt x="2838" y="12625"/>
                    <a:pt x="6329" y="12625"/>
                  </a:cubicBezTo>
                  <a:cubicBezTo>
                    <a:pt x="9786" y="12625"/>
                    <a:pt x="12624" y="9787"/>
                    <a:pt x="12624" y="6296"/>
                  </a:cubicBezTo>
                  <a:cubicBezTo>
                    <a:pt x="12624" y="2839"/>
                    <a:pt x="9786" y="1"/>
                    <a:pt x="6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5" name="Google Shape;5885;p122"/>
            <p:cNvSpPr/>
            <p:nvPr/>
          </p:nvSpPr>
          <p:spPr>
            <a:xfrm>
              <a:off x="4411825" y="13578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1" y="0"/>
                    <a:pt x="0" y="2740"/>
                    <a:pt x="0" y="6100"/>
                  </a:cubicBezTo>
                  <a:cubicBezTo>
                    <a:pt x="0" y="9492"/>
                    <a:pt x="2741" y="12233"/>
                    <a:pt x="6133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6" name="Google Shape;5886;p122"/>
            <p:cNvSpPr/>
            <p:nvPr/>
          </p:nvSpPr>
          <p:spPr>
            <a:xfrm>
              <a:off x="2236900" y="21341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7" name="Google Shape;5887;p122"/>
            <p:cNvSpPr/>
            <p:nvPr/>
          </p:nvSpPr>
          <p:spPr>
            <a:xfrm>
              <a:off x="4165550" y="172640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0" y="1827"/>
                    <a:pt x="0" y="4078"/>
                  </a:cubicBezTo>
                  <a:cubicBezTo>
                    <a:pt x="0" y="6329"/>
                    <a:pt x="1827" y="8155"/>
                    <a:pt x="4078" y="8155"/>
                  </a:cubicBezTo>
                  <a:cubicBezTo>
                    <a:pt x="6329" y="8155"/>
                    <a:pt x="8155" y="6329"/>
                    <a:pt x="8155" y="4078"/>
                  </a:cubicBezTo>
                  <a:cubicBezTo>
                    <a:pt x="8155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8" name="Google Shape;5888;p122"/>
            <p:cNvSpPr/>
            <p:nvPr/>
          </p:nvSpPr>
          <p:spPr>
            <a:xfrm>
              <a:off x="2355950" y="172640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8" y="0"/>
                    <a:pt x="1" y="1827"/>
                    <a:pt x="1" y="4078"/>
                  </a:cubicBezTo>
                  <a:cubicBezTo>
                    <a:pt x="1" y="6329"/>
                    <a:pt x="1828" y="8155"/>
                    <a:pt x="4078" y="8155"/>
                  </a:cubicBezTo>
                  <a:cubicBezTo>
                    <a:pt x="6329" y="8155"/>
                    <a:pt x="8156" y="6329"/>
                    <a:pt x="8156" y="4078"/>
                  </a:cubicBezTo>
                  <a:cubicBezTo>
                    <a:pt x="8156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89" name="Google Shape;5889;p122"/>
            <p:cNvSpPr/>
            <p:nvPr/>
          </p:nvSpPr>
          <p:spPr>
            <a:xfrm>
              <a:off x="4884800" y="286645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1"/>
                  </a:moveTo>
                  <a:cubicBezTo>
                    <a:pt x="1828" y="1"/>
                    <a:pt x="1" y="1828"/>
                    <a:pt x="1" y="4078"/>
                  </a:cubicBezTo>
                  <a:cubicBezTo>
                    <a:pt x="1" y="6362"/>
                    <a:pt x="1828" y="8156"/>
                    <a:pt x="4078" y="8156"/>
                  </a:cubicBezTo>
                  <a:cubicBezTo>
                    <a:pt x="6329" y="8156"/>
                    <a:pt x="8156" y="6362"/>
                    <a:pt x="8156" y="4078"/>
                  </a:cubicBezTo>
                  <a:cubicBezTo>
                    <a:pt x="8156" y="1828"/>
                    <a:pt x="6329" y="1"/>
                    <a:pt x="40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0" name="Google Shape;5890;p122"/>
            <p:cNvSpPr/>
            <p:nvPr/>
          </p:nvSpPr>
          <p:spPr>
            <a:xfrm>
              <a:off x="4231600" y="3951875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1"/>
                  </a:moveTo>
                  <a:cubicBezTo>
                    <a:pt x="1827" y="1"/>
                    <a:pt x="0" y="1828"/>
                    <a:pt x="0" y="4078"/>
                  </a:cubicBezTo>
                  <a:cubicBezTo>
                    <a:pt x="0" y="6329"/>
                    <a:pt x="1827" y="8156"/>
                    <a:pt x="4078" y="8156"/>
                  </a:cubicBezTo>
                  <a:cubicBezTo>
                    <a:pt x="6329" y="8156"/>
                    <a:pt x="8155" y="6329"/>
                    <a:pt x="8155" y="4078"/>
                  </a:cubicBezTo>
                  <a:cubicBezTo>
                    <a:pt x="8155" y="1828"/>
                    <a:pt x="6329" y="1"/>
                    <a:pt x="40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1" name="Google Shape;5891;p122"/>
            <p:cNvSpPr/>
            <p:nvPr/>
          </p:nvSpPr>
          <p:spPr>
            <a:xfrm>
              <a:off x="5490725" y="2083575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1"/>
                  </a:moveTo>
                  <a:cubicBezTo>
                    <a:pt x="1827" y="1"/>
                    <a:pt x="1" y="1795"/>
                    <a:pt x="1" y="4078"/>
                  </a:cubicBezTo>
                  <a:cubicBezTo>
                    <a:pt x="1" y="6329"/>
                    <a:pt x="1827" y="8156"/>
                    <a:pt x="4078" y="8156"/>
                  </a:cubicBezTo>
                  <a:cubicBezTo>
                    <a:pt x="6329" y="8156"/>
                    <a:pt x="8156" y="6329"/>
                    <a:pt x="8156" y="4078"/>
                  </a:cubicBezTo>
                  <a:cubicBezTo>
                    <a:pt x="8156" y="1795"/>
                    <a:pt x="6329" y="1"/>
                    <a:pt x="40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2" name="Google Shape;5892;p122"/>
            <p:cNvSpPr/>
            <p:nvPr/>
          </p:nvSpPr>
          <p:spPr>
            <a:xfrm>
              <a:off x="2974100" y="1374925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1" y="1827"/>
                    <a:pt x="1" y="4078"/>
                  </a:cubicBezTo>
                  <a:cubicBezTo>
                    <a:pt x="1" y="6328"/>
                    <a:pt x="1827" y="8155"/>
                    <a:pt x="4078" y="8155"/>
                  </a:cubicBezTo>
                  <a:cubicBezTo>
                    <a:pt x="6329" y="8155"/>
                    <a:pt x="8156" y="6328"/>
                    <a:pt x="8156" y="4078"/>
                  </a:cubicBezTo>
                  <a:cubicBezTo>
                    <a:pt x="8156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3" name="Google Shape;5893;p122"/>
            <p:cNvSpPr/>
            <p:nvPr/>
          </p:nvSpPr>
          <p:spPr>
            <a:xfrm>
              <a:off x="3451175" y="76330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794" y="0"/>
                    <a:pt x="0" y="1827"/>
                    <a:pt x="0" y="4078"/>
                  </a:cubicBezTo>
                  <a:cubicBezTo>
                    <a:pt x="0" y="6328"/>
                    <a:pt x="1794" y="8155"/>
                    <a:pt x="4078" y="8155"/>
                  </a:cubicBezTo>
                  <a:cubicBezTo>
                    <a:pt x="6329" y="8155"/>
                    <a:pt x="8155" y="6328"/>
                    <a:pt x="8155" y="4078"/>
                  </a:cubicBezTo>
                  <a:cubicBezTo>
                    <a:pt x="8155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4" name="Google Shape;5894;p122"/>
            <p:cNvSpPr/>
            <p:nvPr/>
          </p:nvSpPr>
          <p:spPr>
            <a:xfrm>
              <a:off x="2050150" y="306055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0" y="1794"/>
                    <a:pt x="0" y="4078"/>
                  </a:cubicBezTo>
                  <a:cubicBezTo>
                    <a:pt x="0" y="6329"/>
                    <a:pt x="1827" y="8155"/>
                    <a:pt x="4078" y="8155"/>
                  </a:cubicBezTo>
                  <a:cubicBezTo>
                    <a:pt x="6329" y="8155"/>
                    <a:pt x="8155" y="6329"/>
                    <a:pt x="8155" y="4078"/>
                  </a:cubicBezTo>
                  <a:cubicBezTo>
                    <a:pt x="8155" y="1794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5" name="Google Shape;5895;p122"/>
            <p:cNvSpPr/>
            <p:nvPr/>
          </p:nvSpPr>
          <p:spPr>
            <a:xfrm>
              <a:off x="2653625" y="3640375"/>
              <a:ext cx="203875" cy="203900"/>
            </a:xfrm>
            <a:custGeom>
              <a:avLst/>
              <a:gdLst/>
              <a:ahLst/>
              <a:cxnLst/>
              <a:rect l="l" t="t" r="r" b="b"/>
              <a:pathLst>
                <a:path w="8155" h="8156" extrusionOk="0">
                  <a:moveTo>
                    <a:pt x="4078" y="0"/>
                  </a:moveTo>
                  <a:cubicBezTo>
                    <a:pt x="1827" y="0"/>
                    <a:pt x="0" y="1827"/>
                    <a:pt x="0" y="4078"/>
                  </a:cubicBezTo>
                  <a:cubicBezTo>
                    <a:pt x="0" y="6328"/>
                    <a:pt x="1827" y="8155"/>
                    <a:pt x="4078" y="8155"/>
                  </a:cubicBezTo>
                  <a:cubicBezTo>
                    <a:pt x="6328" y="8155"/>
                    <a:pt x="8155" y="6328"/>
                    <a:pt x="8155" y="4078"/>
                  </a:cubicBezTo>
                  <a:cubicBezTo>
                    <a:pt x="8155" y="1827"/>
                    <a:pt x="6328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6" name="Google Shape;5896;p122"/>
            <p:cNvSpPr/>
            <p:nvPr/>
          </p:nvSpPr>
          <p:spPr>
            <a:xfrm>
              <a:off x="3577575" y="3901325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794" y="0"/>
                    <a:pt x="0" y="1827"/>
                    <a:pt x="0" y="4078"/>
                  </a:cubicBezTo>
                  <a:cubicBezTo>
                    <a:pt x="0" y="6329"/>
                    <a:pt x="1794" y="8155"/>
                    <a:pt x="4078" y="8155"/>
                  </a:cubicBezTo>
                  <a:cubicBezTo>
                    <a:pt x="6329" y="8155"/>
                    <a:pt x="8155" y="6329"/>
                    <a:pt x="8155" y="4078"/>
                  </a:cubicBezTo>
                  <a:cubicBezTo>
                    <a:pt x="8155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7" name="Google Shape;5897;p122"/>
            <p:cNvSpPr/>
            <p:nvPr/>
          </p:nvSpPr>
          <p:spPr>
            <a:xfrm>
              <a:off x="2882775" y="1930275"/>
              <a:ext cx="1834875" cy="1834875"/>
            </a:xfrm>
            <a:custGeom>
              <a:avLst/>
              <a:gdLst/>
              <a:ahLst/>
              <a:cxnLst/>
              <a:rect l="l" t="t" r="r" b="b"/>
              <a:pathLst>
                <a:path w="73395" h="73395" extrusionOk="0">
                  <a:moveTo>
                    <a:pt x="36698" y="0"/>
                  </a:moveTo>
                  <a:cubicBezTo>
                    <a:pt x="16441" y="0"/>
                    <a:pt x="0" y="16441"/>
                    <a:pt x="0" y="36698"/>
                  </a:cubicBezTo>
                  <a:cubicBezTo>
                    <a:pt x="0" y="56955"/>
                    <a:pt x="16441" y="73395"/>
                    <a:pt x="36698" y="73395"/>
                  </a:cubicBezTo>
                  <a:cubicBezTo>
                    <a:pt x="56955" y="73395"/>
                    <a:pt x="73395" y="56955"/>
                    <a:pt x="73395" y="36698"/>
                  </a:cubicBezTo>
                  <a:cubicBezTo>
                    <a:pt x="73395" y="16441"/>
                    <a:pt x="56955" y="0"/>
                    <a:pt x="366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8" name="Google Shape;5898;p122"/>
            <p:cNvSpPr/>
            <p:nvPr/>
          </p:nvSpPr>
          <p:spPr>
            <a:xfrm>
              <a:off x="3036075" y="2083575"/>
              <a:ext cx="1529075" cy="1529075"/>
            </a:xfrm>
            <a:custGeom>
              <a:avLst/>
              <a:gdLst/>
              <a:ahLst/>
              <a:cxnLst/>
              <a:rect l="l" t="t" r="r" b="b"/>
              <a:pathLst>
                <a:path w="61163" h="61163" extrusionOk="0">
                  <a:moveTo>
                    <a:pt x="30566" y="1"/>
                  </a:moveTo>
                  <a:cubicBezTo>
                    <a:pt x="13668" y="1"/>
                    <a:pt x="1" y="13668"/>
                    <a:pt x="1" y="30566"/>
                  </a:cubicBezTo>
                  <a:cubicBezTo>
                    <a:pt x="1" y="47463"/>
                    <a:pt x="13668" y="61163"/>
                    <a:pt x="30566" y="61163"/>
                  </a:cubicBezTo>
                  <a:cubicBezTo>
                    <a:pt x="47463" y="61163"/>
                    <a:pt x="61163" y="47463"/>
                    <a:pt x="61163" y="30566"/>
                  </a:cubicBezTo>
                  <a:cubicBezTo>
                    <a:pt x="61163" y="13668"/>
                    <a:pt x="47463" y="1"/>
                    <a:pt x="305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99" name="Google Shape;5899;p122"/>
            <p:cNvSpPr/>
            <p:nvPr/>
          </p:nvSpPr>
          <p:spPr>
            <a:xfrm>
              <a:off x="3290525" y="2338025"/>
              <a:ext cx="1019375" cy="1019375"/>
            </a:xfrm>
            <a:custGeom>
              <a:avLst/>
              <a:gdLst/>
              <a:ahLst/>
              <a:cxnLst/>
              <a:rect l="l" t="t" r="r" b="b"/>
              <a:pathLst>
                <a:path w="40775" h="40775" extrusionOk="0">
                  <a:moveTo>
                    <a:pt x="20388" y="0"/>
                  </a:moveTo>
                  <a:cubicBezTo>
                    <a:pt x="9134" y="0"/>
                    <a:pt x="0" y="9134"/>
                    <a:pt x="0" y="20388"/>
                  </a:cubicBezTo>
                  <a:cubicBezTo>
                    <a:pt x="0" y="31641"/>
                    <a:pt x="9134" y="40775"/>
                    <a:pt x="20388" y="40775"/>
                  </a:cubicBezTo>
                  <a:cubicBezTo>
                    <a:pt x="31641" y="40775"/>
                    <a:pt x="40775" y="31641"/>
                    <a:pt x="40775" y="20388"/>
                  </a:cubicBezTo>
                  <a:cubicBezTo>
                    <a:pt x="40775" y="9134"/>
                    <a:pt x="31641" y="0"/>
                    <a:pt x="20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0" name="Google Shape;5900;p122"/>
            <p:cNvSpPr/>
            <p:nvPr/>
          </p:nvSpPr>
          <p:spPr>
            <a:xfrm>
              <a:off x="3655850" y="2225875"/>
              <a:ext cx="266700" cy="396050"/>
            </a:xfrm>
            <a:custGeom>
              <a:avLst/>
              <a:gdLst/>
              <a:ahLst/>
              <a:cxnLst/>
              <a:rect l="l" t="t" r="r" b="b"/>
              <a:pathLst>
                <a:path w="10668" h="15842" extrusionOk="0">
                  <a:moveTo>
                    <a:pt x="4736" y="0"/>
                  </a:moveTo>
                  <a:cubicBezTo>
                    <a:pt x="4360" y="0"/>
                    <a:pt x="3980" y="159"/>
                    <a:pt x="3720" y="507"/>
                  </a:cubicBezTo>
                  <a:cubicBezTo>
                    <a:pt x="1860" y="2986"/>
                    <a:pt x="1" y="7455"/>
                    <a:pt x="3230" y="13848"/>
                  </a:cubicBezTo>
                  <a:cubicBezTo>
                    <a:pt x="3883" y="15109"/>
                    <a:pt x="5174" y="15842"/>
                    <a:pt x="6501" y="15842"/>
                  </a:cubicBezTo>
                  <a:cubicBezTo>
                    <a:pt x="7096" y="15842"/>
                    <a:pt x="7698" y="15694"/>
                    <a:pt x="8254" y="15381"/>
                  </a:cubicBezTo>
                  <a:cubicBezTo>
                    <a:pt x="10113" y="14305"/>
                    <a:pt x="10668" y="11858"/>
                    <a:pt x="9395" y="10129"/>
                  </a:cubicBezTo>
                  <a:cubicBezTo>
                    <a:pt x="7993" y="8172"/>
                    <a:pt x="6525" y="5236"/>
                    <a:pt x="6036" y="1126"/>
                  </a:cubicBezTo>
                  <a:cubicBezTo>
                    <a:pt x="5955" y="419"/>
                    <a:pt x="5349" y="0"/>
                    <a:pt x="47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1" name="Google Shape;5901;p122"/>
            <p:cNvSpPr/>
            <p:nvPr/>
          </p:nvSpPr>
          <p:spPr>
            <a:xfrm>
              <a:off x="3677875" y="3073500"/>
              <a:ext cx="266700" cy="396075"/>
            </a:xfrm>
            <a:custGeom>
              <a:avLst/>
              <a:gdLst/>
              <a:ahLst/>
              <a:cxnLst/>
              <a:rect l="l" t="t" r="r" b="b"/>
              <a:pathLst>
                <a:path w="10668" h="15843" extrusionOk="0">
                  <a:moveTo>
                    <a:pt x="4168" y="0"/>
                  </a:moveTo>
                  <a:cubicBezTo>
                    <a:pt x="3572" y="0"/>
                    <a:pt x="2970" y="148"/>
                    <a:pt x="2414" y="461"/>
                  </a:cubicBezTo>
                  <a:cubicBezTo>
                    <a:pt x="555" y="1537"/>
                    <a:pt x="1" y="3984"/>
                    <a:pt x="1273" y="5713"/>
                  </a:cubicBezTo>
                  <a:cubicBezTo>
                    <a:pt x="2675" y="7670"/>
                    <a:pt x="4143" y="10606"/>
                    <a:pt x="4633" y="14716"/>
                  </a:cubicBezTo>
                  <a:cubicBezTo>
                    <a:pt x="4713" y="15423"/>
                    <a:pt x="5319" y="15842"/>
                    <a:pt x="5932" y="15842"/>
                  </a:cubicBezTo>
                  <a:cubicBezTo>
                    <a:pt x="6309" y="15842"/>
                    <a:pt x="6688" y="15683"/>
                    <a:pt x="6949" y="15336"/>
                  </a:cubicBezTo>
                  <a:cubicBezTo>
                    <a:pt x="8808" y="12856"/>
                    <a:pt x="10667" y="8388"/>
                    <a:pt x="7438" y="1994"/>
                  </a:cubicBezTo>
                  <a:cubicBezTo>
                    <a:pt x="6785" y="733"/>
                    <a:pt x="5494" y="0"/>
                    <a:pt x="4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2" name="Google Shape;5902;p122"/>
            <p:cNvSpPr/>
            <p:nvPr/>
          </p:nvSpPr>
          <p:spPr>
            <a:xfrm>
              <a:off x="4012225" y="2740125"/>
              <a:ext cx="420000" cy="215325"/>
            </a:xfrm>
            <a:custGeom>
              <a:avLst/>
              <a:gdLst/>
              <a:ahLst/>
              <a:cxnLst/>
              <a:rect l="l" t="t" r="r" b="b"/>
              <a:pathLst>
                <a:path w="16800" h="8613" extrusionOk="0">
                  <a:moveTo>
                    <a:pt x="9224" y="1"/>
                  </a:moveTo>
                  <a:cubicBezTo>
                    <a:pt x="7302" y="1"/>
                    <a:pt x="5074" y="482"/>
                    <a:pt x="2545" y="1759"/>
                  </a:cubicBezTo>
                  <a:cubicBezTo>
                    <a:pt x="718" y="2705"/>
                    <a:pt x="1" y="4989"/>
                    <a:pt x="1012" y="6783"/>
                  </a:cubicBezTo>
                  <a:cubicBezTo>
                    <a:pt x="1693" y="7959"/>
                    <a:pt x="2922" y="8613"/>
                    <a:pt x="4170" y="8613"/>
                  </a:cubicBezTo>
                  <a:cubicBezTo>
                    <a:pt x="4896" y="8613"/>
                    <a:pt x="5628" y="8392"/>
                    <a:pt x="6264" y="7924"/>
                  </a:cubicBezTo>
                  <a:cubicBezTo>
                    <a:pt x="8221" y="6522"/>
                    <a:pt x="11157" y="5054"/>
                    <a:pt x="15267" y="4565"/>
                  </a:cubicBezTo>
                  <a:cubicBezTo>
                    <a:pt x="16409" y="4434"/>
                    <a:pt x="16800" y="2934"/>
                    <a:pt x="15887" y="2249"/>
                  </a:cubicBezTo>
                  <a:cubicBezTo>
                    <a:pt x="14388" y="1125"/>
                    <a:pt x="12162" y="1"/>
                    <a:pt x="92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3" name="Google Shape;5903;p122"/>
            <p:cNvSpPr/>
            <p:nvPr/>
          </p:nvSpPr>
          <p:spPr>
            <a:xfrm>
              <a:off x="3168200" y="2739975"/>
              <a:ext cx="420000" cy="215325"/>
            </a:xfrm>
            <a:custGeom>
              <a:avLst/>
              <a:gdLst/>
              <a:ahLst/>
              <a:cxnLst/>
              <a:rect l="l" t="t" r="r" b="b"/>
              <a:pathLst>
                <a:path w="16800" h="8613" extrusionOk="0">
                  <a:moveTo>
                    <a:pt x="12630" y="0"/>
                  </a:moveTo>
                  <a:cubicBezTo>
                    <a:pt x="11904" y="0"/>
                    <a:pt x="11172" y="221"/>
                    <a:pt x="10536" y="689"/>
                  </a:cubicBezTo>
                  <a:cubicBezTo>
                    <a:pt x="8579" y="2091"/>
                    <a:pt x="5643" y="3559"/>
                    <a:pt x="1533" y="4049"/>
                  </a:cubicBezTo>
                  <a:cubicBezTo>
                    <a:pt x="392" y="4179"/>
                    <a:pt x="0" y="5680"/>
                    <a:pt x="914" y="6365"/>
                  </a:cubicBezTo>
                  <a:cubicBezTo>
                    <a:pt x="2412" y="7489"/>
                    <a:pt x="4638" y="8612"/>
                    <a:pt x="7576" y="8612"/>
                  </a:cubicBezTo>
                  <a:cubicBezTo>
                    <a:pt x="9499" y="8612"/>
                    <a:pt x="11726" y="8131"/>
                    <a:pt x="14255" y="6854"/>
                  </a:cubicBezTo>
                  <a:cubicBezTo>
                    <a:pt x="16082" y="5908"/>
                    <a:pt x="16799" y="3625"/>
                    <a:pt x="15788" y="1830"/>
                  </a:cubicBezTo>
                  <a:cubicBezTo>
                    <a:pt x="15107" y="654"/>
                    <a:pt x="13878" y="0"/>
                    <a:pt x="126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4" name="Google Shape;5904;p122"/>
            <p:cNvSpPr/>
            <p:nvPr/>
          </p:nvSpPr>
          <p:spPr>
            <a:xfrm>
              <a:off x="3933950" y="2380075"/>
              <a:ext cx="308025" cy="346350"/>
            </a:xfrm>
            <a:custGeom>
              <a:avLst/>
              <a:gdLst/>
              <a:ahLst/>
              <a:cxnLst/>
              <a:rect l="l" t="t" r="r" b="b"/>
              <a:pathLst>
                <a:path w="12321" h="13854" extrusionOk="0">
                  <a:moveTo>
                    <a:pt x="10601" y="1"/>
                  </a:moveTo>
                  <a:cubicBezTo>
                    <a:pt x="10537" y="1"/>
                    <a:pt x="10472" y="5"/>
                    <a:pt x="10406" y="14"/>
                  </a:cubicBezTo>
                  <a:cubicBezTo>
                    <a:pt x="7372" y="471"/>
                    <a:pt x="2871" y="2298"/>
                    <a:pt x="653" y="9115"/>
                  </a:cubicBezTo>
                  <a:cubicBezTo>
                    <a:pt x="0" y="11073"/>
                    <a:pt x="1142" y="13193"/>
                    <a:pt x="3132" y="13715"/>
                  </a:cubicBezTo>
                  <a:cubicBezTo>
                    <a:pt x="3461" y="13809"/>
                    <a:pt x="3792" y="13853"/>
                    <a:pt x="4116" y="13853"/>
                  </a:cubicBezTo>
                  <a:cubicBezTo>
                    <a:pt x="5820" y="13853"/>
                    <a:pt x="7359" y="12625"/>
                    <a:pt x="7633" y="10844"/>
                  </a:cubicBezTo>
                  <a:cubicBezTo>
                    <a:pt x="8025" y="8463"/>
                    <a:pt x="9069" y="5331"/>
                    <a:pt x="11613" y="2102"/>
                  </a:cubicBezTo>
                  <a:cubicBezTo>
                    <a:pt x="12321" y="1240"/>
                    <a:pt x="11664" y="1"/>
                    <a:pt x="106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5" name="Google Shape;5905;p122"/>
            <p:cNvSpPr/>
            <p:nvPr/>
          </p:nvSpPr>
          <p:spPr>
            <a:xfrm>
              <a:off x="3358450" y="2969000"/>
              <a:ext cx="308025" cy="346350"/>
            </a:xfrm>
            <a:custGeom>
              <a:avLst/>
              <a:gdLst/>
              <a:ahLst/>
              <a:cxnLst/>
              <a:rect l="l" t="t" r="r" b="b"/>
              <a:pathLst>
                <a:path w="12321" h="13854" extrusionOk="0">
                  <a:moveTo>
                    <a:pt x="8205" y="1"/>
                  </a:moveTo>
                  <a:cubicBezTo>
                    <a:pt x="6501" y="1"/>
                    <a:pt x="4962" y="1229"/>
                    <a:pt x="4688" y="3010"/>
                  </a:cubicBezTo>
                  <a:cubicBezTo>
                    <a:pt x="4296" y="5391"/>
                    <a:pt x="3253" y="8523"/>
                    <a:pt x="708" y="11752"/>
                  </a:cubicBezTo>
                  <a:cubicBezTo>
                    <a:pt x="0" y="12614"/>
                    <a:pt x="657" y="13853"/>
                    <a:pt x="1720" y="13853"/>
                  </a:cubicBezTo>
                  <a:cubicBezTo>
                    <a:pt x="1784" y="13853"/>
                    <a:pt x="1849" y="13849"/>
                    <a:pt x="1915" y="13840"/>
                  </a:cubicBezTo>
                  <a:cubicBezTo>
                    <a:pt x="4949" y="13383"/>
                    <a:pt x="9450" y="11556"/>
                    <a:pt x="11669" y="4739"/>
                  </a:cubicBezTo>
                  <a:cubicBezTo>
                    <a:pt x="12321" y="2782"/>
                    <a:pt x="11179" y="661"/>
                    <a:pt x="9189" y="139"/>
                  </a:cubicBezTo>
                  <a:cubicBezTo>
                    <a:pt x="8860" y="45"/>
                    <a:pt x="8529" y="1"/>
                    <a:pt x="8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6" name="Google Shape;5906;p122"/>
            <p:cNvSpPr/>
            <p:nvPr/>
          </p:nvSpPr>
          <p:spPr>
            <a:xfrm>
              <a:off x="3910300" y="2993150"/>
              <a:ext cx="360175" cy="286000"/>
            </a:xfrm>
            <a:custGeom>
              <a:avLst/>
              <a:gdLst/>
              <a:ahLst/>
              <a:cxnLst/>
              <a:rect l="l" t="t" r="r" b="b"/>
              <a:pathLst>
                <a:path w="14407" h="11440" extrusionOk="0">
                  <a:moveTo>
                    <a:pt x="4057" y="1"/>
                  </a:moveTo>
                  <a:cubicBezTo>
                    <a:pt x="2476" y="1"/>
                    <a:pt x="1009" y="1055"/>
                    <a:pt x="587" y="2664"/>
                  </a:cubicBezTo>
                  <a:cubicBezTo>
                    <a:pt x="0" y="4719"/>
                    <a:pt x="1338" y="6839"/>
                    <a:pt x="3458" y="7165"/>
                  </a:cubicBezTo>
                  <a:cubicBezTo>
                    <a:pt x="5839" y="7557"/>
                    <a:pt x="8971" y="8601"/>
                    <a:pt x="12200" y="11145"/>
                  </a:cubicBezTo>
                  <a:cubicBezTo>
                    <a:pt x="12449" y="11349"/>
                    <a:pt x="12729" y="11440"/>
                    <a:pt x="13002" y="11440"/>
                  </a:cubicBezTo>
                  <a:cubicBezTo>
                    <a:pt x="13731" y="11440"/>
                    <a:pt x="14406" y="10793"/>
                    <a:pt x="14288" y="9938"/>
                  </a:cubicBezTo>
                  <a:cubicBezTo>
                    <a:pt x="13831" y="6904"/>
                    <a:pt x="12004" y="2403"/>
                    <a:pt x="5187" y="185"/>
                  </a:cubicBezTo>
                  <a:cubicBezTo>
                    <a:pt x="4812" y="60"/>
                    <a:pt x="4431" y="1"/>
                    <a:pt x="40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7" name="Google Shape;5907;p122"/>
            <p:cNvSpPr/>
            <p:nvPr/>
          </p:nvSpPr>
          <p:spPr>
            <a:xfrm>
              <a:off x="3329950" y="2416275"/>
              <a:ext cx="360175" cy="286000"/>
            </a:xfrm>
            <a:custGeom>
              <a:avLst/>
              <a:gdLst/>
              <a:ahLst/>
              <a:cxnLst/>
              <a:rect l="l" t="t" r="r" b="b"/>
              <a:pathLst>
                <a:path w="14407" h="11440" extrusionOk="0">
                  <a:moveTo>
                    <a:pt x="1406" y="0"/>
                  </a:moveTo>
                  <a:cubicBezTo>
                    <a:pt x="677" y="0"/>
                    <a:pt x="1" y="648"/>
                    <a:pt x="119" y="1502"/>
                  </a:cubicBezTo>
                  <a:cubicBezTo>
                    <a:pt x="576" y="4536"/>
                    <a:pt x="2403" y="9037"/>
                    <a:pt x="9220" y="11256"/>
                  </a:cubicBezTo>
                  <a:cubicBezTo>
                    <a:pt x="9595" y="11380"/>
                    <a:pt x="9976" y="11440"/>
                    <a:pt x="10350" y="11440"/>
                  </a:cubicBezTo>
                  <a:cubicBezTo>
                    <a:pt x="11931" y="11440"/>
                    <a:pt x="13398" y="10385"/>
                    <a:pt x="13820" y="8776"/>
                  </a:cubicBezTo>
                  <a:cubicBezTo>
                    <a:pt x="14407" y="6721"/>
                    <a:pt x="13069" y="4601"/>
                    <a:pt x="10949" y="4275"/>
                  </a:cubicBezTo>
                  <a:cubicBezTo>
                    <a:pt x="8568" y="3883"/>
                    <a:pt x="5436" y="2840"/>
                    <a:pt x="2207" y="295"/>
                  </a:cubicBezTo>
                  <a:cubicBezTo>
                    <a:pt x="1958" y="91"/>
                    <a:pt x="1678" y="0"/>
                    <a:pt x="14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8" name="Google Shape;5908;p122"/>
            <p:cNvSpPr/>
            <p:nvPr/>
          </p:nvSpPr>
          <p:spPr>
            <a:xfrm>
              <a:off x="1757700" y="3295650"/>
              <a:ext cx="1704900" cy="2139650"/>
            </a:xfrm>
            <a:custGeom>
              <a:avLst/>
              <a:gdLst/>
              <a:ahLst/>
              <a:cxnLst/>
              <a:rect l="l" t="t" r="r" b="b"/>
              <a:pathLst>
                <a:path w="68196" h="85586" extrusionOk="0">
                  <a:moveTo>
                    <a:pt x="2729" y="1"/>
                  </a:moveTo>
                  <a:cubicBezTo>
                    <a:pt x="1132" y="1"/>
                    <a:pt x="1" y="1990"/>
                    <a:pt x="1227" y="3383"/>
                  </a:cubicBezTo>
                  <a:cubicBezTo>
                    <a:pt x="25986" y="31926"/>
                    <a:pt x="35674" y="62588"/>
                    <a:pt x="39132" y="77430"/>
                  </a:cubicBezTo>
                  <a:cubicBezTo>
                    <a:pt x="48233" y="81475"/>
                    <a:pt x="57986" y="84281"/>
                    <a:pt x="68196" y="85585"/>
                  </a:cubicBezTo>
                  <a:cubicBezTo>
                    <a:pt x="53876" y="28403"/>
                    <a:pt x="19234" y="7102"/>
                    <a:pt x="3576" y="187"/>
                  </a:cubicBezTo>
                  <a:cubicBezTo>
                    <a:pt x="3286" y="58"/>
                    <a:pt x="3001" y="1"/>
                    <a:pt x="27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09" name="Google Shape;5909;p122"/>
            <p:cNvSpPr/>
            <p:nvPr/>
          </p:nvSpPr>
          <p:spPr>
            <a:xfrm>
              <a:off x="4159025" y="3295650"/>
              <a:ext cx="1704075" cy="2137200"/>
            </a:xfrm>
            <a:custGeom>
              <a:avLst/>
              <a:gdLst/>
              <a:ahLst/>
              <a:cxnLst/>
              <a:rect l="l" t="t" r="r" b="b"/>
              <a:pathLst>
                <a:path w="68163" h="85488" extrusionOk="0">
                  <a:moveTo>
                    <a:pt x="65435" y="1"/>
                  </a:moveTo>
                  <a:cubicBezTo>
                    <a:pt x="65163" y="1"/>
                    <a:pt x="64877" y="58"/>
                    <a:pt x="64588" y="187"/>
                  </a:cubicBezTo>
                  <a:cubicBezTo>
                    <a:pt x="48930" y="7102"/>
                    <a:pt x="14353" y="28370"/>
                    <a:pt x="0" y="85488"/>
                  </a:cubicBezTo>
                  <a:cubicBezTo>
                    <a:pt x="10243" y="84085"/>
                    <a:pt x="20029" y="81182"/>
                    <a:pt x="29130" y="77006"/>
                  </a:cubicBezTo>
                  <a:cubicBezTo>
                    <a:pt x="32653" y="62034"/>
                    <a:pt x="42406" y="31665"/>
                    <a:pt x="66936" y="3383"/>
                  </a:cubicBezTo>
                  <a:cubicBezTo>
                    <a:pt x="68163" y="1990"/>
                    <a:pt x="67031" y="1"/>
                    <a:pt x="654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0" name="Google Shape;5910;p122"/>
            <p:cNvSpPr/>
            <p:nvPr/>
          </p:nvSpPr>
          <p:spPr>
            <a:xfrm>
              <a:off x="4431400" y="4253550"/>
              <a:ext cx="1761525" cy="1127100"/>
            </a:xfrm>
            <a:custGeom>
              <a:avLst/>
              <a:gdLst/>
              <a:ahLst/>
              <a:cxnLst/>
              <a:rect l="l" t="t" r="r" b="b"/>
              <a:pathLst>
                <a:path w="70461" h="45084" extrusionOk="0">
                  <a:moveTo>
                    <a:pt x="67598" y="1"/>
                  </a:moveTo>
                  <a:cubicBezTo>
                    <a:pt x="67562" y="1"/>
                    <a:pt x="67527" y="2"/>
                    <a:pt x="67491" y="3"/>
                  </a:cubicBezTo>
                  <a:cubicBezTo>
                    <a:pt x="65762" y="101"/>
                    <a:pt x="64098" y="232"/>
                    <a:pt x="62435" y="427"/>
                  </a:cubicBezTo>
                  <a:cubicBezTo>
                    <a:pt x="24106" y="4700"/>
                    <a:pt x="5154" y="35200"/>
                    <a:pt x="0" y="45084"/>
                  </a:cubicBezTo>
                  <a:cubicBezTo>
                    <a:pt x="16800" y="40909"/>
                    <a:pt x="32000" y="32656"/>
                    <a:pt x="44494" y="21434"/>
                  </a:cubicBezTo>
                  <a:cubicBezTo>
                    <a:pt x="45440" y="20521"/>
                    <a:pt x="46386" y="19640"/>
                    <a:pt x="47364" y="18760"/>
                  </a:cubicBezTo>
                  <a:cubicBezTo>
                    <a:pt x="47364" y="18760"/>
                    <a:pt x="47397" y="18727"/>
                    <a:pt x="47397" y="18727"/>
                  </a:cubicBezTo>
                  <a:cubicBezTo>
                    <a:pt x="54932" y="12007"/>
                    <a:pt x="62957" y="6984"/>
                    <a:pt x="68600" y="3820"/>
                  </a:cubicBezTo>
                  <a:cubicBezTo>
                    <a:pt x="70460" y="2793"/>
                    <a:pt x="69671" y="1"/>
                    <a:pt x="675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1" name="Google Shape;5911;p122"/>
            <p:cNvSpPr/>
            <p:nvPr/>
          </p:nvSpPr>
          <p:spPr>
            <a:xfrm>
              <a:off x="1407500" y="4253550"/>
              <a:ext cx="1761525" cy="1127100"/>
            </a:xfrm>
            <a:custGeom>
              <a:avLst/>
              <a:gdLst/>
              <a:ahLst/>
              <a:cxnLst/>
              <a:rect l="l" t="t" r="r" b="b"/>
              <a:pathLst>
                <a:path w="70461" h="45084" extrusionOk="0">
                  <a:moveTo>
                    <a:pt x="2863" y="1"/>
                  </a:moveTo>
                  <a:cubicBezTo>
                    <a:pt x="790" y="1"/>
                    <a:pt x="1" y="2793"/>
                    <a:pt x="1861" y="3820"/>
                  </a:cubicBezTo>
                  <a:cubicBezTo>
                    <a:pt x="7504" y="6984"/>
                    <a:pt x="15529" y="12007"/>
                    <a:pt x="23064" y="18727"/>
                  </a:cubicBezTo>
                  <a:cubicBezTo>
                    <a:pt x="23064" y="18727"/>
                    <a:pt x="23097" y="18760"/>
                    <a:pt x="23097" y="18760"/>
                  </a:cubicBezTo>
                  <a:cubicBezTo>
                    <a:pt x="24075" y="19640"/>
                    <a:pt x="25021" y="20521"/>
                    <a:pt x="25967" y="21434"/>
                  </a:cubicBezTo>
                  <a:cubicBezTo>
                    <a:pt x="38461" y="32656"/>
                    <a:pt x="53662" y="40909"/>
                    <a:pt x="70461" y="45084"/>
                  </a:cubicBezTo>
                  <a:cubicBezTo>
                    <a:pt x="65307" y="35200"/>
                    <a:pt x="46355" y="4700"/>
                    <a:pt x="8026" y="427"/>
                  </a:cubicBezTo>
                  <a:cubicBezTo>
                    <a:pt x="6363" y="232"/>
                    <a:pt x="4699" y="101"/>
                    <a:pt x="2970" y="3"/>
                  </a:cubicBezTo>
                  <a:cubicBezTo>
                    <a:pt x="2934" y="2"/>
                    <a:pt x="2899" y="1"/>
                    <a:pt x="2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12" name="Google Shape;5912;p122"/>
          <p:cNvGrpSpPr/>
          <p:nvPr/>
        </p:nvGrpSpPr>
        <p:grpSpPr>
          <a:xfrm>
            <a:off x="7144481" y="3413370"/>
            <a:ext cx="520876" cy="520876"/>
            <a:chOff x="1190625" y="238125"/>
            <a:chExt cx="5219200" cy="5219200"/>
          </a:xfrm>
        </p:grpSpPr>
        <p:sp>
          <p:nvSpPr>
            <p:cNvPr id="5913" name="Google Shape;5913;p122"/>
            <p:cNvSpPr/>
            <p:nvPr/>
          </p:nvSpPr>
          <p:spPr>
            <a:xfrm>
              <a:off x="1238725" y="238125"/>
              <a:ext cx="5171100" cy="5219200"/>
            </a:xfrm>
            <a:custGeom>
              <a:avLst/>
              <a:gdLst/>
              <a:ahLst/>
              <a:cxnLst/>
              <a:rect l="l" t="t" r="r" b="b"/>
              <a:pathLst>
                <a:path w="206844" h="208768" extrusionOk="0">
                  <a:moveTo>
                    <a:pt x="102460" y="0"/>
                  </a:moveTo>
                  <a:cubicBezTo>
                    <a:pt x="51638" y="0"/>
                    <a:pt x="9297" y="36306"/>
                    <a:pt x="1" y="84420"/>
                  </a:cubicBezTo>
                  <a:lnTo>
                    <a:pt x="23454" y="172592"/>
                  </a:lnTo>
                  <a:cubicBezTo>
                    <a:pt x="42602" y="194741"/>
                    <a:pt x="70884" y="208767"/>
                    <a:pt x="102460" y="208767"/>
                  </a:cubicBezTo>
                  <a:cubicBezTo>
                    <a:pt x="160099" y="208767"/>
                    <a:pt x="206843" y="162023"/>
                    <a:pt x="206843" y="104384"/>
                  </a:cubicBezTo>
                  <a:cubicBezTo>
                    <a:pt x="206843" y="46744"/>
                    <a:pt x="160099" y="0"/>
                    <a:pt x="1024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4" name="Google Shape;5914;p122"/>
            <p:cNvSpPr/>
            <p:nvPr/>
          </p:nvSpPr>
          <p:spPr>
            <a:xfrm>
              <a:off x="1670125" y="871650"/>
              <a:ext cx="1955575" cy="1211950"/>
            </a:xfrm>
            <a:custGeom>
              <a:avLst/>
              <a:gdLst/>
              <a:ahLst/>
              <a:cxnLst/>
              <a:rect l="l" t="t" r="r" b="b"/>
              <a:pathLst>
                <a:path w="78223" h="48478" extrusionOk="0">
                  <a:moveTo>
                    <a:pt x="33948" y="0"/>
                  </a:moveTo>
                  <a:cubicBezTo>
                    <a:pt x="31548" y="0"/>
                    <a:pt x="29215" y="1014"/>
                    <a:pt x="27597" y="2875"/>
                  </a:cubicBezTo>
                  <a:lnTo>
                    <a:pt x="1599" y="32429"/>
                  </a:lnTo>
                  <a:cubicBezTo>
                    <a:pt x="0" y="34255"/>
                    <a:pt x="229" y="37028"/>
                    <a:pt x="2153" y="38529"/>
                  </a:cubicBezTo>
                  <a:lnTo>
                    <a:pt x="14712" y="48478"/>
                  </a:lnTo>
                  <a:lnTo>
                    <a:pt x="78223" y="19674"/>
                  </a:lnTo>
                  <a:cubicBezTo>
                    <a:pt x="78223" y="19674"/>
                    <a:pt x="64979" y="5420"/>
                    <a:pt x="35458" y="135"/>
                  </a:cubicBezTo>
                  <a:cubicBezTo>
                    <a:pt x="34956" y="45"/>
                    <a:pt x="34450" y="0"/>
                    <a:pt x="339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5" name="Google Shape;5915;p122"/>
            <p:cNvSpPr/>
            <p:nvPr/>
          </p:nvSpPr>
          <p:spPr>
            <a:xfrm>
              <a:off x="1830775" y="1201225"/>
              <a:ext cx="1794925" cy="882375"/>
            </a:xfrm>
            <a:custGeom>
              <a:avLst/>
              <a:gdLst/>
              <a:ahLst/>
              <a:cxnLst/>
              <a:rect l="l" t="t" r="r" b="b"/>
              <a:pathLst>
                <a:path w="71797" h="35295" extrusionOk="0">
                  <a:moveTo>
                    <a:pt x="63544" y="0"/>
                  </a:moveTo>
                  <a:cubicBezTo>
                    <a:pt x="45407" y="3458"/>
                    <a:pt x="26618" y="11482"/>
                    <a:pt x="7471" y="24106"/>
                  </a:cubicBezTo>
                  <a:cubicBezTo>
                    <a:pt x="4959" y="25737"/>
                    <a:pt x="2480" y="27303"/>
                    <a:pt x="1" y="28738"/>
                  </a:cubicBezTo>
                  <a:lnTo>
                    <a:pt x="8286" y="35295"/>
                  </a:lnTo>
                  <a:lnTo>
                    <a:pt x="71797" y="6491"/>
                  </a:lnTo>
                  <a:cubicBezTo>
                    <a:pt x="71797" y="6491"/>
                    <a:pt x="69122" y="3653"/>
                    <a:pt x="635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6" name="Google Shape;5916;p122"/>
            <p:cNvSpPr/>
            <p:nvPr/>
          </p:nvSpPr>
          <p:spPr>
            <a:xfrm>
              <a:off x="2400800" y="1077175"/>
              <a:ext cx="1062625" cy="513875"/>
            </a:xfrm>
            <a:custGeom>
              <a:avLst/>
              <a:gdLst/>
              <a:ahLst/>
              <a:cxnLst/>
              <a:rect l="l" t="t" r="r" b="b"/>
              <a:pathLst>
                <a:path w="42505" h="20555" extrusionOk="0">
                  <a:moveTo>
                    <a:pt x="3255" y="0"/>
                  </a:moveTo>
                  <a:cubicBezTo>
                    <a:pt x="1774" y="0"/>
                    <a:pt x="469" y="1106"/>
                    <a:pt x="262" y="2613"/>
                  </a:cubicBezTo>
                  <a:cubicBezTo>
                    <a:pt x="1" y="4277"/>
                    <a:pt x="1143" y="5843"/>
                    <a:pt x="2806" y="6071"/>
                  </a:cubicBezTo>
                  <a:cubicBezTo>
                    <a:pt x="26358" y="9594"/>
                    <a:pt x="36894" y="19576"/>
                    <a:pt x="37024" y="19706"/>
                  </a:cubicBezTo>
                  <a:cubicBezTo>
                    <a:pt x="37612" y="20261"/>
                    <a:pt x="38394" y="20554"/>
                    <a:pt x="39145" y="20554"/>
                  </a:cubicBezTo>
                  <a:cubicBezTo>
                    <a:pt x="39960" y="20554"/>
                    <a:pt x="40743" y="20261"/>
                    <a:pt x="41330" y="19641"/>
                  </a:cubicBezTo>
                  <a:cubicBezTo>
                    <a:pt x="42505" y="18434"/>
                    <a:pt x="42505" y="16509"/>
                    <a:pt x="41298" y="15335"/>
                  </a:cubicBezTo>
                  <a:cubicBezTo>
                    <a:pt x="40841" y="14846"/>
                    <a:pt x="29424" y="3886"/>
                    <a:pt x="3720" y="36"/>
                  </a:cubicBezTo>
                  <a:cubicBezTo>
                    <a:pt x="3563" y="12"/>
                    <a:pt x="3408" y="0"/>
                    <a:pt x="3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7" name="Google Shape;5917;p122"/>
            <p:cNvSpPr/>
            <p:nvPr/>
          </p:nvSpPr>
          <p:spPr>
            <a:xfrm>
              <a:off x="2183875" y="1342200"/>
              <a:ext cx="1063450" cy="513875"/>
            </a:xfrm>
            <a:custGeom>
              <a:avLst/>
              <a:gdLst/>
              <a:ahLst/>
              <a:cxnLst/>
              <a:rect l="l" t="t" r="r" b="b"/>
              <a:pathLst>
                <a:path w="42538" h="20555" extrusionOk="0">
                  <a:moveTo>
                    <a:pt x="3280" y="1"/>
                  </a:moveTo>
                  <a:cubicBezTo>
                    <a:pt x="1780" y="1"/>
                    <a:pt x="498" y="1106"/>
                    <a:pt x="262" y="2614"/>
                  </a:cubicBezTo>
                  <a:cubicBezTo>
                    <a:pt x="1" y="4277"/>
                    <a:pt x="1175" y="5843"/>
                    <a:pt x="2839" y="6072"/>
                  </a:cubicBezTo>
                  <a:cubicBezTo>
                    <a:pt x="26358" y="9595"/>
                    <a:pt x="36894" y="19576"/>
                    <a:pt x="37025" y="19707"/>
                  </a:cubicBezTo>
                  <a:cubicBezTo>
                    <a:pt x="37612" y="20261"/>
                    <a:pt x="38395" y="20555"/>
                    <a:pt x="39177" y="20555"/>
                  </a:cubicBezTo>
                  <a:cubicBezTo>
                    <a:pt x="39960" y="20555"/>
                    <a:pt x="40743" y="20261"/>
                    <a:pt x="41363" y="19641"/>
                  </a:cubicBezTo>
                  <a:cubicBezTo>
                    <a:pt x="42537" y="18435"/>
                    <a:pt x="42505" y="16510"/>
                    <a:pt x="41330" y="15336"/>
                  </a:cubicBezTo>
                  <a:cubicBezTo>
                    <a:pt x="40841" y="14846"/>
                    <a:pt x="29424" y="3886"/>
                    <a:pt x="3752" y="37"/>
                  </a:cubicBezTo>
                  <a:cubicBezTo>
                    <a:pt x="3593" y="12"/>
                    <a:pt x="3435" y="1"/>
                    <a:pt x="3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8" name="Google Shape;5918;p122"/>
            <p:cNvSpPr/>
            <p:nvPr/>
          </p:nvSpPr>
          <p:spPr>
            <a:xfrm>
              <a:off x="1991425" y="1614550"/>
              <a:ext cx="1063450" cy="513900"/>
            </a:xfrm>
            <a:custGeom>
              <a:avLst/>
              <a:gdLst/>
              <a:ahLst/>
              <a:cxnLst/>
              <a:rect l="l" t="t" r="r" b="b"/>
              <a:pathLst>
                <a:path w="42538" h="20556" extrusionOk="0">
                  <a:moveTo>
                    <a:pt x="3245" y="1"/>
                  </a:moveTo>
                  <a:cubicBezTo>
                    <a:pt x="1773" y="1"/>
                    <a:pt x="498" y="1078"/>
                    <a:pt x="262" y="2582"/>
                  </a:cubicBezTo>
                  <a:cubicBezTo>
                    <a:pt x="1" y="4279"/>
                    <a:pt x="1175" y="5812"/>
                    <a:pt x="2839" y="6073"/>
                  </a:cubicBezTo>
                  <a:cubicBezTo>
                    <a:pt x="26325" y="9596"/>
                    <a:pt x="36861" y="19512"/>
                    <a:pt x="37024" y="19675"/>
                  </a:cubicBezTo>
                  <a:cubicBezTo>
                    <a:pt x="37611" y="20262"/>
                    <a:pt x="38394" y="20556"/>
                    <a:pt x="39177" y="20556"/>
                  </a:cubicBezTo>
                  <a:cubicBezTo>
                    <a:pt x="39960" y="20556"/>
                    <a:pt x="40743" y="20230"/>
                    <a:pt x="41330" y="19642"/>
                  </a:cubicBezTo>
                  <a:cubicBezTo>
                    <a:pt x="42537" y="18436"/>
                    <a:pt x="42504" y="16511"/>
                    <a:pt x="41297" y="15304"/>
                  </a:cubicBezTo>
                  <a:cubicBezTo>
                    <a:pt x="40841" y="14847"/>
                    <a:pt x="29424" y="3854"/>
                    <a:pt x="3719" y="38"/>
                  </a:cubicBezTo>
                  <a:cubicBezTo>
                    <a:pt x="3560" y="13"/>
                    <a:pt x="3401" y="1"/>
                    <a:pt x="32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19" name="Google Shape;5919;p122"/>
            <p:cNvSpPr/>
            <p:nvPr/>
          </p:nvSpPr>
          <p:spPr>
            <a:xfrm>
              <a:off x="1215900" y="3212225"/>
              <a:ext cx="1266475" cy="1340700"/>
            </a:xfrm>
            <a:custGeom>
              <a:avLst/>
              <a:gdLst/>
              <a:ahLst/>
              <a:cxnLst/>
              <a:rect l="l" t="t" r="r" b="b"/>
              <a:pathLst>
                <a:path w="50659" h="53628" extrusionOk="0">
                  <a:moveTo>
                    <a:pt x="0" y="1"/>
                  </a:moveTo>
                  <a:lnTo>
                    <a:pt x="0" y="1"/>
                  </a:lnTo>
                  <a:cubicBezTo>
                    <a:pt x="2838" y="20355"/>
                    <a:pt x="11548" y="38818"/>
                    <a:pt x="24367" y="53628"/>
                  </a:cubicBezTo>
                  <a:cubicBezTo>
                    <a:pt x="44200" y="44690"/>
                    <a:pt x="50659" y="27793"/>
                    <a:pt x="50659" y="2779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0" name="Google Shape;5920;p122"/>
            <p:cNvSpPr/>
            <p:nvPr/>
          </p:nvSpPr>
          <p:spPr>
            <a:xfrm>
              <a:off x="1215900" y="3212225"/>
              <a:ext cx="1266475" cy="925625"/>
            </a:xfrm>
            <a:custGeom>
              <a:avLst/>
              <a:gdLst/>
              <a:ahLst/>
              <a:cxnLst/>
              <a:rect l="l" t="t" r="r" b="b"/>
              <a:pathLst>
                <a:path w="50659" h="37025" extrusionOk="0">
                  <a:moveTo>
                    <a:pt x="0" y="1"/>
                  </a:moveTo>
                  <a:lnTo>
                    <a:pt x="0" y="1"/>
                  </a:lnTo>
                  <a:cubicBezTo>
                    <a:pt x="392" y="2643"/>
                    <a:pt x="848" y="5285"/>
                    <a:pt x="1403" y="7862"/>
                  </a:cubicBezTo>
                  <a:cubicBezTo>
                    <a:pt x="7992" y="11776"/>
                    <a:pt x="14744" y="16539"/>
                    <a:pt x="21562" y="22084"/>
                  </a:cubicBezTo>
                  <a:cubicBezTo>
                    <a:pt x="28836" y="27956"/>
                    <a:pt x="36763" y="32979"/>
                    <a:pt x="45211" y="37024"/>
                  </a:cubicBezTo>
                  <a:cubicBezTo>
                    <a:pt x="49126" y="31838"/>
                    <a:pt x="50659" y="27793"/>
                    <a:pt x="50659" y="2779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1" name="Google Shape;5921;p122"/>
            <p:cNvSpPr/>
            <p:nvPr/>
          </p:nvSpPr>
          <p:spPr>
            <a:xfrm>
              <a:off x="1554325" y="3801475"/>
              <a:ext cx="936225" cy="516600"/>
            </a:xfrm>
            <a:custGeom>
              <a:avLst/>
              <a:gdLst/>
              <a:ahLst/>
              <a:cxnLst/>
              <a:rect l="l" t="t" r="r" b="b"/>
              <a:pathLst>
                <a:path w="37449" h="20664" extrusionOk="0">
                  <a:moveTo>
                    <a:pt x="33995" y="0"/>
                  </a:moveTo>
                  <a:cubicBezTo>
                    <a:pt x="33365" y="0"/>
                    <a:pt x="32733" y="196"/>
                    <a:pt x="32196" y="602"/>
                  </a:cubicBezTo>
                  <a:cubicBezTo>
                    <a:pt x="16734" y="12052"/>
                    <a:pt x="4306" y="14498"/>
                    <a:pt x="0" y="15020"/>
                  </a:cubicBezTo>
                  <a:cubicBezTo>
                    <a:pt x="1142" y="16945"/>
                    <a:pt x="2349" y="18836"/>
                    <a:pt x="3589" y="20663"/>
                  </a:cubicBezTo>
                  <a:cubicBezTo>
                    <a:pt x="9982" y="19456"/>
                    <a:pt x="21758" y="15933"/>
                    <a:pt x="35817" y="5528"/>
                  </a:cubicBezTo>
                  <a:cubicBezTo>
                    <a:pt x="37187" y="4516"/>
                    <a:pt x="37448" y="2592"/>
                    <a:pt x="36469" y="1254"/>
                  </a:cubicBezTo>
                  <a:cubicBezTo>
                    <a:pt x="35864" y="435"/>
                    <a:pt x="34932" y="0"/>
                    <a:pt x="33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2" name="Google Shape;5922;p122"/>
            <p:cNvSpPr/>
            <p:nvPr/>
          </p:nvSpPr>
          <p:spPr>
            <a:xfrm>
              <a:off x="1396125" y="3510675"/>
              <a:ext cx="820400" cy="495875"/>
            </a:xfrm>
            <a:custGeom>
              <a:avLst/>
              <a:gdLst/>
              <a:ahLst/>
              <a:cxnLst/>
              <a:rect l="l" t="t" r="r" b="b"/>
              <a:pathLst>
                <a:path w="32816" h="19835" extrusionOk="0">
                  <a:moveTo>
                    <a:pt x="29352" y="1"/>
                  </a:moveTo>
                  <a:cubicBezTo>
                    <a:pt x="28721" y="1"/>
                    <a:pt x="28084" y="194"/>
                    <a:pt x="27531" y="589"/>
                  </a:cubicBezTo>
                  <a:cubicBezTo>
                    <a:pt x="15919" y="9168"/>
                    <a:pt x="6035" y="12691"/>
                    <a:pt x="0" y="14159"/>
                  </a:cubicBezTo>
                  <a:cubicBezTo>
                    <a:pt x="816" y="16083"/>
                    <a:pt x="1696" y="17975"/>
                    <a:pt x="2610" y="19834"/>
                  </a:cubicBezTo>
                  <a:cubicBezTo>
                    <a:pt x="9362" y="18073"/>
                    <a:pt x="19474" y="14159"/>
                    <a:pt x="31185" y="5514"/>
                  </a:cubicBezTo>
                  <a:cubicBezTo>
                    <a:pt x="32522" y="4503"/>
                    <a:pt x="32816" y="2611"/>
                    <a:pt x="31805" y="1241"/>
                  </a:cubicBezTo>
                  <a:cubicBezTo>
                    <a:pt x="31201" y="424"/>
                    <a:pt x="30284" y="1"/>
                    <a:pt x="293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3" name="Google Shape;5923;p122"/>
            <p:cNvSpPr/>
            <p:nvPr/>
          </p:nvSpPr>
          <p:spPr>
            <a:xfrm>
              <a:off x="1285200" y="3219975"/>
              <a:ext cx="722575" cy="473425"/>
            </a:xfrm>
            <a:custGeom>
              <a:avLst/>
              <a:gdLst/>
              <a:ahLst/>
              <a:cxnLst/>
              <a:rect l="l" t="t" r="r" b="b"/>
              <a:pathLst>
                <a:path w="28903" h="18937" extrusionOk="0">
                  <a:moveTo>
                    <a:pt x="25450" y="0"/>
                  </a:moveTo>
                  <a:cubicBezTo>
                    <a:pt x="24815" y="0"/>
                    <a:pt x="24171" y="196"/>
                    <a:pt x="23618" y="604"/>
                  </a:cubicBezTo>
                  <a:cubicBezTo>
                    <a:pt x="14256" y="7519"/>
                    <a:pt x="6003" y="11140"/>
                    <a:pt x="1" y="13065"/>
                  </a:cubicBezTo>
                  <a:cubicBezTo>
                    <a:pt x="555" y="15022"/>
                    <a:pt x="1175" y="16979"/>
                    <a:pt x="1828" y="18936"/>
                  </a:cubicBezTo>
                  <a:cubicBezTo>
                    <a:pt x="8384" y="16849"/>
                    <a:pt x="17257" y="12934"/>
                    <a:pt x="27271" y="5497"/>
                  </a:cubicBezTo>
                  <a:cubicBezTo>
                    <a:pt x="28609" y="4518"/>
                    <a:pt x="28902" y="2594"/>
                    <a:pt x="27891" y="1224"/>
                  </a:cubicBezTo>
                  <a:cubicBezTo>
                    <a:pt x="27307" y="426"/>
                    <a:pt x="26388" y="0"/>
                    <a:pt x="254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4" name="Google Shape;5924;p122"/>
            <p:cNvSpPr/>
            <p:nvPr/>
          </p:nvSpPr>
          <p:spPr>
            <a:xfrm>
              <a:off x="5829150" y="2896400"/>
              <a:ext cx="360475" cy="427575"/>
            </a:xfrm>
            <a:custGeom>
              <a:avLst/>
              <a:gdLst/>
              <a:ahLst/>
              <a:cxnLst/>
              <a:rect l="l" t="t" r="r" b="b"/>
              <a:pathLst>
                <a:path w="14419" h="17103" extrusionOk="0">
                  <a:moveTo>
                    <a:pt x="11776" y="0"/>
                  </a:moveTo>
                  <a:cubicBezTo>
                    <a:pt x="11285" y="0"/>
                    <a:pt x="10793" y="248"/>
                    <a:pt x="10537" y="760"/>
                  </a:cubicBezTo>
                  <a:cubicBezTo>
                    <a:pt x="6557" y="8850"/>
                    <a:pt x="1" y="10579"/>
                    <a:pt x="1" y="10579"/>
                  </a:cubicBezTo>
                  <a:lnTo>
                    <a:pt x="5644" y="17103"/>
                  </a:lnTo>
                  <a:cubicBezTo>
                    <a:pt x="14419" y="11035"/>
                    <a:pt x="14256" y="4609"/>
                    <a:pt x="13114" y="988"/>
                  </a:cubicBezTo>
                  <a:cubicBezTo>
                    <a:pt x="12921" y="338"/>
                    <a:pt x="12349" y="0"/>
                    <a:pt x="117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5" name="Google Shape;5925;p122"/>
            <p:cNvSpPr/>
            <p:nvPr/>
          </p:nvSpPr>
          <p:spPr>
            <a:xfrm>
              <a:off x="1190625" y="1306800"/>
              <a:ext cx="3810825" cy="2979625"/>
            </a:xfrm>
            <a:custGeom>
              <a:avLst/>
              <a:gdLst/>
              <a:ahLst/>
              <a:cxnLst/>
              <a:rect l="l" t="t" r="r" b="b"/>
              <a:pathLst>
                <a:path w="152433" h="119185" extrusionOk="0">
                  <a:moveTo>
                    <a:pt x="108969" y="0"/>
                  </a:moveTo>
                  <a:cubicBezTo>
                    <a:pt x="84885" y="0"/>
                    <a:pt x="60535" y="9140"/>
                    <a:pt x="36436" y="24972"/>
                  </a:cubicBezTo>
                  <a:cubicBezTo>
                    <a:pt x="22475" y="34171"/>
                    <a:pt x="10895" y="39096"/>
                    <a:pt x="1925" y="41673"/>
                  </a:cubicBezTo>
                  <a:cubicBezTo>
                    <a:pt x="652" y="48132"/>
                    <a:pt x="0" y="54819"/>
                    <a:pt x="0" y="61637"/>
                  </a:cubicBezTo>
                  <a:cubicBezTo>
                    <a:pt x="0" y="66595"/>
                    <a:pt x="359" y="71455"/>
                    <a:pt x="1011" y="76218"/>
                  </a:cubicBezTo>
                  <a:cubicBezTo>
                    <a:pt x="8024" y="80067"/>
                    <a:pt x="16604" y="85612"/>
                    <a:pt x="26422" y="93539"/>
                  </a:cubicBezTo>
                  <a:cubicBezTo>
                    <a:pt x="46247" y="109588"/>
                    <a:pt x="71891" y="119184"/>
                    <a:pt x="100153" y="119184"/>
                  </a:cubicBezTo>
                  <a:cubicBezTo>
                    <a:pt x="111929" y="119184"/>
                    <a:pt x="124159" y="117518"/>
                    <a:pt x="136612" y="113959"/>
                  </a:cubicBezTo>
                  <a:cubicBezTo>
                    <a:pt x="140559" y="112850"/>
                    <a:pt x="144310" y="111610"/>
                    <a:pt x="147931" y="110240"/>
                  </a:cubicBezTo>
                  <a:lnTo>
                    <a:pt x="152433" y="10652"/>
                  </a:lnTo>
                  <a:cubicBezTo>
                    <a:pt x="149693" y="9249"/>
                    <a:pt x="146855" y="7977"/>
                    <a:pt x="143951" y="6803"/>
                  </a:cubicBezTo>
                  <a:cubicBezTo>
                    <a:pt x="132394" y="2173"/>
                    <a:pt x="120713" y="0"/>
                    <a:pt x="1089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6" name="Google Shape;5926;p122"/>
            <p:cNvSpPr/>
            <p:nvPr/>
          </p:nvSpPr>
          <p:spPr>
            <a:xfrm>
              <a:off x="4190825" y="1573075"/>
              <a:ext cx="2020000" cy="2489750"/>
            </a:xfrm>
            <a:custGeom>
              <a:avLst/>
              <a:gdLst/>
              <a:ahLst/>
              <a:cxnLst/>
              <a:rect l="l" t="t" r="r" b="b"/>
              <a:pathLst>
                <a:path w="80800" h="99590" extrusionOk="0">
                  <a:moveTo>
                    <a:pt x="32425" y="1"/>
                  </a:moveTo>
                  <a:cubicBezTo>
                    <a:pt x="13277" y="9004"/>
                    <a:pt x="0" y="28445"/>
                    <a:pt x="0" y="50986"/>
                  </a:cubicBezTo>
                  <a:cubicBezTo>
                    <a:pt x="0" y="71732"/>
                    <a:pt x="11222" y="89836"/>
                    <a:pt x="27923" y="99589"/>
                  </a:cubicBezTo>
                  <a:cubicBezTo>
                    <a:pt x="56955" y="88759"/>
                    <a:pt x="74700" y="71993"/>
                    <a:pt x="79919" y="66545"/>
                  </a:cubicBezTo>
                  <a:cubicBezTo>
                    <a:pt x="80800" y="65632"/>
                    <a:pt x="80637" y="64164"/>
                    <a:pt x="79593" y="63446"/>
                  </a:cubicBezTo>
                  <a:lnTo>
                    <a:pt x="69024" y="56237"/>
                  </a:lnTo>
                  <a:cubicBezTo>
                    <a:pt x="67882" y="55454"/>
                    <a:pt x="67850" y="53791"/>
                    <a:pt x="68926" y="52943"/>
                  </a:cubicBezTo>
                  <a:lnTo>
                    <a:pt x="79691" y="44494"/>
                  </a:lnTo>
                  <a:cubicBezTo>
                    <a:pt x="80539" y="43809"/>
                    <a:pt x="80735" y="42570"/>
                    <a:pt x="80082" y="41689"/>
                  </a:cubicBezTo>
                  <a:cubicBezTo>
                    <a:pt x="75646" y="35556"/>
                    <a:pt x="58357" y="13277"/>
                    <a:pt x="324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7" name="Google Shape;5927;p122"/>
            <p:cNvSpPr/>
            <p:nvPr/>
          </p:nvSpPr>
          <p:spPr>
            <a:xfrm>
              <a:off x="5038950" y="2400000"/>
              <a:ext cx="611650" cy="611650"/>
            </a:xfrm>
            <a:custGeom>
              <a:avLst/>
              <a:gdLst/>
              <a:ahLst/>
              <a:cxnLst/>
              <a:rect l="l" t="t" r="r" b="b"/>
              <a:pathLst>
                <a:path w="24466" h="24466" extrusionOk="0">
                  <a:moveTo>
                    <a:pt x="12233" y="0"/>
                  </a:moveTo>
                  <a:cubicBezTo>
                    <a:pt x="5480" y="0"/>
                    <a:pt x="0" y="5480"/>
                    <a:pt x="0" y="12233"/>
                  </a:cubicBezTo>
                  <a:cubicBezTo>
                    <a:pt x="0" y="18985"/>
                    <a:pt x="5480" y="24465"/>
                    <a:pt x="12233" y="24465"/>
                  </a:cubicBezTo>
                  <a:cubicBezTo>
                    <a:pt x="18985" y="24465"/>
                    <a:pt x="24465" y="18985"/>
                    <a:pt x="24465" y="12233"/>
                  </a:cubicBezTo>
                  <a:cubicBezTo>
                    <a:pt x="24465" y="5480"/>
                    <a:pt x="18985" y="0"/>
                    <a:pt x="122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8" name="Google Shape;5928;p122"/>
            <p:cNvSpPr/>
            <p:nvPr/>
          </p:nvSpPr>
          <p:spPr>
            <a:xfrm>
              <a:off x="5191450" y="25525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2" y="12233"/>
                    <a:pt x="12233" y="9493"/>
                    <a:pt x="12233" y="6133"/>
                  </a:cubicBezTo>
                  <a:cubicBezTo>
                    <a:pt x="12233" y="2740"/>
                    <a:pt x="9492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29" name="Google Shape;5929;p122"/>
            <p:cNvSpPr/>
            <p:nvPr/>
          </p:nvSpPr>
          <p:spPr>
            <a:xfrm>
              <a:off x="5344750" y="2552500"/>
              <a:ext cx="152525" cy="153325"/>
            </a:xfrm>
            <a:custGeom>
              <a:avLst/>
              <a:gdLst/>
              <a:ahLst/>
              <a:cxnLst/>
              <a:rect l="l" t="t" r="r" b="b"/>
              <a:pathLst>
                <a:path w="6101" h="6133" extrusionOk="0">
                  <a:moveTo>
                    <a:pt x="3067" y="0"/>
                  </a:moveTo>
                  <a:cubicBezTo>
                    <a:pt x="1371" y="0"/>
                    <a:pt x="1" y="1370"/>
                    <a:pt x="1" y="3066"/>
                  </a:cubicBezTo>
                  <a:cubicBezTo>
                    <a:pt x="1" y="4763"/>
                    <a:pt x="1371" y="6133"/>
                    <a:pt x="3067" y="6133"/>
                  </a:cubicBezTo>
                  <a:cubicBezTo>
                    <a:pt x="4730" y="6133"/>
                    <a:pt x="6101" y="4763"/>
                    <a:pt x="6101" y="3066"/>
                  </a:cubicBezTo>
                  <a:cubicBezTo>
                    <a:pt x="6101" y="1370"/>
                    <a:pt x="4730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0" name="Google Shape;5930;p122"/>
            <p:cNvSpPr/>
            <p:nvPr/>
          </p:nvSpPr>
          <p:spPr>
            <a:xfrm>
              <a:off x="3398150" y="2705700"/>
              <a:ext cx="1288525" cy="973925"/>
            </a:xfrm>
            <a:custGeom>
              <a:avLst/>
              <a:gdLst/>
              <a:ahLst/>
              <a:cxnLst/>
              <a:rect l="l" t="t" r="r" b="b"/>
              <a:pathLst>
                <a:path w="51541" h="38957" extrusionOk="0">
                  <a:moveTo>
                    <a:pt x="16624" y="0"/>
                  </a:moveTo>
                  <a:cubicBezTo>
                    <a:pt x="15696" y="0"/>
                    <a:pt x="14756" y="306"/>
                    <a:pt x="13962" y="951"/>
                  </a:cubicBezTo>
                  <a:cubicBezTo>
                    <a:pt x="9591" y="4539"/>
                    <a:pt x="3100" y="11161"/>
                    <a:pt x="849" y="20523"/>
                  </a:cubicBezTo>
                  <a:cubicBezTo>
                    <a:pt x="1" y="24143"/>
                    <a:pt x="1599" y="27927"/>
                    <a:pt x="4796" y="29787"/>
                  </a:cubicBezTo>
                  <a:cubicBezTo>
                    <a:pt x="10976" y="33409"/>
                    <a:pt x="22483" y="38957"/>
                    <a:pt x="35152" y="38957"/>
                  </a:cubicBezTo>
                  <a:cubicBezTo>
                    <a:pt x="39937" y="38957"/>
                    <a:pt x="44887" y="38165"/>
                    <a:pt x="49779" y="36180"/>
                  </a:cubicBezTo>
                  <a:cubicBezTo>
                    <a:pt x="51475" y="35495"/>
                    <a:pt x="51540" y="33081"/>
                    <a:pt x="49877" y="32298"/>
                  </a:cubicBezTo>
                  <a:cubicBezTo>
                    <a:pt x="43157" y="29167"/>
                    <a:pt x="30076" y="21012"/>
                    <a:pt x="20388" y="2288"/>
                  </a:cubicBezTo>
                  <a:cubicBezTo>
                    <a:pt x="19620" y="812"/>
                    <a:pt x="18137" y="0"/>
                    <a:pt x="166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1" name="Google Shape;5931;p122"/>
            <p:cNvSpPr/>
            <p:nvPr/>
          </p:nvSpPr>
          <p:spPr>
            <a:xfrm>
              <a:off x="3540050" y="2934975"/>
              <a:ext cx="839175" cy="617350"/>
            </a:xfrm>
            <a:custGeom>
              <a:avLst/>
              <a:gdLst/>
              <a:ahLst/>
              <a:cxnLst/>
              <a:rect l="l" t="t" r="r" b="b"/>
              <a:pathLst>
                <a:path w="33567" h="24694" extrusionOk="0">
                  <a:moveTo>
                    <a:pt x="10402" y="1"/>
                  </a:moveTo>
                  <a:cubicBezTo>
                    <a:pt x="10045" y="1"/>
                    <a:pt x="9683" y="63"/>
                    <a:pt x="9330" y="196"/>
                  </a:cubicBezTo>
                  <a:cubicBezTo>
                    <a:pt x="7764" y="783"/>
                    <a:pt x="6949" y="2544"/>
                    <a:pt x="7536" y="4143"/>
                  </a:cubicBezTo>
                  <a:cubicBezTo>
                    <a:pt x="7699" y="4534"/>
                    <a:pt x="10439" y="11613"/>
                    <a:pt x="18137" y="17843"/>
                  </a:cubicBezTo>
                  <a:cubicBezTo>
                    <a:pt x="13897" y="17027"/>
                    <a:pt x="9265" y="15299"/>
                    <a:pt x="5448" y="11906"/>
                  </a:cubicBezTo>
                  <a:cubicBezTo>
                    <a:pt x="4875" y="11378"/>
                    <a:pt x="4148" y="11122"/>
                    <a:pt x="3423" y="11122"/>
                  </a:cubicBezTo>
                  <a:cubicBezTo>
                    <a:pt x="2580" y="11122"/>
                    <a:pt x="1739" y="11468"/>
                    <a:pt x="1143" y="12134"/>
                  </a:cubicBezTo>
                  <a:cubicBezTo>
                    <a:pt x="1" y="13407"/>
                    <a:pt x="99" y="15331"/>
                    <a:pt x="1371" y="16440"/>
                  </a:cubicBezTo>
                  <a:cubicBezTo>
                    <a:pt x="9265" y="23519"/>
                    <a:pt x="19703" y="24693"/>
                    <a:pt x="25803" y="24693"/>
                  </a:cubicBezTo>
                  <a:cubicBezTo>
                    <a:pt x="28674" y="24693"/>
                    <a:pt x="30598" y="24432"/>
                    <a:pt x="30827" y="24400"/>
                  </a:cubicBezTo>
                  <a:cubicBezTo>
                    <a:pt x="32197" y="24204"/>
                    <a:pt x="33273" y="23095"/>
                    <a:pt x="33436" y="21725"/>
                  </a:cubicBezTo>
                  <a:cubicBezTo>
                    <a:pt x="33567" y="20322"/>
                    <a:pt x="32784" y="19017"/>
                    <a:pt x="31479" y="18528"/>
                  </a:cubicBezTo>
                  <a:cubicBezTo>
                    <a:pt x="17779" y="13309"/>
                    <a:pt x="13440" y="2446"/>
                    <a:pt x="13277" y="1957"/>
                  </a:cubicBezTo>
                  <a:cubicBezTo>
                    <a:pt x="12797" y="744"/>
                    <a:pt x="11631" y="1"/>
                    <a:pt x="104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2" name="Google Shape;5932;p122"/>
            <p:cNvSpPr/>
            <p:nvPr/>
          </p:nvSpPr>
          <p:spPr>
            <a:xfrm>
              <a:off x="3449550" y="1970150"/>
              <a:ext cx="494200" cy="226800"/>
            </a:xfrm>
            <a:custGeom>
              <a:avLst/>
              <a:gdLst/>
              <a:ahLst/>
              <a:cxnLst/>
              <a:rect l="l" t="t" r="r" b="b"/>
              <a:pathLst>
                <a:path w="19768" h="9072" extrusionOk="0">
                  <a:moveTo>
                    <a:pt x="3436" y="1"/>
                  </a:moveTo>
                  <a:cubicBezTo>
                    <a:pt x="2720" y="1"/>
                    <a:pt x="1997" y="249"/>
                    <a:pt x="1403" y="754"/>
                  </a:cubicBezTo>
                  <a:cubicBezTo>
                    <a:pt x="131" y="1863"/>
                    <a:pt x="0" y="3787"/>
                    <a:pt x="1109" y="5060"/>
                  </a:cubicBezTo>
                  <a:cubicBezTo>
                    <a:pt x="3327" y="7604"/>
                    <a:pt x="6524" y="9072"/>
                    <a:pt x="9884" y="9072"/>
                  </a:cubicBezTo>
                  <a:cubicBezTo>
                    <a:pt x="13244" y="9072"/>
                    <a:pt x="16440" y="7604"/>
                    <a:pt x="18659" y="5060"/>
                  </a:cubicBezTo>
                  <a:cubicBezTo>
                    <a:pt x="19768" y="3787"/>
                    <a:pt x="19637" y="1863"/>
                    <a:pt x="18365" y="754"/>
                  </a:cubicBezTo>
                  <a:cubicBezTo>
                    <a:pt x="17785" y="249"/>
                    <a:pt x="17071" y="1"/>
                    <a:pt x="16359" y="1"/>
                  </a:cubicBezTo>
                  <a:cubicBezTo>
                    <a:pt x="15509" y="1"/>
                    <a:pt x="14663" y="355"/>
                    <a:pt x="14059" y="1047"/>
                  </a:cubicBezTo>
                  <a:cubicBezTo>
                    <a:pt x="12983" y="2254"/>
                    <a:pt x="11482" y="2939"/>
                    <a:pt x="9884" y="2939"/>
                  </a:cubicBezTo>
                  <a:cubicBezTo>
                    <a:pt x="8285" y="2939"/>
                    <a:pt x="6785" y="2254"/>
                    <a:pt x="5741" y="1047"/>
                  </a:cubicBezTo>
                  <a:cubicBezTo>
                    <a:pt x="5137" y="355"/>
                    <a:pt x="4292" y="1"/>
                    <a:pt x="34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3" name="Google Shape;5933;p122"/>
            <p:cNvSpPr/>
            <p:nvPr/>
          </p:nvSpPr>
          <p:spPr>
            <a:xfrm>
              <a:off x="2916200" y="2367300"/>
              <a:ext cx="494225" cy="226800"/>
            </a:xfrm>
            <a:custGeom>
              <a:avLst/>
              <a:gdLst/>
              <a:ahLst/>
              <a:cxnLst/>
              <a:rect l="l" t="t" r="r" b="b"/>
              <a:pathLst>
                <a:path w="19769" h="9072" extrusionOk="0">
                  <a:moveTo>
                    <a:pt x="3409" y="0"/>
                  </a:moveTo>
                  <a:cubicBezTo>
                    <a:pt x="2698" y="0"/>
                    <a:pt x="1983" y="248"/>
                    <a:pt x="1403" y="754"/>
                  </a:cubicBezTo>
                  <a:cubicBezTo>
                    <a:pt x="131" y="1863"/>
                    <a:pt x="1" y="3787"/>
                    <a:pt x="1110" y="5060"/>
                  </a:cubicBezTo>
                  <a:cubicBezTo>
                    <a:pt x="3328" y="7604"/>
                    <a:pt x="6525" y="9072"/>
                    <a:pt x="9884" y="9072"/>
                  </a:cubicBezTo>
                  <a:cubicBezTo>
                    <a:pt x="13244" y="9072"/>
                    <a:pt x="16441" y="7604"/>
                    <a:pt x="18659" y="5060"/>
                  </a:cubicBezTo>
                  <a:cubicBezTo>
                    <a:pt x="19768" y="3787"/>
                    <a:pt x="19638" y="1863"/>
                    <a:pt x="18333" y="754"/>
                  </a:cubicBezTo>
                  <a:cubicBezTo>
                    <a:pt x="17753" y="248"/>
                    <a:pt x="17039" y="0"/>
                    <a:pt x="16327" y="0"/>
                  </a:cubicBezTo>
                  <a:cubicBezTo>
                    <a:pt x="15477" y="0"/>
                    <a:pt x="14631" y="355"/>
                    <a:pt x="14027" y="1047"/>
                  </a:cubicBezTo>
                  <a:cubicBezTo>
                    <a:pt x="12983" y="2254"/>
                    <a:pt x="11483" y="2939"/>
                    <a:pt x="9884" y="2939"/>
                  </a:cubicBezTo>
                  <a:cubicBezTo>
                    <a:pt x="8286" y="2939"/>
                    <a:pt x="6753" y="2254"/>
                    <a:pt x="5709" y="1047"/>
                  </a:cubicBezTo>
                  <a:cubicBezTo>
                    <a:pt x="5105" y="355"/>
                    <a:pt x="4260" y="0"/>
                    <a:pt x="34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4" name="Google Shape;5934;p122"/>
            <p:cNvSpPr/>
            <p:nvPr/>
          </p:nvSpPr>
          <p:spPr>
            <a:xfrm>
              <a:off x="2522325" y="1858425"/>
              <a:ext cx="494200" cy="226800"/>
            </a:xfrm>
            <a:custGeom>
              <a:avLst/>
              <a:gdLst/>
              <a:ahLst/>
              <a:cxnLst/>
              <a:rect l="l" t="t" r="r" b="b"/>
              <a:pathLst>
                <a:path w="19768" h="9072" extrusionOk="0">
                  <a:moveTo>
                    <a:pt x="3423" y="1"/>
                  </a:moveTo>
                  <a:cubicBezTo>
                    <a:pt x="2704" y="1"/>
                    <a:pt x="1982" y="249"/>
                    <a:pt x="1403" y="754"/>
                  </a:cubicBezTo>
                  <a:cubicBezTo>
                    <a:pt x="131" y="1863"/>
                    <a:pt x="0" y="3788"/>
                    <a:pt x="1109" y="5060"/>
                  </a:cubicBezTo>
                  <a:cubicBezTo>
                    <a:pt x="3327" y="7604"/>
                    <a:pt x="6524" y="9072"/>
                    <a:pt x="9884" y="9072"/>
                  </a:cubicBezTo>
                  <a:cubicBezTo>
                    <a:pt x="13244" y="9072"/>
                    <a:pt x="16441" y="7604"/>
                    <a:pt x="18659" y="5060"/>
                  </a:cubicBezTo>
                  <a:cubicBezTo>
                    <a:pt x="19768" y="3788"/>
                    <a:pt x="19637" y="1863"/>
                    <a:pt x="18365" y="754"/>
                  </a:cubicBezTo>
                  <a:cubicBezTo>
                    <a:pt x="17786" y="249"/>
                    <a:pt x="17071" y="1"/>
                    <a:pt x="16359" y="1"/>
                  </a:cubicBezTo>
                  <a:cubicBezTo>
                    <a:pt x="15509" y="1"/>
                    <a:pt x="14663" y="355"/>
                    <a:pt x="14059" y="1048"/>
                  </a:cubicBezTo>
                  <a:cubicBezTo>
                    <a:pt x="12983" y="2254"/>
                    <a:pt x="11482" y="2939"/>
                    <a:pt x="9884" y="2939"/>
                  </a:cubicBezTo>
                  <a:cubicBezTo>
                    <a:pt x="8286" y="2939"/>
                    <a:pt x="6785" y="2254"/>
                    <a:pt x="5741" y="1048"/>
                  </a:cubicBezTo>
                  <a:cubicBezTo>
                    <a:pt x="5138" y="355"/>
                    <a:pt x="4282" y="1"/>
                    <a:pt x="3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5" name="Google Shape;5935;p122"/>
            <p:cNvSpPr/>
            <p:nvPr/>
          </p:nvSpPr>
          <p:spPr>
            <a:xfrm>
              <a:off x="1502125" y="2783200"/>
              <a:ext cx="494225" cy="226800"/>
            </a:xfrm>
            <a:custGeom>
              <a:avLst/>
              <a:gdLst/>
              <a:ahLst/>
              <a:cxnLst/>
              <a:rect l="l" t="t" r="r" b="b"/>
              <a:pathLst>
                <a:path w="19769" h="9072" extrusionOk="0">
                  <a:moveTo>
                    <a:pt x="3424" y="1"/>
                  </a:moveTo>
                  <a:cubicBezTo>
                    <a:pt x="2705" y="1"/>
                    <a:pt x="1983" y="249"/>
                    <a:pt x="1403" y="754"/>
                  </a:cubicBezTo>
                  <a:cubicBezTo>
                    <a:pt x="131" y="1863"/>
                    <a:pt x="1" y="3788"/>
                    <a:pt x="1110" y="5060"/>
                  </a:cubicBezTo>
                  <a:cubicBezTo>
                    <a:pt x="3328" y="7604"/>
                    <a:pt x="6525" y="9072"/>
                    <a:pt x="9885" y="9072"/>
                  </a:cubicBezTo>
                  <a:cubicBezTo>
                    <a:pt x="13244" y="9072"/>
                    <a:pt x="16441" y="7604"/>
                    <a:pt x="18659" y="5060"/>
                  </a:cubicBezTo>
                  <a:cubicBezTo>
                    <a:pt x="19768" y="3788"/>
                    <a:pt x="19638" y="1863"/>
                    <a:pt x="18366" y="754"/>
                  </a:cubicBezTo>
                  <a:cubicBezTo>
                    <a:pt x="17786" y="249"/>
                    <a:pt x="17071" y="1"/>
                    <a:pt x="16360" y="1"/>
                  </a:cubicBezTo>
                  <a:cubicBezTo>
                    <a:pt x="15509" y="1"/>
                    <a:pt x="14664" y="355"/>
                    <a:pt x="14060" y="1047"/>
                  </a:cubicBezTo>
                  <a:cubicBezTo>
                    <a:pt x="12983" y="2254"/>
                    <a:pt x="11483" y="2939"/>
                    <a:pt x="9885" y="2939"/>
                  </a:cubicBezTo>
                  <a:cubicBezTo>
                    <a:pt x="8286" y="2939"/>
                    <a:pt x="6786" y="2254"/>
                    <a:pt x="5742" y="1047"/>
                  </a:cubicBezTo>
                  <a:cubicBezTo>
                    <a:pt x="5138" y="355"/>
                    <a:pt x="4283" y="1"/>
                    <a:pt x="34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6" name="Google Shape;5936;p122"/>
            <p:cNvSpPr/>
            <p:nvPr/>
          </p:nvSpPr>
          <p:spPr>
            <a:xfrm>
              <a:off x="2467675" y="2971575"/>
              <a:ext cx="494225" cy="226825"/>
            </a:xfrm>
            <a:custGeom>
              <a:avLst/>
              <a:gdLst/>
              <a:ahLst/>
              <a:cxnLst/>
              <a:rect l="l" t="t" r="r" b="b"/>
              <a:pathLst>
                <a:path w="19769" h="9073" extrusionOk="0">
                  <a:moveTo>
                    <a:pt x="3409" y="1"/>
                  </a:moveTo>
                  <a:cubicBezTo>
                    <a:pt x="2698" y="1"/>
                    <a:pt x="1983" y="249"/>
                    <a:pt x="1403" y="754"/>
                  </a:cubicBezTo>
                  <a:cubicBezTo>
                    <a:pt x="131" y="1863"/>
                    <a:pt x="1" y="3788"/>
                    <a:pt x="1110" y="5060"/>
                  </a:cubicBezTo>
                  <a:cubicBezTo>
                    <a:pt x="3328" y="7604"/>
                    <a:pt x="6525" y="9072"/>
                    <a:pt x="9885" y="9072"/>
                  </a:cubicBezTo>
                  <a:cubicBezTo>
                    <a:pt x="13244" y="9072"/>
                    <a:pt x="16441" y="7604"/>
                    <a:pt x="18659" y="5060"/>
                  </a:cubicBezTo>
                  <a:cubicBezTo>
                    <a:pt x="19768" y="3788"/>
                    <a:pt x="19605" y="1863"/>
                    <a:pt x="18333" y="754"/>
                  </a:cubicBezTo>
                  <a:cubicBezTo>
                    <a:pt x="17754" y="249"/>
                    <a:pt x="17039" y="1"/>
                    <a:pt x="16327" y="1"/>
                  </a:cubicBezTo>
                  <a:cubicBezTo>
                    <a:pt x="15477" y="1"/>
                    <a:pt x="14631" y="355"/>
                    <a:pt x="14027" y="1048"/>
                  </a:cubicBezTo>
                  <a:cubicBezTo>
                    <a:pt x="12983" y="2255"/>
                    <a:pt x="11483" y="2940"/>
                    <a:pt x="9885" y="2940"/>
                  </a:cubicBezTo>
                  <a:cubicBezTo>
                    <a:pt x="8286" y="2940"/>
                    <a:pt x="6753" y="2255"/>
                    <a:pt x="5709" y="1048"/>
                  </a:cubicBezTo>
                  <a:cubicBezTo>
                    <a:pt x="5105" y="355"/>
                    <a:pt x="4260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7" name="Google Shape;5937;p122"/>
            <p:cNvSpPr/>
            <p:nvPr/>
          </p:nvSpPr>
          <p:spPr>
            <a:xfrm>
              <a:off x="3301925" y="3756900"/>
              <a:ext cx="494225" cy="226825"/>
            </a:xfrm>
            <a:custGeom>
              <a:avLst/>
              <a:gdLst/>
              <a:ahLst/>
              <a:cxnLst/>
              <a:rect l="l" t="t" r="r" b="b"/>
              <a:pathLst>
                <a:path w="19769" h="9073" extrusionOk="0">
                  <a:moveTo>
                    <a:pt x="3410" y="1"/>
                  </a:moveTo>
                  <a:cubicBezTo>
                    <a:pt x="2698" y="1"/>
                    <a:pt x="1983" y="249"/>
                    <a:pt x="1403" y="754"/>
                  </a:cubicBezTo>
                  <a:cubicBezTo>
                    <a:pt x="131" y="1863"/>
                    <a:pt x="1" y="3820"/>
                    <a:pt x="1110" y="5092"/>
                  </a:cubicBezTo>
                  <a:cubicBezTo>
                    <a:pt x="3328" y="7604"/>
                    <a:pt x="6525" y="9072"/>
                    <a:pt x="9885" y="9072"/>
                  </a:cubicBezTo>
                  <a:cubicBezTo>
                    <a:pt x="13244" y="9072"/>
                    <a:pt x="16441" y="7604"/>
                    <a:pt x="18659" y="5092"/>
                  </a:cubicBezTo>
                  <a:cubicBezTo>
                    <a:pt x="19768" y="3820"/>
                    <a:pt x="19638" y="1863"/>
                    <a:pt x="18366" y="754"/>
                  </a:cubicBezTo>
                  <a:cubicBezTo>
                    <a:pt x="17771" y="249"/>
                    <a:pt x="17048" y="1"/>
                    <a:pt x="16332" y="1"/>
                  </a:cubicBezTo>
                  <a:cubicBezTo>
                    <a:pt x="15477" y="1"/>
                    <a:pt x="14631" y="355"/>
                    <a:pt x="14027" y="1048"/>
                  </a:cubicBezTo>
                  <a:cubicBezTo>
                    <a:pt x="12984" y="2254"/>
                    <a:pt x="11483" y="2972"/>
                    <a:pt x="9885" y="2972"/>
                  </a:cubicBezTo>
                  <a:cubicBezTo>
                    <a:pt x="8286" y="2972"/>
                    <a:pt x="6786" y="2254"/>
                    <a:pt x="5709" y="1048"/>
                  </a:cubicBezTo>
                  <a:cubicBezTo>
                    <a:pt x="5105" y="355"/>
                    <a:pt x="4260" y="1"/>
                    <a:pt x="3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38" name="Google Shape;5938;p122"/>
            <p:cNvSpPr/>
            <p:nvPr/>
          </p:nvSpPr>
          <p:spPr>
            <a:xfrm>
              <a:off x="2073800" y="3341350"/>
              <a:ext cx="494200" cy="226450"/>
            </a:xfrm>
            <a:custGeom>
              <a:avLst/>
              <a:gdLst/>
              <a:ahLst/>
              <a:cxnLst/>
              <a:rect l="l" t="t" r="r" b="b"/>
              <a:pathLst>
                <a:path w="19768" h="9058" extrusionOk="0">
                  <a:moveTo>
                    <a:pt x="3391" y="1"/>
                  </a:moveTo>
                  <a:cubicBezTo>
                    <a:pt x="2683" y="1"/>
                    <a:pt x="1974" y="242"/>
                    <a:pt x="1403" y="740"/>
                  </a:cubicBezTo>
                  <a:cubicBezTo>
                    <a:pt x="131" y="1882"/>
                    <a:pt x="0" y="3806"/>
                    <a:pt x="1109" y="5078"/>
                  </a:cubicBezTo>
                  <a:cubicBezTo>
                    <a:pt x="3328" y="7623"/>
                    <a:pt x="6524" y="9058"/>
                    <a:pt x="9884" y="9058"/>
                  </a:cubicBezTo>
                  <a:cubicBezTo>
                    <a:pt x="13244" y="9058"/>
                    <a:pt x="16441" y="7623"/>
                    <a:pt x="18659" y="5078"/>
                  </a:cubicBezTo>
                  <a:cubicBezTo>
                    <a:pt x="19768" y="3806"/>
                    <a:pt x="19637" y="1882"/>
                    <a:pt x="18365" y="740"/>
                  </a:cubicBezTo>
                  <a:cubicBezTo>
                    <a:pt x="17794" y="242"/>
                    <a:pt x="17092" y="1"/>
                    <a:pt x="16391" y="1"/>
                  </a:cubicBezTo>
                  <a:cubicBezTo>
                    <a:pt x="15530" y="1"/>
                    <a:pt x="14671" y="365"/>
                    <a:pt x="14059" y="1066"/>
                  </a:cubicBezTo>
                  <a:cubicBezTo>
                    <a:pt x="12983" y="2240"/>
                    <a:pt x="11483" y="2958"/>
                    <a:pt x="9884" y="2958"/>
                  </a:cubicBezTo>
                  <a:cubicBezTo>
                    <a:pt x="8286" y="2958"/>
                    <a:pt x="6785" y="2240"/>
                    <a:pt x="5741" y="1066"/>
                  </a:cubicBezTo>
                  <a:cubicBezTo>
                    <a:pt x="5130" y="365"/>
                    <a:pt x="4261" y="1"/>
                    <a:pt x="33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39" name="Google Shape;5939;p122"/>
          <p:cNvGrpSpPr/>
          <p:nvPr/>
        </p:nvGrpSpPr>
        <p:grpSpPr>
          <a:xfrm>
            <a:off x="6318054" y="3413417"/>
            <a:ext cx="520876" cy="520876"/>
            <a:chOff x="1190625" y="238125"/>
            <a:chExt cx="5219200" cy="5219200"/>
          </a:xfrm>
        </p:grpSpPr>
        <p:sp>
          <p:nvSpPr>
            <p:cNvPr id="5940" name="Google Shape;5940;p122"/>
            <p:cNvSpPr/>
            <p:nvPr/>
          </p:nvSpPr>
          <p:spPr>
            <a:xfrm>
              <a:off x="1191425" y="238125"/>
              <a:ext cx="5218400" cy="5219200"/>
            </a:xfrm>
            <a:custGeom>
              <a:avLst/>
              <a:gdLst/>
              <a:ahLst/>
              <a:cxnLst/>
              <a:rect l="l" t="t" r="r" b="b"/>
              <a:pathLst>
                <a:path w="208736" h="208768" extrusionOk="0">
                  <a:moveTo>
                    <a:pt x="104352" y="0"/>
                  </a:moveTo>
                  <a:cubicBezTo>
                    <a:pt x="47299" y="0"/>
                    <a:pt x="979" y="45766"/>
                    <a:pt x="1" y="102557"/>
                  </a:cubicBezTo>
                  <a:lnTo>
                    <a:pt x="85465" y="207071"/>
                  </a:lnTo>
                  <a:cubicBezTo>
                    <a:pt x="91597" y="208180"/>
                    <a:pt x="97893" y="208767"/>
                    <a:pt x="104352" y="208767"/>
                  </a:cubicBezTo>
                  <a:cubicBezTo>
                    <a:pt x="161991" y="208767"/>
                    <a:pt x="208735" y="162023"/>
                    <a:pt x="208735" y="104384"/>
                  </a:cubicBezTo>
                  <a:cubicBezTo>
                    <a:pt x="208735" y="46744"/>
                    <a:pt x="161991" y="0"/>
                    <a:pt x="1043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1" name="Google Shape;5941;p122"/>
            <p:cNvSpPr/>
            <p:nvPr/>
          </p:nvSpPr>
          <p:spPr>
            <a:xfrm>
              <a:off x="2399175" y="881750"/>
              <a:ext cx="1452425" cy="387875"/>
            </a:xfrm>
            <a:custGeom>
              <a:avLst/>
              <a:gdLst/>
              <a:ahLst/>
              <a:cxnLst/>
              <a:rect l="l" t="t" r="r" b="b"/>
              <a:pathLst>
                <a:path w="58097" h="15515" extrusionOk="0">
                  <a:moveTo>
                    <a:pt x="1901" y="0"/>
                  </a:moveTo>
                  <a:cubicBezTo>
                    <a:pt x="1392" y="0"/>
                    <a:pt x="899" y="233"/>
                    <a:pt x="588" y="677"/>
                  </a:cubicBezTo>
                  <a:cubicBezTo>
                    <a:pt x="1" y="1395"/>
                    <a:pt x="164" y="2471"/>
                    <a:pt x="914" y="3026"/>
                  </a:cubicBezTo>
                  <a:cubicBezTo>
                    <a:pt x="4861" y="6027"/>
                    <a:pt x="17159" y="14475"/>
                    <a:pt x="31381" y="15356"/>
                  </a:cubicBezTo>
                  <a:cubicBezTo>
                    <a:pt x="33083" y="15465"/>
                    <a:pt x="34709" y="15514"/>
                    <a:pt x="36256" y="15514"/>
                  </a:cubicBezTo>
                  <a:cubicBezTo>
                    <a:pt x="50458" y="15514"/>
                    <a:pt x="58097" y="11376"/>
                    <a:pt x="58097" y="11376"/>
                  </a:cubicBezTo>
                  <a:lnTo>
                    <a:pt x="53791" y="3613"/>
                  </a:lnTo>
                  <a:cubicBezTo>
                    <a:pt x="53791" y="3613"/>
                    <a:pt x="41724" y="8530"/>
                    <a:pt x="31197" y="8530"/>
                  </a:cubicBezTo>
                  <a:cubicBezTo>
                    <a:pt x="30777" y="8530"/>
                    <a:pt x="30360" y="8522"/>
                    <a:pt x="29946" y="8506"/>
                  </a:cubicBezTo>
                  <a:cubicBezTo>
                    <a:pt x="20845" y="8147"/>
                    <a:pt x="6786" y="2047"/>
                    <a:pt x="2610" y="155"/>
                  </a:cubicBezTo>
                  <a:cubicBezTo>
                    <a:pt x="2381" y="51"/>
                    <a:pt x="2139" y="0"/>
                    <a:pt x="19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2" name="Google Shape;5942;p122"/>
            <p:cNvSpPr/>
            <p:nvPr/>
          </p:nvSpPr>
          <p:spPr>
            <a:xfrm>
              <a:off x="2147200" y="518325"/>
              <a:ext cx="1747625" cy="544500"/>
            </a:xfrm>
            <a:custGeom>
              <a:avLst/>
              <a:gdLst/>
              <a:ahLst/>
              <a:cxnLst/>
              <a:rect l="l" t="t" r="r" b="b"/>
              <a:pathLst>
                <a:path w="69905" h="21780" extrusionOk="0">
                  <a:moveTo>
                    <a:pt x="1109" y="0"/>
                  </a:moveTo>
                  <a:cubicBezTo>
                    <a:pt x="824" y="0"/>
                    <a:pt x="544" y="117"/>
                    <a:pt x="359" y="339"/>
                  </a:cubicBezTo>
                  <a:cubicBezTo>
                    <a:pt x="0" y="731"/>
                    <a:pt x="33" y="1318"/>
                    <a:pt x="392" y="1677"/>
                  </a:cubicBezTo>
                  <a:cubicBezTo>
                    <a:pt x="3001" y="4319"/>
                    <a:pt x="13439" y="14040"/>
                    <a:pt x="29423" y="18150"/>
                  </a:cubicBezTo>
                  <a:cubicBezTo>
                    <a:pt x="41338" y="21228"/>
                    <a:pt x="54637" y="21779"/>
                    <a:pt x="62633" y="21779"/>
                  </a:cubicBezTo>
                  <a:cubicBezTo>
                    <a:pt x="67094" y="21779"/>
                    <a:pt x="69904" y="21608"/>
                    <a:pt x="69904" y="21608"/>
                  </a:cubicBezTo>
                  <a:lnTo>
                    <a:pt x="64490" y="13550"/>
                  </a:lnTo>
                  <a:cubicBezTo>
                    <a:pt x="64490" y="13550"/>
                    <a:pt x="60210" y="14108"/>
                    <a:pt x="53399" y="14108"/>
                  </a:cubicBezTo>
                  <a:cubicBezTo>
                    <a:pt x="47130" y="14108"/>
                    <a:pt x="38715" y="13635"/>
                    <a:pt x="29521" y="11822"/>
                  </a:cubicBezTo>
                  <a:cubicBezTo>
                    <a:pt x="13472" y="8657"/>
                    <a:pt x="4273" y="2199"/>
                    <a:pt x="1729" y="209"/>
                  </a:cubicBezTo>
                  <a:cubicBezTo>
                    <a:pt x="1546" y="68"/>
                    <a:pt x="1326" y="0"/>
                    <a:pt x="11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3" name="Google Shape;5943;p122"/>
            <p:cNvSpPr/>
            <p:nvPr/>
          </p:nvSpPr>
          <p:spPr>
            <a:xfrm>
              <a:off x="2240150" y="238125"/>
              <a:ext cx="1967825" cy="671575"/>
            </a:xfrm>
            <a:custGeom>
              <a:avLst/>
              <a:gdLst/>
              <a:ahLst/>
              <a:cxnLst/>
              <a:rect l="l" t="t" r="r" b="b"/>
              <a:pathLst>
                <a:path w="78713" h="26863" extrusionOk="0">
                  <a:moveTo>
                    <a:pt x="1893" y="0"/>
                  </a:moveTo>
                  <a:cubicBezTo>
                    <a:pt x="686" y="0"/>
                    <a:pt x="1" y="1370"/>
                    <a:pt x="718" y="2349"/>
                  </a:cubicBezTo>
                  <a:cubicBezTo>
                    <a:pt x="4111" y="6981"/>
                    <a:pt x="13864" y="17452"/>
                    <a:pt x="35948" y="23486"/>
                  </a:cubicBezTo>
                  <a:cubicBezTo>
                    <a:pt x="45113" y="26002"/>
                    <a:pt x="52757" y="26862"/>
                    <a:pt x="58925" y="26862"/>
                  </a:cubicBezTo>
                  <a:cubicBezTo>
                    <a:pt x="72273" y="26862"/>
                    <a:pt x="78713" y="22834"/>
                    <a:pt x="78713" y="22834"/>
                  </a:cubicBezTo>
                  <a:lnTo>
                    <a:pt x="78713" y="12722"/>
                  </a:lnTo>
                  <a:cubicBezTo>
                    <a:pt x="78713" y="12722"/>
                    <a:pt x="69677" y="12657"/>
                    <a:pt x="69057" y="12657"/>
                  </a:cubicBezTo>
                  <a:cubicBezTo>
                    <a:pt x="69057" y="12657"/>
                    <a:pt x="57203" y="17201"/>
                    <a:pt x="43898" y="17201"/>
                  </a:cubicBezTo>
                  <a:cubicBezTo>
                    <a:pt x="39740" y="17201"/>
                    <a:pt x="35440" y="16757"/>
                    <a:pt x="31316" y="15592"/>
                  </a:cubicBezTo>
                  <a:cubicBezTo>
                    <a:pt x="15887" y="11254"/>
                    <a:pt x="5057" y="2283"/>
                    <a:pt x="2871" y="359"/>
                  </a:cubicBezTo>
                  <a:cubicBezTo>
                    <a:pt x="2610" y="130"/>
                    <a:pt x="2252" y="0"/>
                    <a:pt x="18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4" name="Google Shape;5944;p122"/>
            <p:cNvSpPr/>
            <p:nvPr/>
          </p:nvSpPr>
          <p:spPr>
            <a:xfrm>
              <a:off x="5427925" y="1787550"/>
              <a:ext cx="509725" cy="390575"/>
            </a:xfrm>
            <a:custGeom>
              <a:avLst/>
              <a:gdLst/>
              <a:ahLst/>
              <a:cxnLst/>
              <a:rect l="l" t="t" r="r" b="b"/>
              <a:pathLst>
                <a:path w="20389" h="15623" extrusionOk="0">
                  <a:moveTo>
                    <a:pt x="17518" y="1"/>
                  </a:moveTo>
                  <a:lnTo>
                    <a:pt x="6394" y="2056"/>
                  </a:lnTo>
                  <a:lnTo>
                    <a:pt x="1" y="13636"/>
                  </a:lnTo>
                  <a:cubicBezTo>
                    <a:pt x="3239" y="15066"/>
                    <a:pt x="6046" y="15622"/>
                    <a:pt x="8453" y="15622"/>
                  </a:cubicBezTo>
                  <a:cubicBezTo>
                    <a:pt x="16859" y="15622"/>
                    <a:pt x="20388" y="8841"/>
                    <a:pt x="20388" y="8841"/>
                  </a:cubicBezTo>
                  <a:lnTo>
                    <a:pt x="175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5" name="Google Shape;5945;p122"/>
            <p:cNvSpPr/>
            <p:nvPr/>
          </p:nvSpPr>
          <p:spPr>
            <a:xfrm>
              <a:off x="5587775" y="1223225"/>
              <a:ext cx="636100" cy="1014625"/>
            </a:xfrm>
            <a:custGeom>
              <a:avLst/>
              <a:gdLst/>
              <a:ahLst/>
              <a:cxnLst/>
              <a:rect l="l" t="t" r="r" b="b"/>
              <a:pathLst>
                <a:path w="25444" h="40585" extrusionOk="0">
                  <a:moveTo>
                    <a:pt x="10210" y="1"/>
                  </a:moveTo>
                  <a:lnTo>
                    <a:pt x="0" y="24629"/>
                  </a:lnTo>
                  <a:cubicBezTo>
                    <a:pt x="0" y="24629"/>
                    <a:pt x="9623" y="26912"/>
                    <a:pt x="12624" y="31414"/>
                  </a:cubicBezTo>
                  <a:cubicBezTo>
                    <a:pt x="13733" y="33045"/>
                    <a:pt x="14157" y="35524"/>
                    <a:pt x="14288" y="38003"/>
                  </a:cubicBezTo>
                  <a:cubicBezTo>
                    <a:pt x="14367" y="39622"/>
                    <a:pt x="15678" y="40584"/>
                    <a:pt x="17004" y="40584"/>
                  </a:cubicBezTo>
                  <a:cubicBezTo>
                    <a:pt x="17868" y="40584"/>
                    <a:pt x="18738" y="40176"/>
                    <a:pt x="19279" y="39275"/>
                  </a:cubicBezTo>
                  <a:cubicBezTo>
                    <a:pt x="22410" y="33958"/>
                    <a:pt x="25444" y="26292"/>
                    <a:pt x="23780" y="17811"/>
                  </a:cubicBezTo>
                  <a:cubicBezTo>
                    <a:pt x="20649" y="2056"/>
                    <a:pt x="10210" y="1"/>
                    <a:pt x="10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6" name="Google Shape;5946;p122"/>
            <p:cNvSpPr/>
            <p:nvPr/>
          </p:nvSpPr>
          <p:spPr>
            <a:xfrm>
              <a:off x="5587775" y="1223225"/>
              <a:ext cx="445275" cy="699725"/>
            </a:xfrm>
            <a:custGeom>
              <a:avLst/>
              <a:gdLst/>
              <a:ahLst/>
              <a:cxnLst/>
              <a:rect l="l" t="t" r="r" b="b"/>
              <a:pathLst>
                <a:path w="17811" h="27989" extrusionOk="0">
                  <a:moveTo>
                    <a:pt x="10210" y="1"/>
                  </a:moveTo>
                  <a:lnTo>
                    <a:pt x="0" y="24629"/>
                  </a:lnTo>
                  <a:cubicBezTo>
                    <a:pt x="0" y="24629"/>
                    <a:pt x="4763" y="25770"/>
                    <a:pt x="8645" y="27989"/>
                  </a:cubicBezTo>
                  <a:cubicBezTo>
                    <a:pt x="13733" y="19214"/>
                    <a:pt x="16800" y="11516"/>
                    <a:pt x="17811" y="4926"/>
                  </a:cubicBezTo>
                  <a:cubicBezTo>
                    <a:pt x="14059" y="784"/>
                    <a:pt x="10210" y="1"/>
                    <a:pt x="10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7" name="Google Shape;5947;p122"/>
            <p:cNvSpPr/>
            <p:nvPr/>
          </p:nvSpPr>
          <p:spPr>
            <a:xfrm>
              <a:off x="2329850" y="365325"/>
              <a:ext cx="3607800" cy="5049575"/>
            </a:xfrm>
            <a:custGeom>
              <a:avLst/>
              <a:gdLst/>
              <a:ahLst/>
              <a:cxnLst/>
              <a:rect l="l" t="t" r="r" b="b"/>
              <a:pathLst>
                <a:path w="144312" h="201983" extrusionOk="0">
                  <a:moveTo>
                    <a:pt x="91141" y="1"/>
                  </a:moveTo>
                  <a:cubicBezTo>
                    <a:pt x="68144" y="33"/>
                    <a:pt x="56792" y="7536"/>
                    <a:pt x="60054" y="10276"/>
                  </a:cubicBezTo>
                  <a:cubicBezTo>
                    <a:pt x="60087" y="10309"/>
                    <a:pt x="60119" y="10341"/>
                    <a:pt x="60152" y="10374"/>
                  </a:cubicBezTo>
                  <a:cubicBezTo>
                    <a:pt x="62468" y="12266"/>
                    <a:pt x="61718" y="15984"/>
                    <a:pt x="58847" y="16800"/>
                  </a:cubicBezTo>
                  <a:cubicBezTo>
                    <a:pt x="55389" y="17811"/>
                    <a:pt x="52323" y="19018"/>
                    <a:pt x="51899" y="20258"/>
                  </a:cubicBezTo>
                  <a:cubicBezTo>
                    <a:pt x="51214" y="22150"/>
                    <a:pt x="53400" y="24302"/>
                    <a:pt x="55226" y="25673"/>
                  </a:cubicBezTo>
                  <a:cubicBezTo>
                    <a:pt x="56466" y="26651"/>
                    <a:pt x="56988" y="28282"/>
                    <a:pt x="56499" y="29750"/>
                  </a:cubicBezTo>
                  <a:cubicBezTo>
                    <a:pt x="54378" y="36339"/>
                    <a:pt x="48474" y="53432"/>
                    <a:pt x="42505" y="61196"/>
                  </a:cubicBezTo>
                  <a:cubicBezTo>
                    <a:pt x="41167" y="62924"/>
                    <a:pt x="37090" y="65436"/>
                    <a:pt x="31283" y="68405"/>
                  </a:cubicBezTo>
                  <a:lnTo>
                    <a:pt x="1" y="185542"/>
                  </a:lnTo>
                  <a:cubicBezTo>
                    <a:pt x="11809" y="193600"/>
                    <a:pt x="25347" y="199308"/>
                    <a:pt x="39928" y="201983"/>
                  </a:cubicBezTo>
                  <a:cubicBezTo>
                    <a:pt x="58684" y="198493"/>
                    <a:pt x="93392" y="187956"/>
                    <a:pt x="102036" y="160588"/>
                  </a:cubicBezTo>
                  <a:cubicBezTo>
                    <a:pt x="112507" y="127479"/>
                    <a:pt x="97273" y="105232"/>
                    <a:pt x="118802" y="80637"/>
                  </a:cubicBezTo>
                  <a:cubicBezTo>
                    <a:pt x="129306" y="68666"/>
                    <a:pt x="140266" y="57314"/>
                    <a:pt x="142289" y="36633"/>
                  </a:cubicBezTo>
                  <a:cubicBezTo>
                    <a:pt x="144311" y="15919"/>
                    <a:pt x="125294" y="1827"/>
                    <a:pt x="97828" y="229"/>
                  </a:cubicBezTo>
                  <a:cubicBezTo>
                    <a:pt x="95479" y="66"/>
                    <a:pt x="93261" y="1"/>
                    <a:pt x="91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8" name="Google Shape;5948;p122"/>
            <p:cNvSpPr/>
            <p:nvPr/>
          </p:nvSpPr>
          <p:spPr>
            <a:xfrm>
              <a:off x="2329850" y="1895200"/>
              <a:ext cx="1827575" cy="3519700"/>
            </a:xfrm>
            <a:custGeom>
              <a:avLst/>
              <a:gdLst/>
              <a:ahLst/>
              <a:cxnLst/>
              <a:rect l="l" t="t" r="r" b="b"/>
              <a:pathLst>
                <a:path w="73103" h="140788" extrusionOk="0">
                  <a:moveTo>
                    <a:pt x="42505" y="1"/>
                  </a:moveTo>
                  <a:cubicBezTo>
                    <a:pt x="41167" y="1729"/>
                    <a:pt x="37090" y="4241"/>
                    <a:pt x="31283" y="7210"/>
                  </a:cubicBezTo>
                  <a:lnTo>
                    <a:pt x="1" y="124347"/>
                  </a:lnTo>
                  <a:cubicBezTo>
                    <a:pt x="11809" y="132405"/>
                    <a:pt x="25347" y="138113"/>
                    <a:pt x="39928" y="140788"/>
                  </a:cubicBezTo>
                  <a:cubicBezTo>
                    <a:pt x="44821" y="139875"/>
                    <a:pt x="50855" y="138505"/>
                    <a:pt x="57281" y="136515"/>
                  </a:cubicBezTo>
                  <a:cubicBezTo>
                    <a:pt x="30044" y="129501"/>
                    <a:pt x="23781" y="120074"/>
                    <a:pt x="23781" y="120074"/>
                  </a:cubicBezTo>
                  <a:cubicBezTo>
                    <a:pt x="40123" y="109864"/>
                    <a:pt x="73102" y="88661"/>
                    <a:pt x="71047" y="49061"/>
                  </a:cubicBezTo>
                  <a:cubicBezTo>
                    <a:pt x="69025" y="9460"/>
                    <a:pt x="42505" y="1"/>
                    <a:pt x="425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49" name="Google Shape;5949;p122"/>
            <p:cNvSpPr/>
            <p:nvPr/>
          </p:nvSpPr>
          <p:spPr>
            <a:xfrm>
              <a:off x="4880725" y="1188975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33" y="1"/>
                  </a:moveTo>
                  <a:cubicBezTo>
                    <a:pt x="2741" y="1"/>
                    <a:pt x="1" y="2741"/>
                    <a:pt x="1" y="6133"/>
                  </a:cubicBezTo>
                  <a:cubicBezTo>
                    <a:pt x="1" y="9526"/>
                    <a:pt x="2741" y="12233"/>
                    <a:pt x="6133" y="12233"/>
                  </a:cubicBezTo>
                  <a:cubicBezTo>
                    <a:pt x="9493" y="12233"/>
                    <a:pt x="12233" y="9526"/>
                    <a:pt x="12233" y="6133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0" name="Google Shape;5950;p122"/>
            <p:cNvSpPr/>
            <p:nvPr/>
          </p:nvSpPr>
          <p:spPr>
            <a:xfrm>
              <a:off x="5034050" y="1188975"/>
              <a:ext cx="152525" cy="153350"/>
            </a:xfrm>
            <a:custGeom>
              <a:avLst/>
              <a:gdLst/>
              <a:ahLst/>
              <a:cxnLst/>
              <a:rect l="l" t="t" r="r" b="b"/>
              <a:pathLst>
                <a:path w="6101" h="6134" extrusionOk="0">
                  <a:moveTo>
                    <a:pt x="3034" y="1"/>
                  </a:moveTo>
                  <a:cubicBezTo>
                    <a:pt x="1338" y="1"/>
                    <a:pt x="0" y="1371"/>
                    <a:pt x="0" y="3067"/>
                  </a:cubicBezTo>
                  <a:cubicBezTo>
                    <a:pt x="0" y="4763"/>
                    <a:pt x="1338" y="6133"/>
                    <a:pt x="3034" y="6133"/>
                  </a:cubicBezTo>
                  <a:cubicBezTo>
                    <a:pt x="4730" y="6133"/>
                    <a:pt x="6100" y="4763"/>
                    <a:pt x="6100" y="3067"/>
                  </a:cubicBezTo>
                  <a:cubicBezTo>
                    <a:pt x="6100" y="1371"/>
                    <a:pt x="4730" y="1"/>
                    <a:pt x="30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1" name="Google Shape;5951;p122"/>
            <p:cNvSpPr/>
            <p:nvPr/>
          </p:nvSpPr>
          <p:spPr>
            <a:xfrm>
              <a:off x="1190625" y="1967250"/>
              <a:ext cx="2846900" cy="3036650"/>
            </a:xfrm>
            <a:custGeom>
              <a:avLst/>
              <a:gdLst/>
              <a:ahLst/>
              <a:cxnLst/>
              <a:rect l="l" t="t" r="r" b="b"/>
              <a:pathLst>
                <a:path w="113876" h="121466" extrusionOk="0">
                  <a:moveTo>
                    <a:pt x="56913" y="0"/>
                  </a:moveTo>
                  <a:cubicBezTo>
                    <a:pt x="45945" y="0"/>
                    <a:pt x="33744" y="3452"/>
                    <a:pt x="21333" y="13461"/>
                  </a:cubicBezTo>
                  <a:cubicBezTo>
                    <a:pt x="14255" y="19202"/>
                    <a:pt x="7046" y="25987"/>
                    <a:pt x="33" y="33392"/>
                  </a:cubicBezTo>
                  <a:cubicBezTo>
                    <a:pt x="0" y="34012"/>
                    <a:pt x="0" y="34599"/>
                    <a:pt x="0" y="35219"/>
                  </a:cubicBezTo>
                  <a:cubicBezTo>
                    <a:pt x="0" y="71068"/>
                    <a:pt x="18071" y="102676"/>
                    <a:pt x="45570" y="121465"/>
                  </a:cubicBezTo>
                  <a:cubicBezTo>
                    <a:pt x="60869" y="113669"/>
                    <a:pt x="75515" y="104405"/>
                    <a:pt x="87226" y="94946"/>
                  </a:cubicBezTo>
                  <a:cubicBezTo>
                    <a:pt x="100176" y="84475"/>
                    <a:pt x="106080" y="72666"/>
                    <a:pt x="108135" y="61510"/>
                  </a:cubicBezTo>
                  <a:cubicBezTo>
                    <a:pt x="113876" y="30260"/>
                    <a:pt x="90194" y="968"/>
                    <a:pt x="58422" y="22"/>
                  </a:cubicBezTo>
                  <a:cubicBezTo>
                    <a:pt x="57922" y="7"/>
                    <a:pt x="57418" y="0"/>
                    <a:pt x="569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2" name="Google Shape;5952;p122"/>
            <p:cNvSpPr/>
            <p:nvPr/>
          </p:nvSpPr>
          <p:spPr>
            <a:xfrm>
              <a:off x="1190625" y="2012625"/>
              <a:ext cx="1558425" cy="2991275"/>
            </a:xfrm>
            <a:custGeom>
              <a:avLst/>
              <a:gdLst/>
              <a:ahLst/>
              <a:cxnLst/>
              <a:rect l="l" t="t" r="r" b="b"/>
              <a:pathLst>
                <a:path w="62337" h="119651" extrusionOk="0">
                  <a:moveTo>
                    <a:pt x="43417" y="1"/>
                  </a:moveTo>
                  <a:lnTo>
                    <a:pt x="43417" y="1"/>
                  </a:lnTo>
                  <a:cubicBezTo>
                    <a:pt x="36273" y="1925"/>
                    <a:pt x="28836" y="5579"/>
                    <a:pt x="21333" y="11646"/>
                  </a:cubicBezTo>
                  <a:cubicBezTo>
                    <a:pt x="14255" y="17387"/>
                    <a:pt x="7046" y="24172"/>
                    <a:pt x="33" y="31577"/>
                  </a:cubicBezTo>
                  <a:cubicBezTo>
                    <a:pt x="0" y="32197"/>
                    <a:pt x="0" y="32784"/>
                    <a:pt x="0" y="33404"/>
                  </a:cubicBezTo>
                  <a:cubicBezTo>
                    <a:pt x="0" y="69253"/>
                    <a:pt x="18071" y="100861"/>
                    <a:pt x="45570" y="119650"/>
                  </a:cubicBezTo>
                  <a:cubicBezTo>
                    <a:pt x="51311" y="116747"/>
                    <a:pt x="56922" y="113616"/>
                    <a:pt x="62337" y="110354"/>
                  </a:cubicBezTo>
                  <a:cubicBezTo>
                    <a:pt x="20844" y="78321"/>
                    <a:pt x="34479" y="24140"/>
                    <a:pt x="434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53" name="Google Shape;5953;p122"/>
          <p:cNvGrpSpPr/>
          <p:nvPr/>
        </p:nvGrpSpPr>
        <p:grpSpPr>
          <a:xfrm>
            <a:off x="5515760" y="3418502"/>
            <a:ext cx="520876" cy="520876"/>
            <a:chOff x="1190625" y="238125"/>
            <a:chExt cx="5219200" cy="5219200"/>
          </a:xfrm>
        </p:grpSpPr>
        <p:sp>
          <p:nvSpPr>
            <p:cNvPr id="5954" name="Google Shape;5954;p122"/>
            <p:cNvSpPr/>
            <p:nvPr/>
          </p:nvSpPr>
          <p:spPr>
            <a:xfrm>
              <a:off x="1191425" y="238125"/>
              <a:ext cx="5218400" cy="5219200"/>
            </a:xfrm>
            <a:custGeom>
              <a:avLst/>
              <a:gdLst/>
              <a:ahLst/>
              <a:cxnLst/>
              <a:rect l="l" t="t" r="r" b="b"/>
              <a:pathLst>
                <a:path w="208736" h="208768" extrusionOk="0">
                  <a:moveTo>
                    <a:pt x="104352" y="0"/>
                  </a:moveTo>
                  <a:cubicBezTo>
                    <a:pt x="47299" y="0"/>
                    <a:pt x="979" y="45766"/>
                    <a:pt x="1" y="102557"/>
                  </a:cubicBezTo>
                  <a:lnTo>
                    <a:pt x="85465" y="207071"/>
                  </a:lnTo>
                  <a:cubicBezTo>
                    <a:pt x="91597" y="208180"/>
                    <a:pt x="97893" y="208767"/>
                    <a:pt x="104352" y="208767"/>
                  </a:cubicBezTo>
                  <a:cubicBezTo>
                    <a:pt x="161991" y="208767"/>
                    <a:pt x="208735" y="162023"/>
                    <a:pt x="208735" y="104384"/>
                  </a:cubicBezTo>
                  <a:cubicBezTo>
                    <a:pt x="208735" y="46744"/>
                    <a:pt x="161991" y="0"/>
                    <a:pt x="1043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5" name="Google Shape;5955;p122"/>
            <p:cNvSpPr/>
            <p:nvPr/>
          </p:nvSpPr>
          <p:spPr>
            <a:xfrm>
              <a:off x="5427925" y="1787550"/>
              <a:ext cx="509725" cy="390575"/>
            </a:xfrm>
            <a:custGeom>
              <a:avLst/>
              <a:gdLst/>
              <a:ahLst/>
              <a:cxnLst/>
              <a:rect l="l" t="t" r="r" b="b"/>
              <a:pathLst>
                <a:path w="20389" h="15623" extrusionOk="0">
                  <a:moveTo>
                    <a:pt x="17518" y="1"/>
                  </a:moveTo>
                  <a:lnTo>
                    <a:pt x="6394" y="2056"/>
                  </a:lnTo>
                  <a:lnTo>
                    <a:pt x="1" y="13636"/>
                  </a:lnTo>
                  <a:cubicBezTo>
                    <a:pt x="3239" y="15066"/>
                    <a:pt x="6046" y="15622"/>
                    <a:pt x="8453" y="15622"/>
                  </a:cubicBezTo>
                  <a:cubicBezTo>
                    <a:pt x="16859" y="15622"/>
                    <a:pt x="20388" y="8841"/>
                    <a:pt x="20388" y="8841"/>
                  </a:cubicBezTo>
                  <a:lnTo>
                    <a:pt x="175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6" name="Google Shape;5956;p122"/>
            <p:cNvSpPr/>
            <p:nvPr/>
          </p:nvSpPr>
          <p:spPr>
            <a:xfrm>
              <a:off x="5587775" y="1223225"/>
              <a:ext cx="636100" cy="1014625"/>
            </a:xfrm>
            <a:custGeom>
              <a:avLst/>
              <a:gdLst/>
              <a:ahLst/>
              <a:cxnLst/>
              <a:rect l="l" t="t" r="r" b="b"/>
              <a:pathLst>
                <a:path w="25444" h="40585" extrusionOk="0">
                  <a:moveTo>
                    <a:pt x="10210" y="1"/>
                  </a:moveTo>
                  <a:lnTo>
                    <a:pt x="0" y="24629"/>
                  </a:lnTo>
                  <a:cubicBezTo>
                    <a:pt x="0" y="24629"/>
                    <a:pt x="9623" y="26912"/>
                    <a:pt x="12624" y="31414"/>
                  </a:cubicBezTo>
                  <a:cubicBezTo>
                    <a:pt x="13733" y="33045"/>
                    <a:pt x="14157" y="35524"/>
                    <a:pt x="14288" y="38003"/>
                  </a:cubicBezTo>
                  <a:cubicBezTo>
                    <a:pt x="14367" y="39622"/>
                    <a:pt x="15678" y="40584"/>
                    <a:pt x="17004" y="40584"/>
                  </a:cubicBezTo>
                  <a:cubicBezTo>
                    <a:pt x="17868" y="40584"/>
                    <a:pt x="18738" y="40176"/>
                    <a:pt x="19279" y="39275"/>
                  </a:cubicBezTo>
                  <a:cubicBezTo>
                    <a:pt x="22410" y="33958"/>
                    <a:pt x="25444" y="26292"/>
                    <a:pt x="23780" y="17811"/>
                  </a:cubicBezTo>
                  <a:cubicBezTo>
                    <a:pt x="20649" y="2056"/>
                    <a:pt x="10210" y="1"/>
                    <a:pt x="10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7" name="Google Shape;5957;p122"/>
            <p:cNvSpPr/>
            <p:nvPr/>
          </p:nvSpPr>
          <p:spPr>
            <a:xfrm>
              <a:off x="5587775" y="1223225"/>
              <a:ext cx="445275" cy="699725"/>
            </a:xfrm>
            <a:custGeom>
              <a:avLst/>
              <a:gdLst/>
              <a:ahLst/>
              <a:cxnLst/>
              <a:rect l="l" t="t" r="r" b="b"/>
              <a:pathLst>
                <a:path w="17811" h="27989" extrusionOk="0">
                  <a:moveTo>
                    <a:pt x="10210" y="1"/>
                  </a:moveTo>
                  <a:lnTo>
                    <a:pt x="0" y="24629"/>
                  </a:lnTo>
                  <a:cubicBezTo>
                    <a:pt x="0" y="24629"/>
                    <a:pt x="4763" y="25770"/>
                    <a:pt x="8645" y="27989"/>
                  </a:cubicBezTo>
                  <a:cubicBezTo>
                    <a:pt x="13733" y="19214"/>
                    <a:pt x="16800" y="11516"/>
                    <a:pt x="17811" y="4926"/>
                  </a:cubicBezTo>
                  <a:cubicBezTo>
                    <a:pt x="14059" y="784"/>
                    <a:pt x="10210" y="1"/>
                    <a:pt x="10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8" name="Google Shape;5958;p122"/>
            <p:cNvSpPr/>
            <p:nvPr/>
          </p:nvSpPr>
          <p:spPr>
            <a:xfrm>
              <a:off x="2329850" y="238125"/>
              <a:ext cx="3611050" cy="5176775"/>
            </a:xfrm>
            <a:custGeom>
              <a:avLst/>
              <a:gdLst/>
              <a:ahLst/>
              <a:cxnLst/>
              <a:rect l="l" t="t" r="r" b="b"/>
              <a:pathLst>
                <a:path w="144442" h="207071" extrusionOk="0">
                  <a:moveTo>
                    <a:pt x="91858" y="0"/>
                  </a:moveTo>
                  <a:cubicBezTo>
                    <a:pt x="50660" y="0"/>
                    <a:pt x="26032" y="34414"/>
                    <a:pt x="16670" y="69448"/>
                  </a:cubicBezTo>
                  <a:cubicBezTo>
                    <a:pt x="7340" y="104481"/>
                    <a:pt x="1" y="190630"/>
                    <a:pt x="1" y="190630"/>
                  </a:cubicBezTo>
                  <a:cubicBezTo>
                    <a:pt x="11809" y="198688"/>
                    <a:pt x="25347" y="204396"/>
                    <a:pt x="39928" y="207071"/>
                  </a:cubicBezTo>
                  <a:cubicBezTo>
                    <a:pt x="58684" y="203581"/>
                    <a:pt x="93392" y="193044"/>
                    <a:pt x="102036" y="165676"/>
                  </a:cubicBezTo>
                  <a:cubicBezTo>
                    <a:pt x="112507" y="132567"/>
                    <a:pt x="97273" y="110320"/>
                    <a:pt x="118802" y="85725"/>
                  </a:cubicBezTo>
                  <a:cubicBezTo>
                    <a:pt x="129306" y="73754"/>
                    <a:pt x="140299" y="62402"/>
                    <a:pt x="142289" y="41721"/>
                  </a:cubicBezTo>
                  <a:cubicBezTo>
                    <a:pt x="144442" y="19572"/>
                    <a:pt x="133025" y="0"/>
                    <a:pt x="918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59" name="Google Shape;5959;p122"/>
            <p:cNvSpPr/>
            <p:nvPr/>
          </p:nvSpPr>
          <p:spPr>
            <a:xfrm>
              <a:off x="2329850" y="1465425"/>
              <a:ext cx="1827575" cy="3949475"/>
            </a:xfrm>
            <a:custGeom>
              <a:avLst/>
              <a:gdLst/>
              <a:ahLst/>
              <a:cxnLst/>
              <a:rect l="l" t="t" r="r" b="b"/>
              <a:pathLst>
                <a:path w="73103" h="157979" extrusionOk="0">
                  <a:moveTo>
                    <a:pt x="24009" y="1"/>
                  </a:moveTo>
                  <a:cubicBezTo>
                    <a:pt x="20976" y="6590"/>
                    <a:pt x="18529" y="13440"/>
                    <a:pt x="16670" y="20356"/>
                  </a:cubicBezTo>
                  <a:cubicBezTo>
                    <a:pt x="7340" y="55389"/>
                    <a:pt x="1" y="141538"/>
                    <a:pt x="1" y="141538"/>
                  </a:cubicBezTo>
                  <a:cubicBezTo>
                    <a:pt x="11809" y="149596"/>
                    <a:pt x="25347" y="155304"/>
                    <a:pt x="39928" y="157979"/>
                  </a:cubicBezTo>
                  <a:cubicBezTo>
                    <a:pt x="44821" y="157066"/>
                    <a:pt x="50790" y="155696"/>
                    <a:pt x="57086" y="153640"/>
                  </a:cubicBezTo>
                  <a:cubicBezTo>
                    <a:pt x="30011" y="146627"/>
                    <a:pt x="23781" y="137265"/>
                    <a:pt x="23781" y="137265"/>
                  </a:cubicBezTo>
                  <a:cubicBezTo>
                    <a:pt x="40123" y="127055"/>
                    <a:pt x="73102" y="105852"/>
                    <a:pt x="71047" y="66252"/>
                  </a:cubicBezTo>
                  <a:cubicBezTo>
                    <a:pt x="69481" y="35948"/>
                    <a:pt x="38460" y="10341"/>
                    <a:pt x="240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0" name="Google Shape;5960;p122"/>
            <p:cNvSpPr/>
            <p:nvPr/>
          </p:nvSpPr>
          <p:spPr>
            <a:xfrm>
              <a:off x="1190625" y="1967250"/>
              <a:ext cx="2846900" cy="3036650"/>
            </a:xfrm>
            <a:custGeom>
              <a:avLst/>
              <a:gdLst/>
              <a:ahLst/>
              <a:cxnLst/>
              <a:rect l="l" t="t" r="r" b="b"/>
              <a:pathLst>
                <a:path w="113876" h="121466" extrusionOk="0">
                  <a:moveTo>
                    <a:pt x="56913" y="0"/>
                  </a:moveTo>
                  <a:cubicBezTo>
                    <a:pt x="45945" y="0"/>
                    <a:pt x="33744" y="3452"/>
                    <a:pt x="21333" y="13461"/>
                  </a:cubicBezTo>
                  <a:cubicBezTo>
                    <a:pt x="14255" y="19202"/>
                    <a:pt x="7046" y="25987"/>
                    <a:pt x="33" y="33392"/>
                  </a:cubicBezTo>
                  <a:cubicBezTo>
                    <a:pt x="0" y="34012"/>
                    <a:pt x="0" y="34599"/>
                    <a:pt x="0" y="35219"/>
                  </a:cubicBezTo>
                  <a:cubicBezTo>
                    <a:pt x="0" y="71068"/>
                    <a:pt x="18071" y="102676"/>
                    <a:pt x="45570" y="121465"/>
                  </a:cubicBezTo>
                  <a:cubicBezTo>
                    <a:pt x="60869" y="113669"/>
                    <a:pt x="75515" y="104405"/>
                    <a:pt x="87226" y="94946"/>
                  </a:cubicBezTo>
                  <a:cubicBezTo>
                    <a:pt x="100176" y="84475"/>
                    <a:pt x="106080" y="72666"/>
                    <a:pt x="108135" y="61510"/>
                  </a:cubicBezTo>
                  <a:cubicBezTo>
                    <a:pt x="113876" y="30260"/>
                    <a:pt x="90194" y="968"/>
                    <a:pt x="58422" y="22"/>
                  </a:cubicBezTo>
                  <a:cubicBezTo>
                    <a:pt x="57922" y="7"/>
                    <a:pt x="57418" y="0"/>
                    <a:pt x="569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1" name="Google Shape;5961;p122"/>
            <p:cNvSpPr/>
            <p:nvPr/>
          </p:nvSpPr>
          <p:spPr>
            <a:xfrm>
              <a:off x="1190625" y="2012625"/>
              <a:ext cx="1558425" cy="2991275"/>
            </a:xfrm>
            <a:custGeom>
              <a:avLst/>
              <a:gdLst/>
              <a:ahLst/>
              <a:cxnLst/>
              <a:rect l="l" t="t" r="r" b="b"/>
              <a:pathLst>
                <a:path w="62337" h="119651" extrusionOk="0">
                  <a:moveTo>
                    <a:pt x="43417" y="1"/>
                  </a:moveTo>
                  <a:lnTo>
                    <a:pt x="43417" y="1"/>
                  </a:lnTo>
                  <a:cubicBezTo>
                    <a:pt x="36273" y="1925"/>
                    <a:pt x="28836" y="5579"/>
                    <a:pt x="21333" y="11646"/>
                  </a:cubicBezTo>
                  <a:cubicBezTo>
                    <a:pt x="14255" y="17387"/>
                    <a:pt x="7046" y="24172"/>
                    <a:pt x="33" y="31577"/>
                  </a:cubicBezTo>
                  <a:cubicBezTo>
                    <a:pt x="0" y="32197"/>
                    <a:pt x="0" y="32784"/>
                    <a:pt x="0" y="33404"/>
                  </a:cubicBezTo>
                  <a:cubicBezTo>
                    <a:pt x="0" y="69253"/>
                    <a:pt x="18071" y="100861"/>
                    <a:pt x="45570" y="119650"/>
                  </a:cubicBezTo>
                  <a:cubicBezTo>
                    <a:pt x="51311" y="116747"/>
                    <a:pt x="56922" y="113616"/>
                    <a:pt x="62337" y="110354"/>
                  </a:cubicBezTo>
                  <a:cubicBezTo>
                    <a:pt x="20844" y="78321"/>
                    <a:pt x="34479" y="24140"/>
                    <a:pt x="434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2" name="Google Shape;5962;p122"/>
            <p:cNvSpPr/>
            <p:nvPr/>
          </p:nvSpPr>
          <p:spPr>
            <a:xfrm>
              <a:off x="1190625" y="2012625"/>
              <a:ext cx="2153750" cy="2991275"/>
            </a:xfrm>
            <a:custGeom>
              <a:avLst/>
              <a:gdLst/>
              <a:ahLst/>
              <a:cxnLst/>
              <a:rect l="l" t="t" r="r" b="b"/>
              <a:pathLst>
                <a:path w="86150" h="119651" extrusionOk="0">
                  <a:moveTo>
                    <a:pt x="43417" y="1"/>
                  </a:moveTo>
                  <a:lnTo>
                    <a:pt x="43417" y="1"/>
                  </a:lnTo>
                  <a:cubicBezTo>
                    <a:pt x="36273" y="1925"/>
                    <a:pt x="28836" y="5579"/>
                    <a:pt x="21333" y="11646"/>
                  </a:cubicBezTo>
                  <a:cubicBezTo>
                    <a:pt x="14255" y="17387"/>
                    <a:pt x="7046" y="24172"/>
                    <a:pt x="33" y="31577"/>
                  </a:cubicBezTo>
                  <a:cubicBezTo>
                    <a:pt x="0" y="32197"/>
                    <a:pt x="0" y="32784"/>
                    <a:pt x="0" y="33404"/>
                  </a:cubicBezTo>
                  <a:cubicBezTo>
                    <a:pt x="0" y="69253"/>
                    <a:pt x="18071" y="100861"/>
                    <a:pt x="45570" y="119650"/>
                  </a:cubicBezTo>
                  <a:cubicBezTo>
                    <a:pt x="60412" y="112083"/>
                    <a:pt x="74634" y="103145"/>
                    <a:pt x="86149" y="93979"/>
                  </a:cubicBezTo>
                  <a:lnTo>
                    <a:pt x="86149" y="93979"/>
                  </a:lnTo>
                  <a:cubicBezTo>
                    <a:pt x="83224" y="95864"/>
                    <a:pt x="80621" y="96685"/>
                    <a:pt x="78395" y="96685"/>
                  </a:cubicBezTo>
                  <a:cubicBezTo>
                    <a:pt x="71265" y="96685"/>
                    <a:pt x="67999" y="88263"/>
                    <a:pt x="70361" y="79463"/>
                  </a:cubicBezTo>
                  <a:cubicBezTo>
                    <a:pt x="71013" y="77016"/>
                    <a:pt x="69252" y="74570"/>
                    <a:pt x="66740" y="74374"/>
                  </a:cubicBezTo>
                  <a:cubicBezTo>
                    <a:pt x="61847" y="73983"/>
                    <a:pt x="55225" y="72417"/>
                    <a:pt x="53007" y="66872"/>
                  </a:cubicBezTo>
                  <a:cubicBezTo>
                    <a:pt x="51181" y="62370"/>
                    <a:pt x="52779" y="58162"/>
                    <a:pt x="54834" y="55063"/>
                  </a:cubicBezTo>
                  <a:cubicBezTo>
                    <a:pt x="56367" y="52747"/>
                    <a:pt x="55160" y="49616"/>
                    <a:pt x="52485" y="48898"/>
                  </a:cubicBezTo>
                  <a:cubicBezTo>
                    <a:pt x="48506" y="47822"/>
                    <a:pt x="43906" y="45636"/>
                    <a:pt x="41851" y="41167"/>
                  </a:cubicBezTo>
                  <a:cubicBezTo>
                    <a:pt x="39829" y="36763"/>
                    <a:pt x="42014" y="32360"/>
                    <a:pt x="44689" y="29098"/>
                  </a:cubicBezTo>
                  <a:cubicBezTo>
                    <a:pt x="46581" y="26814"/>
                    <a:pt x="45537" y="23357"/>
                    <a:pt x="42699" y="22541"/>
                  </a:cubicBezTo>
                  <a:cubicBezTo>
                    <a:pt x="27694" y="18366"/>
                    <a:pt x="32228" y="3361"/>
                    <a:pt x="43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3" name="Google Shape;5963;p122"/>
            <p:cNvSpPr/>
            <p:nvPr/>
          </p:nvSpPr>
          <p:spPr>
            <a:xfrm>
              <a:off x="1190625" y="2012625"/>
              <a:ext cx="1558425" cy="2991275"/>
            </a:xfrm>
            <a:custGeom>
              <a:avLst/>
              <a:gdLst/>
              <a:ahLst/>
              <a:cxnLst/>
              <a:rect l="l" t="t" r="r" b="b"/>
              <a:pathLst>
                <a:path w="62337" h="119651" extrusionOk="0">
                  <a:moveTo>
                    <a:pt x="43417" y="1"/>
                  </a:moveTo>
                  <a:lnTo>
                    <a:pt x="43417" y="1"/>
                  </a:lnTo>
                  <a:cubicBezTo>
                    <a:pt x="36273" y="1925"/>
                    <a:pt x="28836" y="5579"/>
                    <a:pt x="21333" y="11646"/>
                  </a:cubicBezTo>
                  <a:cubicBezTo>
                    <a:pt x="14255" y="17387"/>
                    <a:pt x="7046" y="24172"/>
                    <a:pt x="33" y="31577"/>
                  </a:cubicBezTo>
                  <a:cubicBezTo>
                    <a:pt x="0" y="32197"/>
                    <a:pt x="0" y="32784"/>
                    <a:pt x="0" y="33404"/>
                  </a:cubicBezTo>
                  <a:cubicBezTo>
                    <a:pt x="0" y="69253"/>
                    <a:pt x="18071" y="100861"/>
                    <a:pt x="45570" y="119650"/>
                  </a:cubicBezTo>
                  <a:cubicBezTo>
                    <a:pt x="51311" y="116747"/>
                    <a:pt x="56922" y="113616"/>
                    <a:pt x="62337" y="110354"/>
                  </a:cubicBezTo>
                  <a:cubicBezTo>
                    <a:pt x="30141" y="85497"/>
                    <a:pt x="31152" y="47267"/>
                    <a:pt x="37382" y="20127"/>
                  </a:cubicBezTo>
                  <a:cubicBezTo>
                    <a:pt x="29130" y="14288"/>
                    <a:pt x="33827" y="2871"/>
                    <a:pt x="434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4" name="Google Shape;5964;p122"/>
            <p:cNvSpPr/>
            <p:nvPr/>
          </p:nvSpPr>
          <p:spPr>
            <a:xfrm>
              <a:off x="4015500" y="877450"/>
              <a:ext cx="1874850" cy="1817775"/>
            </a:xfrm>
            <a:custGeom>
              <a:avLst/>
              <a:gdLst/>
              <a:ahLst/>
              <a:cxnLst/>
              <a:rect l="l" t="t" r="r" b="b"/>
              <a:pathLst>
                <a:path w="74994" h="72711" extrusionOk="0">
                  <a:moveTo>
                    <a:pt x="41688" y="1"/>
                  </a:moveTo>
                  <a:cubicBezTo>
                    <a:pt x="18659" y="1"/>
                    <a:pt x="0" y="16278"/>
                    <a:pt x="0" y="36372"/>
                  </a:cubicBezTo>
                  <a:cubicBezTo>
                    <a:pt x="0" y="56433"/>
                    <a:pt x="18659" y="72711"/>
                    <a:pt x="41688" y="72711"/>
                  </a:cubicBezTo>
                  <a:cubicBezTo>
                    <a:pt x="42210" y="72711"/>
                    <a:pt x="42700" y="72711"/>
                    <a:pt x="43222" y="72678"/>
                  </a:cubicBezTo>
                  <a:cubicBezTo>
                    <a:pt x="45081" y="68535"/>
                    <a:pt x="47690" y="64393"/>
                    <a:pt x="51376" y="60185"/>
                  </a:cubicBezTo>
                  <a:cubicBezTo>
                    <a:pt x="61880" y="48181"/>
                    <a:pt x="72840" y="36861"/>
                    <a:pt x="74863" y="16148"/>
                  </a:cubicBezTo>
                  <a:cubicBezTo>
                    <a:pt x="74928" y="15593"/>
                    <a:pt x="74961" y="15039"/>
                    <a:pt x="74993" y="14517"/>
                  </a:cubicBezTo>
                  <a:cubicBezTo>
                    <a:pt x="67393" y="5709"/>
                    <a:pt x="55291" y="1"/>
                    <a:pt x="416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5" name="Google Shape;5965;p122"/>
            <p:cNvSpPr/>
            <p:nvPr/>
          </p:nvSpPr>
          <p:spPr>
            <a:xfrm>
              <a:off x="4015500" y="877450"/>
              <a:ext cx="1245275" cy="1817775"/>
            </a:xfrm>
            <a:custGeom>
              <a:avLst/>
              <a:gdLst/>
              <a:ahLst/>
              <a:cxnLst/>
              <a:rect l="l" t="t" r="r" b="b"/>
              <a:pathLst>
                <a:path w="49811" h="72711" extrusionOk="0">
                  <a:moveTo>
                    <a:pt x="41688" y="1"/>
                  </a:moveTo>
                  <a:cubicBezTo>
                    <a:pt x="18659" y="1"/>
                    <a:pt x="0" y="16278"/>
                    <a:pt x="0" y="36372"/>
                  </a:cubicBezTo>
                  <a:cubicBezTo>
                    <a:pt x="0" y="56433"/>
                    <a:pt x="18659" y="72711"/>
                    <a:pt x="41688" y="72711"/>
                  </a:cubicBezTo>
                  <a:cubicBezTo>
                    <a:pt x="42210" y="72711"/>
                    <a:pt x="42700" y="72711"/>
                    <a:pt x="43222" y="72678"/>
                  </a:cubicBezTo>
                  <a:cubicBezTo>
                    <a:pt x="43515" y="72026"/>
                    <a:pt x="43841" y="71341"/>
                    <a:pt x="44200" y="70688"/>
                  </a:cubicBezTo>
                  <a:cubicBezTo>
                    <a:pt x="27955" y="65697"/>
                    <a:pt x="16310" y="52225"/>
                    <a:pt x="16310" y="36372"/>
                  </a:cubicBezTo>
                  <a:cubicBezTo>
                    <a:pt x="16310" y="18725"/>
                    <a:pt x="30696" y="4013"/>
                    <a:pt x="49811" y="719"/>
                  </a:cubicBezTo>
                  <a:cubicBezTo>
                    <a:pt x="47201" y="262"/>
                    <a:pt x="44461" y="1"/>
                    <a:pt x="416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6" name="Google Shape;5966;p122"/>
            <p:cNvSpPr/>
            <p:nvPr/>
          </p:nvSpPr>
          <p:spPr>
            <a:xfrm>
              <a:off x="4880725" y="1188975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33" y="1"/>
                  </a:moveTo>
                  <a:cubicBezTo>
                    <a:pt x="2741" y="1"/>
                    <a:pt x="1" y="2741"/>
                    <a:pt x="1" y="6133"/>
                  </a:cubicBezTo>
                  <a:cubicBezTo>
                    <a:pt x="1" y="9526"/>
                    <a:pt x="2741" y="12233"/>
                    <a:pt x="6133" y="12233"/>
                  </a:cubicBezTo>
                  <a:cubicBezTo>
                    <a:pt x="9493" y="12233"/>
                    <a:pt x="12233" y="9526"/>
                    <a:pt x="12233" y="6133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7" name="Google Shape;5967;p122"/>
            <p:cNvSpPr/>
            <p:nvPr/>
          </p:nvSpPr>
          <p:spPr>
            <a:xfrm>
              <a:off x="5034050" y="1188975"/>
              <a:ext cx="152525" cy="153350"/>
            </a:xfrm>
            <a:custGeom>
              <a:avLst/>
              <a:gdLst/>
              <a:ahLst/>
              <a:cxnLst/>
              <a:rect l="l" t="t" r="r" b="b"/>
              <a:pathLst>
                <a:path w="6101" h="6134" extrusionOk="0">
                  <a:moveTo>
                    <a:pt x="3034" y="1"/>
                  </a:moveTo>
                  <a:cubicBezTo>
                    <a:pt x="1338" y="1"/>
                    <a:pt x="0" y="1371"/>
                    <a:pt x="0" y="3067"/>
                  </a:cubicBezTo>
                  <a:cubicBezTo>
                    <a:pt x="0" y="4763"/>
                    <a:pt x="1338" y="6133"/>
                    <a:pt x="3034" y="6133"/>
                  </a:cubicBezTo>
                  <a:cubicBezTo>
                    <a:pt x="4730" y="6133"/>
                    <a:pt x="6100" y="4763"/>
                    <a:pt x="6100" y="3067"/>
                  </a:cubicBezTo>
                  <a:cubicBezTo>
                    <a:pt x="6100" y="1371"/>
                    <a:pt x="4730" y="1"/>
                    <a:pt x="30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68" name="Google Shape;5968;p122"/>
            <p:cNvSpPr/>
            <p:nvPr/>
          </p:nvSpPr>
          <p:spPr>
            <a:xfrm>
              <a:off x="1190625" y="2356775"/>
              <a:ext cx="1071575" cy="2494625"/>
            </a:xfrm>
            <a:custGeom>
              <a:avLst/>
              <a:gdLst/>
              <a:ahLst/>
              <a:cxnLst/>
              <a:rect l="l" t="t" r="r" b="b"/>
              <a:pathLst>
                <a:path w="42863" h="99785" extrusionOk="0">
                  <a:moveTo>
                    <a:pt x="18789" y="0"/>
                  </a:moveTo>
                  <a:lnTo>
                    <a:pt x="18789" y="0"/>
                  </a:lnTo>
                  <a:cubicBezTo>
                    <a:pt x="12526" y="5252"/>
                    <a:pt x="6198" y="11287"/>
                    <a:pt x="33" y="17811"/>
                  </a:cubicBezTo>
                  <a:cubicBezTo>
                    <a:pt x="0" y="18431"/>
                    <a:pt x="0" y="19018"/>
                    <a:pt x="0" y="19638"/>
                  </a:cubicBezTo>
                  <a:cubicBezTo>
                    <a:pt x="0" y="51866"/>
                    <a:pt x="14581" y="80637"/>
                    <a:pt x="37545" y="99785"/>
                  </a:cubicBezTo>
                  <a:cubicBezTo>
                    <a:pt x="38328" y="96914"/>
                    <a:pt x="39829" y="94011"/>
                    <a:pt x="41329" y="91597"/>
                  </a:cubicBezTo>
                  <a:cubicBezTo>
                    <a:pt x="42863" y="89150"/>
                    <a:pt x="41395" y="85889"/>
                    <a:pt x="38557" y="85432"/>
                  </a:cubicBezTo>
                  <a:cubicBezTo>
                    <a:pt x="34675" y="84812"/>
                    <a:pt x="30043" y="83214"/>
                    <a:pt x="26911" y="79365"/>
                  </a:cubicBezTo>
                  <a:cubicBezTo>
                    <a:pt x="22997" y="74569"/>
                    <a:pt x="27596" y="67132"/>
                    <a:pt x="31674" y="62174"/>
                  </a:cubicBezTo>
                  <a:cubicBezTo>
                    <a:pt x="33501" y="59923"/>
                    <a:pt x="32457" y="56531"/>
                    <a:pt x="29651" y="55683"/>
                  </a:cubicBezTo>
                  <a:cubicBezTo>
                    <a:pt x="15658" y="51475"/>
                    <a:pt x="17810" y="40416"/>
                    <a:pt x="20159" y="34512"/>
                  </a:cubicBezTo>
                  <a:cubicBezTo>
                    <a:pt x="20942" y="32522"/>
                    <a:pt x="20029" y="30304"/>
                    <a:pt x="18104" y="29326"/>
                  </a:cubicBezTo>
                  <a:cubicBezTo>
                    <a:pt x="8546" y="24563"/>
                    <a:pt x="7861" y="10504"/>
                    <a:pt x="187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69" name="Google Shape;5969;p122"/>
          <p:cNvGrpSpPr/>
          <p:nvPr/>
        </p:nvGrpSpPr>
        <p:grpSpPr>
          <a:xfrm>
            <a:off x="4713467" y="3418502"/>
            <a:ext cx="520876" cy="520876"/>
            <a:chOff x="1190625" y="238125"/>
            <a:chExt cx="5219200" cy="5219200"/>
          </a:xfrm>
        </p:grpSpPr>
        <p:sp>
          <p:nvSpPr>
            <p:cNvPr id="5970" name="Google Shape;5970;p122"/>
            <p:cNvSpPr/>
            <p:nvPr/>
          </p:nvSpPr>
          <p:spPr>
            <a:xfrm>
              <a:off x="1190625" y="238125"/>
              <a:ext cx="5219200" cy="4234875"/>
            </a:xfrm>
            <a:custGeom>
              <a:avLst/>
              <a:gdLst/>
              <a:ahLst/>
              <a:cxnLst/>
              <a:rect l="l" t="t" r="r" b="b"/>
              <a:pathLst>
                <a:path w="208768" h="169395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8979"/>
                    <a:pt x="8514" y="151552"/>
                    <a:pt x="22703" y="169395"/>
                  </a:cubicBezTo>
                  <a:lnTo>
                    <a:pt x="186064" y="169395"/>
                  </a:lnTo>
                  <a:cubicBezTo>
                    <a:pt x="200253" y="151552"/>
                    <a:pt x="208767" y="12897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1" name="Google Shape;5971;p122"/>
            <p:cNvSpPr/>
            <p:nvPr/>
          </p:nvSpPr>
          <p:spPr>
            <a:xfrm>
              <a:off x="1758200" y="2093375"/>
              <a:ext cx="4084025" cy="3363950"/>
            </a:xfrm>
            <a:custGeom>
              <a:avLst/>
              <a:gdLst/>
              <a:ahLst/>
              <a:cxnLst/>
              <a:rect l="l" t="t" r="r" b="b"/>
              <a:pathLst>
                <a:path w="163361" h="134558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9148" y="119161"/>
                    <a:pt x="48604" y="134557"/>
                    <a:pt x="81681" y="134557"/>
                  </a:cubicBezTo>
                  <a:cubicBezTo>
                    <a:pt x="114757" y="134557"/>
                    <a:pt x="144213" y="119161"/>
                    <a:pt x="163361" y="95185"/>
                  </a:cubicBezTo>
                  <a:lnTo>
                    <a:pt x="128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2" name="Google Shape;5972;p122"/>
            <p:cNvSpPr/>
            <p:nvPr/>
          </p:nvSpPr>
          <p:spPr>
            <a:xfrm>
              <a:off x="1758200" y="2093375"/>
              <a:ext cx="1695450" cy="3195950"/>
            </a:xfrm>
            <a:custGeom>
              <a:avLst/>
              <a:gdLst/>
              <a:ahLst/>
              <a:cxnLst/>
              <a:rect l="l" t="t" r="r" b="b"/>
              <a:pathLst>
                <a:path w="67818" h="127838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1646" y="109766"/>
                    <a:pt x="27075" y="121150"/>
                    <a:pt x="44820" y="127837"/>
                  </a:cubicBezTo>
                  <a:lnTo>
                    <a:pt x="51018" y="102818"/>
                  </a:lnTo>
                  <a:cubicBezTo>
                    <a:pt x="51407" y="101171"/>
                    <a:pt x="50112" y="99909"/>
                    <a:pt x="48741" y="99909"/>
                  </a:cubicBezTo>
                  <a:cubicBezTo>
                    <a:pt x="48156" y="99909"/>
                    <a:pt x="47558" y="100139"/>
                    <a:pt x="47071" y="100665"/>
                  </a:cubicBezTo>
                  <a:lnTo>
                    <a:pt x="45114" y="102720"/>
                  </a:lnTo>
                  <a:cubicBezTo>
                    <a:pt x="44624" y="103248"/>
                    <a:pt x="44025" y="103476"/>
                    <a:pt x="43439" y="103476"/>
                  </a:cubicBezTo>
                  <a:cubicBezTo>
                    <a:pt x="42034" y="103476"/>
                    <a:pt x="40706" y="102160"/>
                    <a:pt x="41167" y="100502"/>
                  </a:cubicBezTo>
                  <a:lnTo>
                    <a:pt x="44559" y="88596"/>
                  </a:lnTo>
                  <a:cubicBezTo>
                    <a:pt x="45037" y="86971"/>
                    <a:pt x="43729" y="85626"/>
                    <a:pt x="42303" y="85626"/>
                  </a:cubicBezTo>
                  <a:cubicBezTo>
                    <a:pt x="41782" y="85626"/>
                    <a:pt x="41246" y="85805"/>
                    <a:pt x="40775" y="86214"/>
                  </a:cubicBezTo>
                  <a:cubicBezTo>
                    <a:pt x="40310" y="86629"/>
                    <a:pt x="39782" y="86808"/>
                    <a:pt x="39269" y="86808"/>
                  </a:cubicBezTo>
                  <a:cubicBezTo>
                    <a:pt x="37800" y="86808"/>
                    <a:pt x="36452" y="85338"/>
                    <a:pt x="37057" y="83670"/>
                  </a:cubicBezTo>
                  <a:lnTo>
                    <a:pt x="678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3" name="Google Shape;5973;p122"/>
            <p:cNvSpPr/>
            <p:nvPr/>
          </p:nvSpPr>
          <p:spPr>
            <a:xfrm>
              <a:off x="1900900" y="479500"/>
              <a:ext cx="3798625" cy="3357425"/>
            </a:xfrm>
            <a:custGeom>
              <a:avLst/>
              <a:gdLst/>
              <a:ahLst/>
              <a:cxnLst/>
              <a:rect l="l" t="t" r="r" b="b"/>
              <a:pathLst>
                <a:path w="151945" h="134297" extrusionOk="0">
                  <a:moveTo>
                    <a:pt x="75973" y="0"/>
                  </a:moveTo>
                  <a:cubicBezTo>
                    <a:pt x="29913" y="0"/>
                    <a:pt x="1" y="49191"/>
                    <a:pt x="1" y="80996"/>
                  </a:cubicBezTo>
                  <a:cubicBezTo>
                    <a:pt x="1" y="112800"/>
                    <a:pt x="32360" y="134296"/>
                    <a:pt x="75973" y="134296"/>
                  </a:cubicBezTo>
                  <a:cubicBezTo>
                    <a:pt x="119618" y="134296"/>
                    <a:pt x="151944" y="112800"/>
                    <a:pt x="151944" y="80996"/>
                  </a:cubicBezTo>
                  <a:cubicBezTo>
                    <a:pt x="151944" y="49191"/>
                    <a:pt x="122064" y="0"/>
                    <a:pt x="75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4" name="Google Shape;5974;p122"/>
            <p:cNvSpPr/>
            <p:nvPr/>
          </p:nvSpPr>
          <p:spPr>
            <a:xfrm>
              <a:off x="1900900" y="479500"/>
              <a:ext cx="2256525" cy="3357425"/>
            </a:xfrm>
            <a:custGeom>
              <a:avLst/>
              <a:gdLst/>
              <a:ahLst/>
              <a:cxnLst/>
              <a:rect l="l" t="t" r="r" b="b"/>
              <a:pathLst>
                <a:path w="90261" h="134297" extrusionOk="0">
                  <a:moveTo>
                    <a:pt x="75973" y="0"/>
                  </a:moveTo>
                  <a:cubicBezTo>
                    <a:pt x="29913" y="0"/>
                    <a:pt x="1" y="49191"/>
                    <a:pt x="1" y="80996"/>
                  </a:cubicBezTo>
                  <a:cubicBezTo>
                    <a:pt x="1" y="112800"/>
                    <a:pt x="32360" y="134296"/>
                    <a:pt x="75973" y="134296"/>
                  </a:cubicBezTo>
                  <a:cubicBezTo>
                    <a:pt x="80898" y="134296"/>
                    <a:pt x="85661" y="134003"/>
                    <a:pt x="90260" y="133481"/>
                  </a:cubicBezTo>
                  <a:cubicBezTo>
                    <a:pt x="54019" y="129306"/>
                    <a:pt x="28543" y="109212"/>
                    <a:pt x="28543" y="80996"/>
                  </a:cubicBezTo>
                  <a:cubicBezTo>
                    <a:pt x="28543" y="52616"/>
                    <a:pt x="52356" y="10374"/>
                    <a:pt x="90260" y="1631"/>
                  </a:cubicBezTo>
                  <a:cubicBezTo>
                    <a:pt x="85693" y="555"/>
                    <a:pt x="80931" y="0"/>
                    <a:pt x="75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5" name="Google Shape;5975;p122"/>
            <p:cNvSpPr/>
            <p:nvPr/>
          </p:nvSpPr>
          <p:spPr>
            <a:xfrm>
              <a:off x="2206725" y="785300"/>
              <a:ext cx="3186975" cy="2745800"/>
            </a:xfrm>
            <a:custGeom>
              <a:avLst/>
              <a:gdLst/>
              <a:ahLst/>
              <a:cxnLst/>
              <a:rect l="l" t="t" r="r" b="b"/>
              <a:pathLst>
                <a:path w="127479" h="109832" extrusionOk="0">
                  <a:moveTo>
                    <a:pt x="63740" y="1"/>
                  </a:moveTo>
                  <a:cubicBezTo>
                    <a:pt x="40938" y="1"/>
                    <a:pt x="25281" y="15071"/>
                    <a:pt x="17974" y="24042"/>
                  </a:cubicBezTo>
                  <a:cubicBezTo>
                    <a:pt x="7046" y="37481"/>
                    <a:pt x="0" y="55031"/>
                    <a:pt x="0" y="68764"/>
                  </a:cubicBezTo>
                  <a:cubicBezTo>
                    <a:pt x="0" y="82986"/>
                    <a:pt x="8873" y="92119"/>
                    <a:pt x="16343" y="97273"/>
                  </a:cubicBezTo>
                  <a:cubicBezTo>
                    <a:pt x="28053" y="105363"/>
                    <a:pt x="44885" y="109832"/>
                    <a:pt x="63740" y="109832"/>
                  </a:cubicBezTo>
                  <a:cubicBezTo>
                    <a:pt x="82594" y="109832"/>
                    <a:pt x="99426" y="105363"/>
                    <a:pt x="111136" y="97273"/>
                  </a:cubicBezTo>
                  <a:cubicBezTo>
                    <a:pt x="118606" y="92119"/>
                    <a:pt x="127479" y="82986"/>
                    <a:pt x="127479" y="68764"/>
                  </a:cubicBezTo>
                  <a:cubicBezTo>
                    <a:pt x="127479" y="55031"/>
                    <a:pt x="120433" y="37481"/>
                    <a:pt x="109505" y="24042"/>
                  </a:cubicBezTo>
                  <a:cubicBezTo>
                    <a:pt x="102198" y="15071"/>
                    <a:pt x="86541" y="1"/>
                    <a:pt x="637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6" name="Google Shape;5976;p122"/>
            <p:cNvSpPr/>
            <p:nvPr/>
          </p:nvSpPr>
          <p:spPr>
            <a:xfrm>
              <a:off x="2207525" y="1321800"/>
              <a:ext cx="1213500" cy="1085200"/>
            </a:xfrm>
            <a:custGeom>
              <a:avLst/>
              <a:gdLst/>
              <a:ahLst/>
              <a:cxnLst/>
              <a:rect l="l" t="t" r="r" b="b"/>
              <a:pathLst>
                <a:path w="48540" h="43408" extrusionOk="0">
                  <a:moveTo>
                    <a:pt x="27499" y="1"/>
                  </a:moveTo>
                  <a:cubicBezTo>
                    <a:pt x="21462" y="1"/>
                    <a:pt x="15078" y="2561"/>
                    <a:pt x="10081" y="7540"/>
                  </a:cubicBezTo>
                  <a:cubicBezTo>
                    <a:pt x="1012" y="16608"/>
                    <a:pt x="1" y="30309"/>
                    <a:pt x="7830" y="38137"/>
                  </a:cubicBezTo>
                  <a:cubicBezTo>
                    <a:pt x="11367" y="41675"/>
                    <a:pt x="16103" y="43407"/>
                    <a:pt x="21069" y="43407"/>
                  </a:cubicBezTo>
                  <a:cubicBezTo>
                    <a:pt x="27094" y="43407"/>
                    <a:pt x="33456" y="40857"/>
                    <a:pt x="38427" y="35887"/>
                  </a:cubicBezTo>
                  <a:cubicBezTo>
                    <a:pt x="47528" y="26818"/>
                    <a:pt x="48539" y="13085"/>
                    <a:pt x="40711" y="5257"/>
                  </a:cubicBezTo>
                  <a:cubicBezTo>
                    <a:pt x="37181" y="1727"/>
                    <a:pt x="32457" y="1"/>
                    <a:pt x="274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7" name="Google Shape;5977;p122"/>
            <p:cNvSpPr/>
            <p:nvPr/>
          </p:nvSpPr>
          <p:spPr>
            <a:xfrm>
              <a:off x="4178600" y="1322275"/>
              <a:ext cx="1213475" cy="1085200"/>
            </a:xfrm>
            <a:custGeom>
              <a:avLst/>
              <a:gdLst/>
              <a:ahLst/>
              <a:cxnLst/>
              <a:rect l="l" t="t" r="r" b="b"/>
              <a:pathLst>
                <a:path w="48539" h="43408" extrusionOk="0">
                  <a:moveTo>
                    <a:pt x="21068" y="0"/>
                  </a:moveTo>
                  <a:cubicBezTo>
                    <a:pt x="16102" y="0"/>
                    <a:pt x="11366" y="1733"/>
                    <a:pt x="7829" y="5270"/>
                  </a:cubicBezTo>
                  <a:cubicBezTo>
                    <a:pt x="0" y="13099"/>
                    <a:pt x="1011" y="26799"/>
                    <a:pt x="10080" y="35868"/>
                  </a:cubicBezTo>
                  <a:cubicBezTo>
                    <a:pt x="15077" y="40847"/>
                    <a:pt x="21461" y="43407"/>
                    <a:pt x="27499" y="43407"/>
                  </a:cubicBezTo>
                  <a:cubicBezTo>
                    <a:pt x="32456" y="43407"/>
                    <a:pt x="37180" y="41681"/>
                    <a:pt x="40710" y="38151"/>
                  </a:cubicBezTo>
                  <a:cubicBezTo>
                    <a:pt x="48539" y="30322"/>
                    <a:pt x="47527" y="16589"/>
                    <a:pt x="38426" y="7521"/>
                  </a:cubicBezTo>
                  <a:cubicBezTo>
                    <a:pt x="33456" y="2550"/>
                    <a:pt x="27093" y="0"/>
                    <a:pt x="210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8" name="Google Shape;5978;p122"/>
            <p:cNvSpPr/>
            <p:nvPr/>
          </p:nvSpPr>
          <p:spPr>
            <a:xfrm>
              <a:off x="2870525" y="173455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41" y="0"/>
                    <a:pt x="1" y="2741"/>
                    <a:pt x="1" y="6133"/>
                  </a:cubicBezTo>
                  <a:cubicBezTo>
                    <a:pt x="1" y="9493"/>
                    <a:pt x="2741" y="12233"/>
                    <a:pt x="6101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1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79" name="Google Shape;5979;p122"/>
            <p:cNvSpPr/>
            <p:nvPr/>
          </p:nvSpPr>
          <p:spPr>
            <a:xfrm>
              <a:off x="3023025" y="1734550"/>
              <a:ext cx="153350" cy="153325"/>
            </a:xfrm>
            <a:custGeom>
              <a:avLst/>
              <a:gdLst/>
              <a:ahLst/>
              <a:cxnLst/>
              <a:rect l="l" t="t" r="r" b="b"/>
              <a:pathLst>
                <a:path w="6134" h="6133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cubicBezTo>
                    <a:pt x="1" y="4763"/>
                    <a:pt x="1371" y="6133"/>
                    <a:pt x="3067" y="6133"/>
                  </a:cubicBezTo>
                  <a:cubicBezTo>
                    <a:pt x="4763" y="6133"/>
                    <a:pt x="6133" y="4763"/>
                    <a:pt x="6133" y="3067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0" name="Google Shape;5980;p122"/>
            <p:cNvSpPr/>
            <p:nvPr/>
          </p:nvSpPr>
          <p:spPr>
            <a:xfrm>
              <a:off x="4424050" y="173455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33" y="0"/>
                  </a:moveTo>
                  <a:cubicBezTo>
                    <a:pt x="2741" y="0"/>
                    <a:pt x="1" y="2741"/>
                    <a:pt x="1" y="6133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1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1" name="Google Shape;5981;p122"/>
            <p:cNvSpPr/>
            <p:nvPr/>
          </p:nvSpPr>
          <p:spPr>
            <a:xfrm>
              <a:off x="4577375" y="1734550"/>
              <a:ext cx="152525" cy="153325"/>
            </a:xfrm>
            <a:custGeom>
              <a:avLst/>
              <a:gdLst/>
              <a:ahLst/>
              <a:cxnLst/>
              <a:rect l="l" t="t" r="r" b="b"/>
              <a:pathLst>
                <a:path w="6101" h="6133" extrusionOk="0">
                  <a:moveTo>
                    <a:pt x="3067" y="0"/>
                  </a:moveTo>
                  <a:cubicBezTo>
                    <a:pt x="1370" y="0"/>
                    <a:pt x="0" y="1370"/>
                    <a:pt x="0" y="3067"/>
                  </a:cubicBezTo>
                  <a:cubicBezTo>
                    <a:pt x="0" y="4763"/>
                    <a:pt x="1370" y="6133"/>
                    <a:pt x="3067" y="6133"/>
                  </a:cubicBezTo>
                  <a:cubicBezTo>
                    <a:pt x="4730" y="6133"/>
                    <a:pt x="6100" y="4763"/>
                    <a:pt x="6100" y="3067"/>
                  </a:cubicBezTo>
                  <a:cubicBezTo>
                    <a:pt x="6100" y="1370"/>
                    <a:pt x="4730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2" name="Google Shape;5982;p122"/>
            <p:cNvSpPr/>
            <p:nvPr/>
          </p:nvSpPr>
          <p:spPr>
            <a:xfrm>
              <a:off x="3429975" y="2437500"/>
              <a:ext cx="740475" cy="729150"/>
            </a:xfrm>
            <a:custGeom>
              <a:avLst/>
              <a:gdLst/>
              <a:ahLst/>
              <a:cxnLst/>
              <a:rect l="l" t="t" r="r" b="b"/>
              <a:pathLst>
                <a:path w="29619" h="29166" extrusionOk="0">
                  <a:moveTo>
                    <a:pt x="11743" y="1"/>
                  </a:moveTo>
                  <a:lnTo>
                    <a:pt x="11743" y="18137"/>
                  </a:lnTo>
                  <a:cubicBezTo>
                    <a:pt x="7666" y="18822"/>
                    <a:pt x="3882" y="20910"/>
                    <a:pt x="1109" y="24107"/>
                  </a:cubicBezTo>
                  <a:cubicBezTo>
                    <a:pt x="0" y="25379"/>
                    <a:pt x="131" y="27304"/>
                    <a:pt x="1403" y="28413"/>
                  </a:cubicBezTo>
                  <a:cubicBezTo>
                    <a:pt x="1990" y="28935"/>
                    <a:pt x="2708" y="29163"/>
                    <a:pt x="3425" y="29163"/>
                  </a:cubicBezTo>
                  <a:cubicBezTo>
                    <a:pt x="4273" y="29163"/>
                    <a:pt x="5121" y="28804"/>
                    <a:pt x="5741" y="28119"/>
                  </a:cubicBezTo>
                  <a:cubicBezTo>
                    <a:pt x="8025" y="25510"/>
                    <a:pt x="11319" y="23976"/>
                    <a:pt x="14810" y="23976"/>
                  </a:cubicBezTo>
                  <a:cubicBezTo>
                    <a:pt x="18300" y="23976"/>
                    <a:pt x="21595" y="25510"/>
                    <a:pt x="23878" y="28119"/>
                  </a:cubicBezTo>
                  <a:cubicBezTo>
                    <a:pt x="24482" y="28812"/>
                    <a:pt x="25337" y="29166"/>
                    <a:pt x="26196" y="29166"/>
                  </a:cubicBezTo>
                  <a:cubicBezTo>
                    <a:pt x="26915" y="29166"/>
                    <a:pt x="27637" y="28918"/>
                    <a:pt x="28216" y="28413"/>
                  </a:cubicBezTo>
                  <a:cubicBezTo>
                    <a:pt x="29489" y="27304"/>
                    <a:pt x="29619" y="25379"/>
                    <a:pt x="28510" y="24107"/>
                  </a:cubicBezTo>
                  <a:cubicBezTo>
                    <a:pt x="25737" y="20910"/>
                    <a:pt x="21953" y="18822"/>
                    <a:pt x="17876" y="18137"/>
                  </a:cubicBezTo>
                  <a:lnTo>
                    <a:pt x="178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3" name="Google Shape;5983;p122"/>
            <p:cNvSpPr/>
            <p:nvPr/>
          </p:nvSpPr>
          <p:spPr>
            <a:xfrm>
              <a:off x="3541700" y="2281675"/>
              <a:ext cx="517050" cy="231700"/>
            </a:xfrm>
            <a:custGeom>
              <a:avLst/>
              <a:gdLst/>
              <a:ahLst/>
              <a:cxnLst/>
              <a:rect l="l" t="t" r="r" b="b"/>
              <a:pathLst>
                <a:path w="20682" h="9268" extrusionOk="0">
                  <a:moveTo>
                    <a:pt x="3423" y="0"/>
                  </a:moveTo>
                  <a:cubicBezTo>
                    <a:pt x="2704" y="0"/>
                    <a:pt x="1982" y="248"/>
                    <a:pt x="1403" y="754"/>
                  </a:cubicBezTo>
                  <a:cubicBezTo>
                    <a:pt x="131" y="1863"/>
                    <a:pt x="0" y="3820"/>
                    <a:pt x="1109" y="5092"/>
                  </a:cubicBezTo>
                  <a:cubicBezTo>
                    <a:pt x="3458" y="7734"/>
                    <a:pt x="6818" y="9267"/>
                    <a:pt x="10341" y="9267"/>
                  </a:cubicBezTo>
                  <a:cubicBezTo>
                    <a:pt x="13864" y="9267"/>
                    <a:pt x="17223" y="7734"/>
                    <a:pt x="19572" y="5092"/>
                  </a:cubicBezTo>
                  <a:cubicBezTo>
                    <a:pt x="20681" y="3820"/>
                    <a:pt x="20551" y="1863"/>
                    <a:pt x="19278" y="754"/>
                  </a:cubicBezTo>
                  <a:cubicBezTo>
                    <a:pt x="18699" y="248"/>
                    <a:pt x="17977" y="0"/>
                    <a:pt x="17258" y="0"/>
                  </a:cubicBezTo>
                  <a:cubicBezTo>
                    <a:pt x="16399" y="0"/>
                    <a:pt x="15544" y="355"/>
                    <a:pt x="14940" y="1047"/>
                  </a:cubicBezTo>
                  <a:cubicBezTo>
                    <a:pt x="13798" y="2385"/>
                    <a:pt x="12102" y="3168"/>
                    <a:pt x="10341" y="3168"/>
                  </a:cubicBezTo>
                  <a:cubicBezTo>
                    <a:pt x="8579" y="3168"/>
                    <a:pt x="6883" y="2385"/>
                    <a:pt x="5741" y="1047"/>
                  </a:cubicBezTo>
                  <a:cubicBezTo>
                    <a:pt x="5137" y="355"/>
                    <a:pt x="4282" y="0"/>
                    <a:pt x="3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984" name="Google Shape;5984;p122"/>
          <p:cNvGrpSpPr/>
          <p:nvPr/>
        </p:nvGrpSpPr>
        <p:grpSpPr>
          <a:xfrm>
            <a:off x="3889734" y="3418549"/>
            <a:ext cx="520876" cy="520876"/>
            <a:chOff x="1190625" y="238125"/>
            <a:chExt cx="5219200" cy="5219200"/>
          </a:xfrm>
        </p:grpSpPr>
        <p:sp>
          <p:nvSpPr>
            <p:cNvPr id="5985" name="Google Shape;5985;p122"/>
            <p:cNvSpPr/>
            <p:nvPr/>
          </p:nvSpPr>
          <p:spPr>
            <a:xfrm>
              <a:off x="1190625" y="238125"/>
              <a:ext cx="5219200" cy="4857925"/>
            </a:xfrm>
            <a:custGeom>
              <a:avLst/>
              <a:gdLst/>
              <a:ahLst/>
              <a:cxnLst/>
              <a:rect l="l" t="t" r="r" b="b"/>
              <a:pathLst>
                <a:path w="208768" h="194317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07352"/>
                    <a:pt x="130" y="110288"/>
                    <a:pt x="359" y="113191"/>
                  </a:cubicBezTo>
                  <a:lnTo>
                    <a:pt x="42275" y="188282"/>
                  </a:lnTo>
                  <a:cubicBezTo>
                    <a:pt x="45179" y="190435"/>
                    <a:pt x="48245" y="192457"/>
                    <a:pt x="51376" y="194317"/>
                  </a:cubicBezTo>
                  <a:lnTo>
                    <a:pt x="157391" y="194317"/>
                  </a:lnTo>
                  <a:cubicBezTo>
                    <a:pt x="160522" y="192457"/>
                    <a:pt x="163589" y="190435"/>
                    <a:pt x="166492" y="188282"/>
                  </a:cubicBezTo>
                  <a:lnTo>
                    <a:pt x="208408" y="113191"/>
                  </a:lnTo>
                  <a:cubicBezTo>
                    <a:pt x="208637" y="110288"/>
                    <a:pt x="208767" y="107352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6" name="Google Shape;5986;p122"/>
            <p:cNvSpPr/>
            <p:nvPr/>
          </p:nvSpPr>
          <p:spPr>
            <a:xfrm>
              <a:off x="1199575" y="2754100"/>
              <a:ext cx="5201275" cy="2397400"/>
            </a:xfrm>
            <a:custGeom>
              <a:avLst/>
              <a:gdLst/>
              <a:ahLst/>
              <a:cxnLst/>
              <a:rect l="l" t="t" r="r" b="b"/>
              <a:pathLst>
                <a:path w="208051" h="95896" extrusionOk="0">
                  <a:moveTo>
                    <a:pt x="18352" y="1"/>
                  </a:moveTo>
                  <a:cubicBezTo>
                    <a:pt x="8675" y="1"/>
                    <a:pt x="1654" y="3445"/>
                    <a:pt x="1" y="12552"/>
                  </a:cubicBezTo>
                  <a:cubicBezTo>
                    <a:pt x="2578" y="43312"/>
                    <a:pt x="18496" y="70256"/>
                    <a:pt x="41917" y="87643"/>
                  </a:cubicBezTo>
                  <a:lnTo>
                    <a:pt x="31446" y="47553"/>
                  </a:lnTo>
                  <a:lnTo>
                    <a:pt x="31446" y="47553"/>
                  </a:lnTo>
                  <a:cubicBezTo>
                    <a:pt x="31447" y="47555"/>
                    <a:pt x="52487" y="95896"/>
                    <a:pt x="104026" y="95896"/>
                  </a:cubicBezTo>
                  <a:cubicBezTo>
                    <a:pt x="155563" y="95896"/>
                    <a:pt x="176604" y="47556"/>
                    <a:pt x="176605" y="47553"/>
                  </a:cubicBezTo>
                  <a:lnTo>
                    <a:pt x="176605" y="47553"/>
                  </a:lnTo>
                  <a:lnTo>
                    <a:pt x="166134" y="87643"/>
                  </a:lnTo>
                  <a:cubicBezTo>
                    <a:pt x="189587" y="70256"/>
                    <a:pt x="205473" y="43312"/>
                    <a:pt x="208050" y="12552"/>
                  </a:cubicBezTo>
                  <a:cubicBezTo>
                    <a:pt x="206397" y="3445"/>
                    <a:pt x="199376" y="1"/>
                    <a:pt x="189699" y="1"/>
                  </a:cubicBezTo>
                  <a:cubicBezTo>
                    <a:pt x="159657" y="1"/>
                    <a:pt x="104026" y="33200"/>
                    <a:pt x="104026" y="33200"/>
                  </a:cubicBezTo>
                  <a:cubicBezTo>
                    <a:pt x="104026" y="33200"/>
                    <a:pt x="48394" y="1"/>
                    <a:pt x="18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7" name="Google Shape;5987;p122"/>
            <p:cNvSpPr/>
            <p:nvPr/>
          </p:nvSpPr>
          <p:spPr>
            <a:xfrm>
              <a:off x="1859575" y="3387325"/>
              <a:ext cx="3881925" cy="1764175"/>
            </a:xfrm>
            <a:custGeom>
              <a:avLst/>
              <a:gdLst/>
              <a:ahLst/>
              <a:cxnLst/>
              <a:rect l="l" t="t" r="r" b="b"/>
              <a:pathLst>
                <a:path w="155277" h="70567" extrusionOk="0">
                  <a:moveTo>
                    <a:pt x="11442" y="0"/>
                  </a:moveTo>
                  <a:cubicBezTo>
                    <a:pt x="0" y="0"/>
                    <a:pt x="554" y="11198"/>
                    <a:pt x="5046" y="22224"/>
                  </a:cubicBezTo>
                  <a:cubicBezTo>
                    <a:pt x="5046" y="22224"/>
                    <a:pt x="26086" y="70567"/>
                    <a:pt x="77626" y="70567"/>
                  </a:cubicBezTo>
                  <a:cubicBezTo>
                    <a:pt x="129165" y="70567"/>
                    <a:pt x="150205" y="22224"/>
                    <a:pt x="150205" y="22224"/>
                  </a:cubicBezTo>
                  <a:cubicBezTo>
                    <a:pt x="154715" y="11198"/>
                    <a:pt x="155276" y="0"/>
                    <a:pt x="143833" y="0"/>
                  </a:cubicBezTo>
                  <a:cubicBezTo>
                    <a:pt x="133509" y="0"/>
                    <a:pt x="113412" y="9116"/>
                    <a:pt x="77626" y="35696"/>
                  </a:cubicBezTo>
                  <a:cubicBezTo>
                    <a:pt x="41855" y="9116"/>
                    <a:pt x="21766" y="0"/>
                    <a:pt x="114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8" name="Google Shape;5988;p122"/>
            <p:cNvSpPr/>
            <p:nvPr/>
          </p:nvSpPr>
          <p:spPr>
            <a:xfrm>
              <a:off x="2475025" y="1991425"/>
              <a:ext cx="2650375" cy="3465900"/>
            </a:xfrm>
            <a:custGeom>
              <a:avLst/>
              <a:gdLst/>
              <a:ahLst/>
              <a:cxnLst/>
              <a:rect l="l" t="t" r="r" b="b"/>
              <a:pathLst>
                <a:path w="106015" h="138636" extrusionOk="0">
                  <a:moveTo>
                    <a:pt x="53008" y="1"/>
                  </a:moveTo>
                  <a:cubicBezTo>
                    <a:pt x="23748" y="1"/>
                    <a:pt x="0" y="23748"/>
                    <a:pt x="0" y="53008"/>
                  </a:cubicBezTo>
                  <a:lnTo>
                    <a:pt x="0" y="124185"/>
                  </a:lnTo>
                  <a:cubicBezTo>
                    <a:pt x="15527" y="133351"/>
                    <a:pt x="33664" y="138635"/>
                    <a:pt x="53008" y="138635"/>
                  </a:cubicBezTo>
                  <a:cubicBezTo>
                    <a:pt x="72351" y="138635"/>
                    <a:pt x="90488" y="133351"/>
                    <a:pt x="106015" y="124185"/>
                  </a:cubicBezTo>
                  <a:lnTo>
                    <a:pt x="106015" y="53008"/>
                  </a:lnTo>
                  <a:cubicBezTo>
                    <a:pt x="106015" y="23748"/>
                    <a:pt x="82268" y="1"/>
                    <a:pt x="530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89" name="Google Shape;5989;p122"/>
            <p:cNvSpPr/>
            <p:nvPr/>
          </p:nvSpPr>
          <p:spPr>
            <a:xfrm>
              <a:off x="3163300" y="4152500"/>
              <a:ext cx="1273825" cy="1304825"/>
            </a:xfrm>
            <a:custGeom>
              <a:avLst/>
              <a:gdLst/>
              <a:ahLst/>
              <a:cxnLst/>
              <a:rect l="l" t="t" r="r" b="b"/>
              <a:pathLst>
                <a:path w="50953" h="52193" extrusionOk="0">
                  <a:moveTo>
                    <a:pt x="0" y="0"/>
                  </a:moveTo>
                  <a:lnTo>
                    <a:pt x="0" y="49061"/>
                  </a:lnTo>
                  <a:cubicBezTo>
                    <a:pt x="8155" y="51116"/>
                    <a:pt x="16669" y="52192"/>
                    <a:pt x="25477" y="52192"/>
                  </a:cubicBezTo>
                  <a:cubicBezTo>
                    <a:pt x="34284" y="52192"/>
                    <a:pt x="42798" y="51116"/>
                    <a:pt x="50953" y="49061"/>
                  </a:cubicBezTo>
                  <a:lnTo>
                    <a:pt x="50953" y="0"/>
                  </a:lnTo>
                  <a:cubicBezTo>
                    <a:pt x="50953" y="14060"/>
                    <a:pt x="39536" y="25476"/>
                    <a:pt x="25477" y="25476"/>
                  </a:cubicBezTo>
                  <a:cubicBezTo>
                    <a:pt x="11417" y="25476"/>
                    <a:pt x="0" y="1406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0" name="Google Shape;5990;p122"/>
            <p:cNvSpPr/>
            <p:nvPr/>
          </p:nvSpPr>
          <p:spPr>
            <a:xfrm>
              <a:off x="3086650" y="4030175"/>
              <a:ext cx="153325" cy="1366800"/>
            </a:xfrm>
            <a:custGeom>
              <a:avLst/>
              <a:gdLst/>
              <a:ahLst/>
              <a:cxnLst/>
              <a:rect l="l" t="t" r="r" b="b"/>
              <a:pathLst>
                <a:path w="6133" h="54672" extrusionOk="0">
                  <a:moveTo>
                    <a:pt x="3066" y="0"/>
                  </a:moveTo>
                  <a:cubicBezTo>
                    <a:pt x="1370" y="0"/>
                    <a:pt x="0" y="1370"/>
                    <a:pt x="0" y="3067"/>
                  </a:cubicBezTo>
                  <a:lnTo>
                    <a:pt x="0" y="53138"/>
                  </a:lnTo>
                  <a:cubicBezTo>
                    <a:pt x="2023" y="53693"/>
                    <a:pt x="4045" y="54215"/>
                    <a:pt x="6133" y="54671"/>
                  </a:cubicBezTo>
                  <a:lnTo>
                    <a:pt x="6133" y="3067"/>
                  </a:lnTo>
                  <a:cubicBezTo>
                    <a:pt x="6133" y="1370"/>
                    <a:pt x="4763" y="0"/>
                    <a:pt x="30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1" name="Google Shape;5991;p122"/>
            <p:cNvSpPr/>
            <p:nvPr/>
          </p:nvSpPr>
          <p:spPr>
            <a:xfrm>
              <a:off x="4361275" y="4030175"/>
              <a:ext cx="152500" cy="1366800"/>
            </a:xfrm>
            <a:custGeom>
              <a:avLst/>
              <a:gdLst/>
              <a:ahLst/>
              <a:cxnLst/>
              <a:rect l="l" t="t" r="r" b="b"/>
              <a:pathLst>
                <a:path w="6100" h="54672" extrusionOk="0">
                  <a:moveTo>
                    <a:pt x="3034" y="0"/>
                  </a:moveTo>
                  <a:cubicBezTo>
                    <a:pt x="1337" y="0"/>
                    <a:pt x="0" y="1370"/>
                    <a:pt x="0" y="3067"/>
                  </a:cubicBezTo>
                  <a:lnTo>
                    <a:pt x="0" y="54671"/>
                  </a:lnTo>
                  <a:cubicBezTo>
                    <a:pt x="2055" y="54215"/>
                    <a:pt x="4078" y="53693"/>
                    <a:pt x="6100" y="53138"/>
                  </a:cubicBezTo>
                  <a:lnTo>
                    <a:pt x="6100" y="3067"/>
                  </a:lnTo>
                  <a:cubicBezTo>
                    <a:pt x="6100" y="1370"/>
                    <a:pt x="4730" y="0"/>
                    <a:pt x="30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2" name="Google Shape;5992;p122"/>
            <p:cNvSpPr/>
            <p:nvPr/>
          </p:nvSpPr>
          <p:spPr>
            <a:xfrm>
              <a:off x="2984700" y="1604075"/>
              <a:ext cx="1631025" cy="2038750"/>
            </a:xfrm>
            <a:custGeom>
              <a:avLst/>
              <a:gdLst/>
              <a:ahLst/>
              <a:cxnLst/>
              <a:rect l="l" t="t" r="r" b="b"/>
              <a:pathLst>
                <a:path w="65241" h="81550" extrusionOk="0">
                  <a:moveTo>
                    <a:pt x="32621" y="0"/>
                  </a:moveTo>
                  <a:cubicBezTo>
                    <a:pt x="14614" y="0"/>
                    <a:pt x="1" y="18267"/>
                    <a:pt x="1" y="40775"/>
                  </a:cubicBezTo>
                  <a:cubicBezTo>
                    <a:pt x="1" y="63283"/>
                    <a:pt x="14614" y="81550"/>
                    <a:pt x="32621" y="81550"/>
                  </a:cubicBezTo>
                  <a:cubicBezTo>
                    <a:pt x="50627" y="81550"/>
                    <a:pt x="65240" y="63283"/>
                    <a:pt x="65240" y="40775"/>
                  </a:cubicBezTo>
                  <a:cubicBezTo>
                    <a:pt x="65240" y="18267"/>
                    <a:pt x="50627" y="0"/>
                    <a:pt x="326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3" name="Google Shape;5993;p122"/>
            <p:cNvSpPr/>
            <p:nvPr/>
          </p:nvSpPr>
          <p:spPr>
            <a:xfrm>
              <a:off x="2373075" y="2082775"/>
              <a:ext cx="2854275" cy="926375"/>
            </a:xfrm>
            <a:custGeom>
              <a:avLst/>
              <a:gdLst/>
              <a:ahLst/>
              <a:cxnLst/>
              <a:rect l="l" t="t" r="r" b="b"/>
              <a:pathLst>
                <a:path w="114171" h="37055" extrusionOk="0">
                  <a:moveTo>
                    <a:pt x="1" y="0"/>
                  </a:moveTo>
                  <a:cubicBezTo>
                    <a:pt x="12559" y="12526"/>
                    <a:pt x="13049" y="22867"/>
                    <a:pt x="13049" y="30598"/>
                  </a:cubicBezTo>
                  <a:cubicBezTo>
                    <a:pt x="13049" y="35297"/>
                    <a:pt x="14438" y="37054"/>
                    <a:pt x="16873" y="37054"/>
                  </a:cubicBezTo>
                  <a:cubicBezTo>
                    <a:pt x="24086" y="37054"/>
                    <a:pt x="40477" y="21627"/>
                    <a:pt x="57086" y="21627"/>
                  </a:cubicBezTo>
                  <a:cubicBezTo>
                    <a:pt x="73695" y="21627"/>
                    <a:pt x="90085" y="37054"/>
                    <a:pt x="97299" y="37054"/>
                  </a:cubicBezTo>
                  <a:cubicBezTo>
                    <a:pt x="99733" y="37054"/>
                    <a:pt x="101122" y="35297"/>
                    <a:pt x="101122" y="30598"/>
                  </a:cubicBezTo>
                  <a:cubicBezTo>
                    <a:pt x="101122" y="22867"/>
                    <a:pt x="101612" y="12526"/>
                    <a:pt x="1141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4" name="Google Shape;5994;p122"/>
            <p:cNvSpPr/>
            <p:nvPr/>
          </p:nvSpPr>
          <p:spPr>
            <a:xfrm>
              <a:off x="2500300" y="238125"/>
              <a:ext cx="2599825" cy="2181475"/>
            </a:xfrm>
            <a:custGeom>
              <a:avLst/>
              <a:gdLst/>
              <a:ahLst/>
              <a:cxnLst/>
              <a:rect l="l" t="t" r="r" b="b"/>
              <a:pathLst>
                <a:path w="103993" h="87259" extrusionOk="0">
                  <a:moveTo>
                    <a:pt x="51997" y="0"/>
                  </a:moveTo>
                  <a:cubicBezTo>
                    <a:pt x="42015" y="0"/>
                    <a:pt x="40580" y="9786"/>
                    <a:pt x="33860" y="13244"/>
                  </a:cubicBezTo>
                  <a:cubicBezTo>
                    <a:pt x="27140" y="16734"/>
                    <a:pt x="8449" y="14483"/>
                    <a:pt x="4241" y="24661"/>
                  </a:cubicBezTo>
                  <a:cubicBezTo>
                    <a:pt x="1" y="34871"/>
                    <a:pt x="28151" y="87258"/>
                    <a:pt x="51997" y="87258"/>
                  </a:cubicBezTo>
                  <a:cubicBezTo>
                    <a:pt x="75842" y="87258"/>
                    <a:pt x="103993" y="34871"/>
                    <a:pt x="99752" y="24661"/>
                  </a:cubicBezTo>
                  <a:cubicBezTo>
                    <a:pt x="95544" y="14483"/>
                    <a:pt x="76886" y="16734"/>
                    <a:pt x="70133" y="13244"/>
                  </a:cubicBezTo>
                  <a:cubicBezTo>
                    <a:pt x="63414" y="9786"/>
                    <a:pt x="61978" y="0"/>
                    <a:pt x="519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5" name="Google Shape;5995;p122"/>
            <p:cNvSpPr/>
            <p:nvPr/>
          </p:nvSpPr>
          <p:spPr>
            <a:xfrm>
              <a:off x="2194500" y="1038125"/>
              <a:ext cx="1223250" cy="1223250"/>
            </a:xfrm>
            <a:custGeom>
              <a:avLst/>
              <a:gdLst/>
              <a:ahLst/>
              <a:cxnLst/>
              <a:rect l="l" t="t" r="r" b="b"/>
              <a:pathLst>
                <a:path w="48930" h="48930" extrusionOk="0">
                  <a:moveTo>
                    <a:pt x="24465" y="0"/>
                  </a:moveTo>
                  <a:cubicBezTo>
                    <a:pt x="10928" y="0"/>
                    <a:pt x="0" y="10960"/>
                    <a:pt x="0" y="24465"/>
                  </a:cubicBezTo>
                  <a:cubicBezTo>
                    <a:pt x="0" y="37970"/>
                    <a:pt x="10928" y="48930"/>
                    <a:pt x="24465" y="48930"/>
                  </a:cubicBezTo>
                  <a:cubicBezTo>
                    <a:pt x="37970" y="48930"/>
                    <a:pt x="48930" y="37970"/>
                    <a:pt x="48930" y="24465"/>
                  </a:cubicBezTo>
                  <a:cubicBezTo>
                    <a:pt x="48930" y="10960"/>
                    <a:pt x="37970" y="0"/>
                    <a:pt x="24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6" name="Google Shape;5996;p122"/>
            <p:cNvSpPr/>
            <p:nvPr/>
          </p:nvSpPr>
          <p:spPr>
            <a:xfrm>
              <a:off x="2602225" y="1038125"/>
              <a:ext cx="815525" cy="1223250"/>
            </a:xfrm>
            <a:custGeom>
              <a:avLst/>
              <a:gdLst/>
              <a:ahLst/>
              <a:cxnLst/>
              <a:rect l="l" t="t" r="r" b="b"/>
              <a:pathLst>
                <a:path w="32621" h="48930" extrusionOk="0">
                  <a:moveTo>
                    <a:pt x="8156" y="0"/>
                  </a:moveTo>
                  <a:cubicBezTo>
                    <a:pt x="5285" y="0"/>
                    <a:pt x="2545" y="489"/>
                    <a:pt x="1" y="1403"/>
                  </a:cubicBezTo>
                  <a:cubicBezTo>
                    <a:pt x="9493" y="4763"/>
                    <a:pt x="16311" y="13831"/>
                    <a:pt x="16311" y="24465"/>
                  </a:cubicBezTo>
                  <a:cubicBezTo>
                    <a:pt x="16311" y="35132"/>
                    <a:pt x="9493" y="44167"/>
                    <a:pt x="1" y="47527"/>
                  </a:cubicBezTo>
                  <a:cubicBezTo>
                    <a:pt x="2545" y="48441"/>
                    <a:pt x="5285" y="48930"/>
                    <a:pt x="8156" y="48930"/>
                  </a:cubicBezTo>
                  <a:cubicBezTo>
                    <a:pt x="21661" y="48930"/>
                    <a:pt x="32621" y="37970"/>
                    <a:pt x="32621" y="24465"/>
                  </a:cubicBezTo>
                  <a:cubicBezTo>
                    <a:pt x="32621" y="10960"/>
                    <a:pt x="21661" y="0"/>
                    <a:pt x="81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7" name="Google Shape;5997;p122"/>
            <p:cNvSpPr/>
            <p:nvPr/>
          </p:nvSpPr>
          <p:spPr>
            <a:xfrm>
              <a:off x="2448925" y="14972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1" y="0"/>
                    <a:pt x="0" y="2740"/>
                    <a:pt x="0" y="6100"/>
                  </a:cubicBezTo>
                  <a:cubicBezTo>
                    <a:pt x="0" y="9492"/>
                    <a:pt x="2741" y="12233"/>
                    <a:pt x="6133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8" name="Google Shape;5998;p122"/>
            <p:cNvSpPr/>
            <p:nvPr/>
          </p:nvSpPr>
          <p:spPr>
            <a:xfrm>
              <a:off x="2602225" y="1497250"/>
              <a:ext cx="152525" cy="152500"/>
            </a:xfrm>
            <a:custGeom>
              <a:avLst/>
              <a:gdLst/>
              <a:ahLst/>
              <a:cxnLst/>
              <a:rect l="l" t="t" r="r" b="b"/>
              <a:pathLst>
                <a:path w="6101" h="6100" extrusionOk="0">
                  <a:moveTo>
                    <a:pt x="3035" y="0"/>
                  </a:moveTo>
                  <a:cubicBezTo>
                    <a:pt x="1371" y="0"/>
                    <a:pt x="1" y="1370"/>
                    <a:pt x="1" y="3066"/>
                  </a:cubicBezTo>
                  <a:cubicBezTo>
                    <a:pt x="1" y="4730"/>
                    <a:pt x="1371" y="6100"/>
                    <a:pt x="3035" y="6100"/>
                  </a:cubicBezTo>
                  <a:cubicBezTo>
                    <a:pt x="4731" y="6100"/>
                    <a:pt x="6101" y="4730"/>
                    <a:pt x="6101" y="3066"/>
                  </a:cubicBezTo>
                  <a:cubicBezTo>
                    <a:pt x="6101" y="1370"/>
                    <a:pt x="4731" y="0"/>
                    <a:pt x="30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999" name="Google Shape;5999;p122"/>
            <p:cNvSpPr/>
            <p:nvPr/>
          </p:nvSpPr>
          <p:spPr>
            <a:xfrm>
              <a:off x="4182675" y="1038125"/>
              <a:ext cx="1223275" cy="1223250"/>
            </a:xfrm>
            <a:custGeom>
              <a:avLst/>
              <a:gdLst/>
              <a:ahLst/>
              <a:cxnLst/>
              <a:rect l="l" t="t" r="r" b="b"/>
              <a:pathLst>
                <a:path w="48931" h="48930" extrusionOk="0">
                  <a:moveTo>
                    <a:pt x="24465" y="0"/>
                  </a:moveTo>
                  <a:cubicBezTo>
                    <a:pt x="10961" y="0"/>
                    <a:pt x="0" y="10960"/>
                    <a:pt x="0" y="24465"/>
                  </a:cubicBezTo>
                  <a:cubicBezTo>
                    <a:pt x="0" y="37970"/>
                    <a:pt x="10961" y="48930"/>
                    <a:pt x="24465" y="48930"/>
                  </a:cubicBezTo>
                  <a:cubicBezTo>
                    <a:pt x="38002" y="48930"/>
                    <a:pt x="48930" y="37970"/>
                    <a:pt x="48930" y="24465"/>
                  </a:cubicBezTo>
                  <a:cubicBezTo>
                    <a:pt x="48930" y="10960"/>
                    <a:pt x="38002" y="0"/>
                    <a:pt x="24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0" name="Google Shape;6000;p122"/>
            <p:cNvSpPr/>
            <p:nvPr/>
          </p:nvSpPr>
          <p:spPr>
            <a:xfrm>
              <a:off x="4182675" y="1038125"/>
              <a:ext cx="815525" cy="1223250"/>
            </a:xfrm>
            <a:custGeom>
              <a:avLst/>
              <a:gdLst/>
              <a:ahLst/>
              <a:cxnLst/>
              <a:rect l="l" t="t" r="r" b="b"/>
              <a:pathLst>
                <a:path w="32621" h="48930" extrusionOk="0">
                  <a:moveTo>
                    <a:pt x="24465" y="0"/>
                  </a:moveTo>
                  <a:cubicBezTo>
                    <a:pt x="10961" y="0"/>
                    <a:pt x="0" y="10960"/>
                    <a:pt x="0" y="24465"/>
                  </a:cubicBezTo>
                  <a:cubicBezTo>
                    <a:pt x="0" y="37970"/>
                    <a:pt x="10961" y="48930"/>
                    <a:pt x="24465" y="48930"/>
                  </a:cubicBezTo>
                  <a:cubicBezTo>
                    <a:pt x="27336" y="48930"/>
                    <a:pt x="30076" y="48441"/>
                    <a:pt x="32620" y="47527"/>
                  </a:cubicBezTo>
                  <a:cubicBezTo>
                    <a:pt x="23128" y="44167"/>
                    <a:pt x="16310" y="35132"/>
                    <a:pt x="16310" y="24465"/>
                  </a:cubicBezTo>
                  <a:cubicBezTo>
                    <a:pt x="16310" y="13831"/>
                    <a:pt x="23128" y="4763"/>
                    <a:pt x="32620" y="1403"/>
                  </a:cubicBezTo>
                  <a:cubicBezTo>
                    <a:pt x="30076" y="489"/>
                    <a:pt x="27336" y="0"/>
                    <a:pt x="244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1" name="Google Shape;6001;p122"/>
            <p:cNvSpPr/>
            <p:nvPr/>
          </p:nvSpPr>
          <p:spPr>
            <a:xfrm>
              <a:off x="4845675" y="14972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2"/>
                    <a:pt x="2740" y="12233"/>
                    <a:pt x="6100" y="12233"/>
                  </a:cubicBezTo>
                  <a:cubicBezTo>
                    <a:pt x="9493" y="12233"/>
                    <a:pt x="12233" y="9492"/>
                    <a:pt x="12233" y="6100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2" name="Google Shape;6002;p122"/>
            <p:cNvSpPr/>
            <p:nvPr/>
          </p:nvSpPr>
          <p:spPr>
            <a:xfrm>
              <a:off x="4998175" y="1497250"/>
              <a:ext cx="153325" cy="152500"/>
            </a:xfrm>
            <a:custGeom>
              <a:avLst/>
              <a:gdLst/>
              <a:ahLst/>
              <a:cxnLst/>
              <a:rect l="l" t="t" r="r" b="b"/>
              <a:pathLst>
                <a:path w="6133" h="6100" extrusionOk="0">
                  <a:moveTo>
                    <a:pt x="3066" y="0"/>
                  </a:moveTo>
                  <a:cubicBezTo>
                    <a:pt x="1370" y="0"/>
                    <a:pt x="0" y="1370"/>
                    <a:pt x="0" y="3066"/>
                  </a:cubicBezTo>
                  <a:cubicBezTo>
                    <a:pt x="0" y="4730"/>
                    <a:pt x="1370" y="6100"/>
                    <a:pt x="3066" y="6100"/>
                  </a:cubicBezTo>
                  <a:cubicBezTo>
                    <a:pt x="4763" y="6100"/>
                    <a:pt x="6133" y="4730"/>
                    <a:pt x="6133" y="3066"/>
                  </a:cubicBezTo>
                  <a:cubicBezTo>
                    <a:pt x="6133" y="1370"/>
                    <a:pt x="4763" y="0"/>
                    <a:pt x="30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03" name="Google Shape;6003;p122"/>
          <p:cNvGrpSpPr/>
          <p:nvPr/>
        </p:nvGrpSpPr>
        <p:grpSpPr>
          <a:xfrm>
            <a:off x="3066001" y="3418549"/>
            <a:ext cx="520876" cy="520876"/>
            <a:chOff x="1190625" y="238125"/>
            <a:chExt cx="5219200" cy="5219200"/>
          </a:xfrm>
        </p:grpSpPr>
        <p:sp>
          <p:nvSpPr>
            <p:cNvPr id="6004" name="Google Shape;6004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14659"/>
                    <a:pt x="1501" y="124575"/>
                    <a:pt x="4273" y="133970"/>
                  </a:cubicBezTo>
                  <a:lnTo>
                    <a:pt x="10797" y="133970"/>
                  </a:lnTo>
                  <a:lnTo>
                    <a:pt x="9199" y="147279"/>
                  </a:lnTo>
                  <a:cubicBezTo>
                    <a:pt x="14027" y="158011"/>
                    <a:pt x="20648" y="167797"/>
                    <a:pt x="28673" y="176245"/>
                  </a:cubicBezTo>
                  <a:lnTo>
                    <a:pt x="34805" y="176245"/>
                  </a:lnTo>
                  <a:lnTo>
                    <a:pt x="39079" y="185835"/>
                  </a:lnTo>
                  <a:cubicBezTo>
                    <a:pt x="56987" y="200188"/>
                    <a:pt x="79658" y="208767"/>
                    <a:pt x="104384" y="208767"/>
                  </a:cubicBezTo>
                  <a:cubicBezTo>
                    <a:pt x="129109" y="208767"/>
                    <a:pt x="151780" y="200188"/>
                    <a:pt x="169689" y="185835"/>
                  </a:cubicBezTo>
                  <a:lnTo>
                    <a:pt x="173962" y="176245"/>
                  </a:lnTo>
                  <a:lnTo>
                    <a:pt x="180094" y="176245"/>
                  </a:lnTo>
                  <a:cubicBezTo>
                    <a:pt x="188119" y="167797"/>
                    <a:pt x="194741" y="158011"/>
                    <a:pt x="199568" y="147279"/>
                  </a:cubicBezTo>
                  <a:lnTo>
                    <a:pt x="197970" y="133970"/>
                  </a:lnTo>
                  <a:lnTo>
                    <a:pt x="204494" y="133970"/>
                  </a:lnTo>
                  <a:cubicBezTo>
                    <a:pt x="207267" y="124575"/>
                    <a:pt x="208767" y="11465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5" name="Google Shape;6005;p122"/>
            <p:cNvSpPr/>
            <p:nvPr/>
          </p:nvSpPr>
          <p:spPr>
            <a:xfrm>
              <a:off x="3049950" y="909175"/>
              <a:ext cx="279725" cy="716950"/>
            </a:xfrm>
            <a:custGeom>
              <a:avLst/>
              <a:gdLst/>
              <a:ahLst/>
              <a:cxnLst/>
              <a:rect l="l" t="t" r="r" b="b"/>
              <a:pathLst>
                <a:path w="11189" h="28678" extrusionOk="0">
                  <a:moveTo>
                    <a:pt x="7806" y="0"/>
                  </a:moveTo>
                  <a:cubicBezTo>
                    <a:pt x="6391" y="0"/>
                    <a:pt x="5144" y="1003"/>
                    <a:pt x="4861" y="2451"/>
                  </a:cubicBezTo>
                  <a:lnTo>
                    <a:pt x="326" y="25024"/>
                  </a:lnTo>
                  <a:cubicBezTo>
                    <a:pt x="0" y="26687"/>
                    <a:pt x="1077" y="28286"/>
                    <a:pt x="2740" y="28612"/>
                  </a:cubicBezTo>
                  <a:cubicBezTo>
                    <a:pt x="2936" y="28644"/>
                    <a:pt x="3132" y="28677"/>
                    <a:pt x="3328" y="28677"/>
                  </a:cubicBezTo>
                  <a:cubicBezTo>
                    <a:pt x="4763" y="28677"/>
                    <a:pt x="6035" y="27666"/>
                    <a:pt x="6329" y="26231"/>
                  </a:cubicBezTo>
                  <a:lnTo>
                    <a:pt x="10863" y="3658"/>
                  </a:lnTo>
                  <a:cubicBezTo>
                    <a:pt x="11189" y="1994"/>
                    <a:pt x="10112" y="396"/>
                    <a:pt x="8449" y="69"/>
                  </a:cubicBezTo>
                  <a:cubicBezTo>
                    <a:pt x="8233" y="23"/>
                    <a:pt x="8017" y="0"/>
                    <a:pt x="78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6" name="Google Shape;6006;p122"/>
            <p:cNvSpPr/>
            <p:nvPr/>
          </p:nvSpPr>
          <p:spPr>
            <a:xfrm>
              <a:off x="3045875" y="1472975"/>
              <a:ext cx="570875" cy="777800"/>
            </a:xfrm>
            <a:custGeom>
              <a:avLst/>
              <a:gdLst/>
              <a:ahLst/>
              <a:cxnLst/>
              <a:rect l="l" t="t" r="r" b="b"/>
              <a:pathLst>
                <a:path w="22835" h="31112" extrusionOk="0">
                  <a:moveTo>
                    <a:pt x="3505" y="0"/>
                  </a:moveTo>
                  <a:cubicBezTo>
                    <a:pt x="2943" y="0"/>
                    <a:pt x="2372" y="156"/>
                    <a:pt x="1860" y="482"/>
                  </a:cubicBezTo>
                  <a:cubicBezTo>
                    <a:pt x="424" y="1395"/>
                    <a:pt x="0" y="3287"/>
                    <a:pt x="914" y="4690"/>
                  </a:cubicBezTo>
                  <a:lnTo>
                    <a:pt x="16767" y="29677"/>
                  </a:lnTo>
                  <a:cubicBezTo>
                    <a:pt x="17354" y="30623"/>
                    <a:pt x="18333" y="31112"/>
                    <a:pt x="19344" y="31112"/>
                  </a:cubicBezTo>
                  <a:cubicBezTo>
                    <a:pt x="19931" y="31112"/>
                    <a:pt x="20485" y="30949"/>
                    <a:pt x="21007" y="30623"/>
                  </a:cubicBezTo>
                  <a:cubicBezTo>
                    <a:pt x="22410" y="29742"/>
                    <a:pt x="22834" y="27850"/>
                    <a:pt x="21953" y="26415"/>
                  </a:cubicBezTo>
                  <a:lnTo>
                    <a:pt x="6067" y="1428"/>
                  </a:lnTo>
                  <a:cubicBezTo>
                    <a:pt x="5501" y="505"/>
                    <a:pt x="4517" y="0"/>
                    <a:pt x="35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7" name="Google Shape;6007;p122"/>
            <p:cNvSpPr/>
            <p:nvPr/>
          </p:nvSpPr>
          <p:spPr>
            <a:xfrm>
              <a:off x="4270750" y="909175"/>
              <a:ext cx="279725" cy="716950"/>
            </a:xfrm>
            <a:custGeom>
              <a:avLst/>
              <a:gdLst/>
              <a:ahLst/>
              <a:cxnLst/>
              <a:rect l="l" t="t" r="r" b="b"/>
              <a:pathLst>
                <a:path w="11189" h="28678" extrusionOk="0">
                  <a:moveTo>
                    <a:pt x="3383" y="0"/>
                  </a:moveTo>
                  <a:cubicBezTo>
                    <a:pt x="3172" y="0"/>
                    <a:pt x="2957" y="23"/>
                    <a:pt x="2740" y="69"/>
                  </a:cubicBezTo>
                  <a:cubicBezTo>
                    <a:pt x="1077" y="396"/>
                    <a:pt x="0" y="1994"/>
                    <a:pt x="326" y="3658"/>
                  </a:cubicBezTo>
                  <a:lnTo>
                    <a:pt x="4861" y="26231"/>
                  </a:lnTo>
                  <a:cubicBezTo>
                    <a:pt x="5154" y="27666"/>
                    <a:pt x="6426" y="28677"/>
                    <a:pt x="7862" y="28677"/>
                  </a:cubicBezTo>
                  <a:cubicBezTo>
                    <a:pt x="8057" y="28677"/>
                    <a:pt x="8253" y="28644"/>
                    <a:pt x="8449" y="28612"/>
                  </a:cubicBezTo>
                  <a:cubicBezTo>
                    <a:pt x="10112" y="28286"/>
                    <a:pt x="11189" y="26687"/>
                    <a:pt x="10863" y="25024"/>
                  </a:cubicBezTo>
                  <a:lnTo>
                    <a:pt x="6328" y="2451"/>
                  </a:lnTo>
                  <a:cubicBezTo>
                    <a:pt x="6045" y="1003"/>
                    <a:pt x="4798" y="0"/>
                    <a:pt x="33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8" name="Google Shape;6008;p122"/>
            <p:cNvSpPr/>
            <p:nvPr/>
          </p:nvSpPr>
          <p:spPr>
            <a:xfrm>
              <a:off x="3983700" y="1472975"/>
              <a:ext cx="570850" cy="777800"/>
            </a:xfrm>
            <a:custGeom>
              <a:avLst/>
              <a:gdLst/>
              <a:ahLst/>
              <a:cxnLst/>
              <a:rect l="l" t="t" r="r" b="b"/>
              <a:pathLst>
                <a:path w="22834" h="31112" extrusionOk="0">
                  <a:moveTo>
                    <a:pt x="19330" y="0"/>
                  </a:moveTo>
                  <a:cubicBezTo>
                    <a:pt x="18317" y="0"/>
                    <a:pt x="17333" y="505"/>
                    <a:pt x="16767" y="1428"/>
                  </a:cubicBezTo>
                  <a:lnTo>
                    <a:pt x="881" y="26415"/>
                  </a:lnTo>
                  <a:cubicBezTo>
                    <a:pt x="0" y="27850"/>
                    <a:pt x="424" y="29742"/>
                    <a:pt x="1827" y="30623"/>
                  </a:cubicBezTo>
                  <a:cubicBezTo>
                    <a:pt x="2349" y="30949"/>
                    <a:pt x="2903" y="31112"/>
                    <a:pt x="3490" y="31112"/>
                  </a:cubicBezTo>
                  <a:cubicBezTo>
                    <a:pt x="4502" y="31112"/>
                    <a:pt x="5480" y="30623"/>
                    <a:pt x="6067" y="29677"/>
                  </a:cubicBezTo>
                  <a:lnTo>
                    <a:pt x="21921" y="4690"/>
                  </a:lnTo>
                  <a:cubicBezTo>
                    <a:pt x="22834" y="3287"/>
                    <a:pt x="22410" y="1395"/>
                    <a:pt x="20975" y="482"/>
                  </a:cubicBezTo>
                  <a:cubicBezTo>
                    <a:pt x="20462" y="156"/>
                    <a:pt x="19892" y="0"/>
                    <a:pt x="19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09" name="Google Shape;6009;p122"/>
            <p:cNvSpPr/>
            <p:nvPr/>
          </p:nvSpPr>
          <p:spPr>
            <a:xfrm>
              <a:off x="5215100" y="2555050"/>
              <a:ext cx="1087875" cy="1365050"/>
            </a:xfrm>
            <a:custGeom>
              <a:avLst/>
              <a:gdLst/>
              <a:ahLst/>
              <a:cxnLst/>
              <a:rect l="l" t="t" r="r" b="b"/>
              <a:pathLst>
                <a:path w="43515" h="54602" extrusionOk="0">
                  <a:moveTo>
                    <a:pt x="6850" y="1"/>
                  </a:moveTo>
                  <a:cubicBezTo>
                    <a:pt x="5494" y="1"/>
                    <a:pt x="4131" y="448"/>
                    <a:pt x="3001" y="1366"/>
                  </a:cubicBezTo>
                  <a:cubicBezTo>
                    <a:pt x="391" y="3519"/>
                    <a:pt x="0" y="7368"/>
                    <a:pt x="2153" y="9978"/>
                  </a:cubicBezTo>
                  <a:lnTo>
                    <a:pt x="38589" y="54602"/>
                  </a:lnTo>
                  <a:cubicBezTo>
                    <a:pt x="40547" y="50296"/>
                    <a:pt x="42178" y="45860"/>
                    <a:pt x="43515" y="41293"/>
                  </a:cubicBezTo>
                  <a:lnTo>
                    <a:pt x="11613" y="2247"/>
                  </a:lnTo>
                  <a:cubicBezTo>
                    <a:pt x="10392" y="767"/>
                    <a:pt x="8626" y="1"/>
                    <a:pt x="68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0" name="Google Shape;6010;p122"/>
            <p:cNvSpPr/>
            <p:nvPr/>
          </p:nvSpPr>
          <p:spPr>
            <a:xfrm>
              <a:off x="4065250" y="2554950"/>
              <a:ext cx="1474425" cy="305825"/>
            </a:xfrm>
            <a:custGeom>
              <a:avLst/>
              <a:gdLst/>
              <a:ahLst/>
              <a:cxnLst/>
              <a:rect l="l" t="t" r="r" b="b"/>
              <a:pathLst>
                <a:path w="58977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2"/>
                    <a:pt x="2740" y="12232"/>
                    <a:pt x="6133" y="12232"/>
                  </a:cubicBezTo>
                  <a:lnTo>
                    <a:pt x="52877" y="12232"/>
                  </a:lnTo>
                  <a:cubicBezTo>
                    <a:pt x="56237" y="12232"/>
                    <a:pt x="58977" y="9492"/>
                    <a:pt x="58977" y="6133"/>
                  </a:cubicBezTo>
                  <a:cubicBezTo>
                    <a:pt x="58977" y="2740"/>
                    <a:pt x="56237" y="0"/>
                    <a:pt x="528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1" name="Google Shape;6011;p122"/>
            <p:cNvSpPr/>
            <p:nvPr/>
          </p:nvSpPr>
          <p:spPr>
            <a:xfrm>
              <a:off x="1297450" y="2555050"/>
              <a:ext cx="1087900" cy="1365050"/>
            </a:xfrm>
            <a:custGeom>
              <a:avLst/>
              <a:gdLst/>
              <a:ahLst/>
              <a:cxnLst/>
              <a:rect l="l" t="t" r="r" b="b"/>
              <a:pathLst>
                <a:path w="43516" h="54602" extrusionOk="0">
                  <a:moveTo>
                    <a:pt x="36665" y="1"/>
                  </a:moveTo>
                  <a:cubicBezTo>
                    <a:pt x="34889" y="1"/>
                    <a:pt x="33123" y="767"/>
                    <a:pt x="31902" y="2247"/>
                  </a:cubicBezTo>
                  <a:lnTo>
                    <a:pt x="0" y="41293"/>
                  </a:lnTo>
                  <a:cubicBezTo>
                    <a:pt x="1338" y="45860"/>
                    <a:pt x="2969" y="50296"/>
                    <a:pt x="4926" y="54602"/>
                  </a:cubicBezTo>
                  <a:lnTo>
                    <a:pt x="41362" y="9978"/>
                  </a:lnTo>
                  <a:cubicBezTo>
                    <a:pt x="43515" y="7368"/>
                    <a:pt x="43124" y="3519"/>
                    <a:pt x="40514" y="1366"/>
                  </a:cubicBezTo>
                  <a:cubicBezTo>
                    <a:pt x="39384" y="448"/>
                    <a:pt x="38022" y="1"/>
                    <a:pt x="36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2" name="Google Shape;6012;p122"/>
            <p:cNvSpPr/>
            <p:nvPr/>
          </p:nvSpPr>
          <p:spPr>
            <a:xfrm>
              <a:off x="2060750" y="2554950"/>
              <a:ext cx="1474450" cy="305825"/>
            </a:xfrm>
            <a:custGeom>
              <a:avLst/>
              <a:gdLst/>
              <a:ahLst/>
              <a:cxnLst/>
              <a:rect l="l" t="t" r="r" b="b"/>
              <a:pathLst>
                <a:path w="58978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2"/>
                    <a:pt x="2740" y="12232"/>
                    <a:pt x="6100" y="12232"/>
                  </a:cubicBezTo>
                  <a:lnTo>
                    <a:pt x="52877" y="12232"/>
                  </a:lnTo>
                  <a:cubicBezTo>
                    <a:pt x="56237" y="12232"/>
                    <a:pt x="58977" y="9492"/>
                    <a:pt x="58977" y="6133"/>
                  </a:cubicBezTo>
                  <a:cubicBezTo>
                    <a:pt x="58977" y="2740"/>
                    <a:pt x="56237" y="0"/>
                    <a:pt x="528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3" name="Google Shape;6013;p122"/>
            <p:cNvSpPr/>
            <p:nvPr/>
          </p:nvSpPr>
          <p:spPr>
            <a:xfrm>
              <a:off x="4992450" y="1837900"/>
              <a:ext cx="1311350" cy="948075"/>
            </a:xfrm>
            <a:custGeom>
              <a:avLst/>
              <a:gdLst/>
              <a:ahLst/>
              <a:cxnLst/>
              <a:rect l="l" t="t" r="r" b="b"/>
              <a:pathLst>
                <a:path w="52454" h="37923" extrusionOk="0">
                  <a:moveTo>
                    <a:pt x="6973" y="0"/>
                  </a:moveTo>
                  <a:cubicBezTo>
                    <a:pt x="4994" y="0"/>
                    <a:pt x="3063" y="952"/>
                    <a:pt x="1893" y="2717"/>
                  </a:cubicBezTo>
                  <a:cubicBezTo>
                    <a:pt x="1" y="5522"/>
                    <a:pt x="751" y="9338"/>
                    <a:pt x="3556" y="11198"/>
                  </a:cubicBezTo>
                  <a:lnTo>
                    <a:pt x="42080" y="36902"/>
                  </a:lnTo>
                  <a:cubicBezTo>
                    <a:pt x="43133" y="37592"/>
                    <a:pt x="44316" y="37922"/>
                    <a:pt x="45482" y="37922"/>
                  </a:cubicBezTo>
                  <a:cubicBezTo>
                    <a:pt x="47460" y="37922"/>
                    <a:pt x="49392" y="36971"/>
                    <a:pt x="50562" y="35206"/>
                  </a:cubicBezTo>
                  <a:cubicBezTo>
                    <a:pt x="52454" y="32401"/>
                    <a:pt x="51703" y="28584"/>
                    <a:pt x="48898" y="26725"/>
                  </a:cubicBezTo>
                  <a:lnTo>
                    <a:pt x="10374" y="1020"/>
                  </a:lnTo>
                  <a:cubicBezTo>
                    <a:pt x="9321" y="331"/>
                    <a:pt x="8139" y="0"/>
                    <a:pt x="6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4" name="Google Shape;6014;p122"/>
            <p:cNvSpPr/>
            <p:nvPr/>
          </p:nvSpPr>
          <p:spPr>
            <a:xfrm>
              <a:off x="4007350" y="1837725"/>
              <a:ext cx="1334175" cy="891425"/>
            </a:xfrm>
            <a:custGeom>
              <a:avLst/>
              <a:gdLst/>
              <a:ahLst/>
              <a:cxnLst/>
              <a:rect l="l" t="t" r="r" b="b"/>
              <a:pathLst>
                <a:path w="53367" h="35657" extrusionOk="0">
                  <a:moveTo>
                    <a:pt x="46383" y="0"/>
                  </a:moveTo>
                  <a:cubicBezTo>
                    <a:pt x="45317" y="0"/>
                    <a:pt x="44237" y="279"/>
                    <a:pt x="43254" y="864"/>
                  </a:cubicBezTo>
                  <a:lnTo>
                    <a:pt x="3849" y="24285"/>
                  </a:lnTo>
                  <a:cubicBezTo>
                    <a:pt x="946" y="26014"/>
                    <a:pt x="0" y="29765"/>
                    <a:pt x="1729" y="32669"/>
                  </a:cubicBezTo>
                  <a:cubicBezTo>
                    <a:pt x="2773" y="34430"/>
                    <a:pt x="4534" y="35474"/>
                    <a:pt x="6426" y="35637"/>
                  </a:cubicBezTo>
                  <a:cubicBezTo>
                    <a:pt x="6593" y="35650"/>
                    <a:pt x="6761" y="35657"/>
                    <a:pt x="6929" y="35657"/>
                  </a:cubicBezTo>
                  <a:cubicBezTo>
                    <a:pt x="8007" y="35657"/>
                    <a:pt x="9096" y="35382"/>
                    <a:pt x="10112" y="34789"/>
                  </a:cubicBezTo>
                  <a:lnTo>
                    <a:pt x="49484" y="11368"/>
                  </a:lnTo>
                  <a:cubicBezTo>
                    <a:pt x="52388" y="9639"/>
                    <a:pt x="53366" y="5888"/>
                    <a:pt x="51637" y="2985"/>
                  </a:cubicBezTo>
                  <a:cubicBezTo>
                    <a:pt x="50494" y="1064"/>
                    <a:pt x="48465" y="0"/>
                    <a:pt x="463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5" name="Google Shape;6015;p122"/>
            <p:cNvSpPr/>
            <p:nvPr/>
          </p:nvSpPr>
          <p:spPr>
            <a:xfrm>
              <a:off x="1296625" y="1837900"/>
              <a:ext cx="1311350" cy="948075"/>
            </a:xfrm>
            <a:custGeom>
              <a:avLst/>
              <a:gdLst/>
              <a:ahLst/>
              <a:cxnLst/>
              <a:rect l="l" t="t" r="r" b="b"/>
              <a:pathLst>
                <a:path w="52454" h="37923" extrusionOk="0">
                  <a:moveTo>
                    <a:pt x="45482" y="0"/>
                  </a:moveTo>
                  <a:cubicBezTo>
                    <a:pt x="44315" y="0"/>
                    <a:pt x="43133" y="331"/>
                    <a:pt x="42080" y="1020"/>
                  </a:cubicBezTo>
                  <a:lnTo>
                    <a:pt x="3556" y="26725"/>
                  </a:lnTo>
                  <a:cubicBezTo>
                    <a:pt x="751" y="28584"/>
                    <a:pt x="1" y="32401"/>
                    <a:pt x="1893" y="35206"/>
                  </a:cubicBezTo>
                  <a:cubicBezTo>
                    <a:pt x="3062" y="36971"/>
                    <a:pt x="4994" y="37922"/>
                    <a:pt x="6972" y="37922"/>
                  </a:cubicBezTo>
                  <a:cubicBezTo>
                    <a:pt x="8139" y="37922"/>
                    <a:pt x="9321" y="37592"/>
                    <a:pt x="10374" y="36902"/>
                  </a:cubicBezTo>
                  <a:lnTo>
                    <a:pt x="48898" y="11198"/>
                  </a:lnTo>
                  <a:cubicBezTo>
                    <a:pt x="51703" y="9338"/>
                    <a:pt x="52453" y="5522"/>
                    <a:pt x="50561" y="2717"/>
                  </a:cubicBezTo>
                  <a:cubicBezTo>
                    <a:pt x="49392" y="952"/>
                    <a:pt x="47460" y="0"/>
                    <a:pt x="45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6" name="Google Shape;6016;p122"/>
            <p:cNvSpPr/>
            <p:nvPr/>
          </p:nvSpPr>
          <p:spPr>
            <a:xfrm>
              <a:off x="2258925" y="1837725"/>
              <a:ext cx="1334175" cy="891425"/>
            </a:xfrm>
            <a:custGeom>
              <a:avLst/>
              <a:gdLst/>
              <a:ahLst/>
              <a:cxnLst/>
              <a:rect l="l" t="t" r="r" b="b"/>
              <a:pathLst>
                <a:path w="53367" h="35657" extrusionOk="0">
                  <a:moveTo>
                    <a:pt x="6983" y="0"/>
                  </a:moveTo>
                  <a:cubicBezTo>
                    <a:pt x="4901" y="0"/>
                    <a:pt x="2872" y="1064"/>
                    <a:pt x="1729" y="2985"/>
                  </a:cubicBezTo>
                  <a:cubicBezTo>
                    <a:pt x="0" y="5888"/>
                    <a:pt x="979" y="9639"/>
                    <a:pt x="3882" y="11368"/>
                  </a:cubicBezTo>
                  <a:lnTo>
                    <a:pt x="43254" y="34789"/>
                  </a:lnTo>
                  <a:cubicBezTo>
                    <a:pt x="44270" y="35382"/>
                    <a:pt x="45359" y="35657"/>
                    <a:pt x="46438" y="35657"/>
                  </a:cubicBezTo>
                  <a:cubicBezTo>
                    <a:pt x="46605" y="35657"/>
                    <a:pt x="46773" y="35650"/>
                    <a:pt x="46940" y="35637"/>
                  </a:cubicBezTo>
                  <a:cubicBezTo>
                    <a:pt x="48832" y="35474"/>
                    <a:pt x="50593" y="34430"/>
                    <a:pt x="51637" y="32669"/>
                  </a:cubicBezTo>
                  <a:cubicBezTo>
                    <a:pt x="53366" y="29765"/>
                    <a:pt x="52420" y="26014"/>
                    <a:pt x="49517" y="24285"/>
                  </a:cubicBezTo>
                  <a:lnTo>
                    <a:pt x="10112" y="864"/>
                  </a:lnTo>
                  <a:cubicBezTo>
                    <a:pt x="9129" y="279"/>
                    <a:pt x="8049" y="0"/>
                    <a:pt x="6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7" name="Google Shape;6017;p122"/>
            <p:cNvSpPr/>
            <p:nvPr/>
          </p:nvSpPr>
          <p:spPr>
            <a:xfrm>
              <a:off x="1907425" y="3309825"/>
              <a:ext cx="582300" cy="1574200"/>
            </a:xfrm>
            <a:custGeom>
              <a:avLst/>
              <a:gdLst/>
              <a:ahLst/>
              <a:cxnLst/>
              <a:rect l="l" t="t" r="r" b="b"/>
              <a:pathLst>
                <a:path w="23292" h="62968" extrusionOk="0">
                  <a:moveTo>
                    <a:pt x="16591" y="0"/>
                  </a:moveTo>
                  <a:cubicBezTo>
                    <a:pt x="13760" y="0"/>
                    <a:pt x="11225" y="1950"/>
                    <a:pt x="10602" y="4806"/>
                  </a:cubicBezTo>
                  <a:lnTo>
                    <a:pt x="1" y="53377"/>
                  </a:lnTo>
                  <a:cubicBezTo>
                    <a:pt x="3263" y="56802"/>
                    <a:pt x="6721" y="59999"/>
                    <a:pt x="10407" y="62967"/>
                  </a:cubicBezTo>
                  <a:lnTo>
                    <a:pt x="22574" y="7416"/>
                  </a:lnTo>
                  <a:cubicBezTo>
                    <a:pt x="23291" y="4121"/>
                    <a:pt x="21204" y="859"/>
                    <a:pt x="17909" y="142"/>
                  </a:cubicBezTo>
                  <a:cubicBezTo>
                    <a:pt x="17467" y="46"/>
                    <a:pt x="17026" y="0"/>
                    <a:pt x="165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8" name="Google Shape;6018;p122"/>
            <p:cNvSpPr/>
            <p:nvPr/>
          </p:nvSpPr>
          <p:spPr>
            <a:xfrm>
              <a:off x="2148000" y="2779450"/>
              <a:ext cx="1476900" cy="836475"/>
            </a:xfrm>
            <a:custGeom>
              <a:avLst/>
              <a:gdLst/>
              <a:ahLst/>
              <a:cxnLst/>
              <a:rect l="l" t="t" r="r" b="b"/>
              <a:pathLst>
                <a:path w="59076" h="33459" extrusionOk="0">
                  <a:moveTo>
                    <a:pt x="52068" y="0"/>
                  </a:moveTo>
                  <a:cubicBezTo>
                    <a:pt x="51203" y="0"/>
                    <a:pt x="50323" y="185"/>
                    <a:pt x="49485" y="578"/>
                  </a:cubicBezTo>
                  <a:lnTo>
                    <a:pt x="4372" y="21781"/>
                  </a:lnTo>
                  <a:cubicBezTo>
                    <a:pt x="1306" y="23248"/>
                    <a:pt x="1" y="26869"/>
                    <a:pt x="1436" y="29936"/>
                  </a:cubicBezTo>
                  <a:cubicBezTo>
                    <a:pt x="2480" y="32154"/>
                    <a:pt x="4665" y="33458"/>
                    <a:pt x="6981" y="33458"/>
                  </a:cubicBezTo>
                  <a:cubicBezTo>
                    <a:pt x="7829" y="33458"/>
                    <a:pt x="8710" y="33263"/>
                    <a:pt x="9558" y="32871"/>
                  </a:cubicBezTo>
                  <a:lnTo>
                    <a:pt x="54704" y="11668"/>
                  </a:lnTo>
                  <a:cubicBezTo>
                    <a:pt x="57738" y="10233"/>
                    <a:pt x="59075" y="6580"/>
                    <a:pt x="57640" y="3513"/>
                  </a:cubicBezTo>
                  <a:cubicBezTo>
                    <a:pt x="56573" y="1309"/>
                    <a:pt x="54370" y="0"/>
                    <a:pt x="52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19" name="Google Shape;6019;p122"/>
            <p:cNvSpPr/>
            <p:nvPr/>
          </p:nvSpPr>
          <p:spPr>
            <a:xfrm>
              <a:off x="2381250" y="238225"/>
              <a:ext cx="513775" cy="1369125"/>
            </a:xfrm>
            <a:custGeom>
              <a:avLst/>
              <a:gdLst/>
              <a:ahLst/>
              <a:cxnLst/>
              <a:rect l="l" t="t" r="r" b="b"/>
              <a:pathLst>
                <a:path w="20551" h="54765" extrusionOk="0">
                  <a:moveTo>
                    <a:pt x="13913" y="1"/>
                  </a:moveTo>
                  <a:cubicBezTo>
                    <a:pt x="10998" y="1"/>
                    <a:pt x="8422" y="2113"/>
                    <a:pt x="7927" y="5085"/>
                  </a:cubicBezTo>
                  <a:lnTo>
                    <a:pt x="587" y="47621"/>
                  </a:lnTo>
                  <a:cubicBezTo>
                    <a:pt x="0" y="50948"/>
                    <a:pt x="2251" y="54112"/>
                    <a:pt x="5578" y="54667"/>
                  </a:cubicBezTo>
                  <a:cubicBezTo>
                    <a:pt x="5904" y="54732"/>
                    <a:pt x="6263" y="54765"/>
                    <a:pt x="6622" y="54765"/>
                  </a:cubicBezTo>
                  <a:cubicBezTo>
                    <a:pt x="9525" y="54765"/>
                    <a:pt x="12135" y="52677"/>
                    <a:pt x="12624" y="49709"/>
                  </a:cubicBezTo>
                  <a:lnTo>
                    <a:pt x="19963" y="7140"/>
                  </a:lnTo>
                  <a:cubicBezTo>
                    <a:pt x="20551" y="3813"/>
                    <a:pt x="18300" y="648"/>
                    <a:pt x="14973" y="94"/>
                  </a:cubicBezTo>
                  <a:cubicBezTo>
                    <a:pt x="14617" y="31"/>
                    <a:pt x="14262" y="1"/>
                    <a:pt x="139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0" name="Google Shape;6020;p122"/>
            <p:cNvSpPr/>
            <p:nvPr/>
          </p:nvSpPr>
          <p:spPr>
            <a:xfrm>
              <a:off x="2377150" y="1301700"/>
              <a:ext cx="1304825" cy="1227975"/>
            </a:xfrm>
            <a:custGeom>
              <a:avLst/>
              <a:gdLst/>
              <a:ahLst/>
              <a:cxnLst/>
              <a:rect l="l" t="t" r="r" b="b"/>
              <a:pathLst>
                <a:path w="52193" h="49119" extrusionOk="0">
                  <a:moveTo>
                    <a:pt x="6751" y="0"/>
                  </a:moveTo>
                  <a:cubicBezTo>
                    <a:pt x="5142" y="0"/>
                    <a:pt x="3539" y="628"/>
                    <a:pt x="2350" y="1885"/>
                  </a:cubicBezTo>
                  <a:cubicBezTo>
                    <a:pt x="1" y="4332"/>
                    <a:pt x="99" y="8214"/>
                    <a:pt x="2545" y="10530"/>
                  </a:cubicBezTo>
                  <a:lnTo>
                    <a:pt x="41200" y="47455"/>
                  </a:lnTo>
                  <a:cubicBezTo>
                    <a:pt x="42407" y="48564"/>
                    <a:pt x="43907" y="49119"/>
                    <a:pt x="45440" y="49119"/>
                  </a:cubicBezTo>
                  <a:cubicBezTo>
                    <a:pt x="47039" y="49119"/>
                    <a:pt x="48670" y="48499"/>
                    <a:pt x="49877" y="47227"/>
                  </a:cubicBezTo>
                  <a:cubicBezTo>
                    <a:pt x="52193" y="44780"/>
                    <a:pt x="52095" y="40931"/>
                    <a:pt x="49648" y="38583"/>
                  </a:cubicBezTo>
                  <a:lnTo>
                    <a:pt x="10994" y="1690"/>
                  </a:lnTo>
                  <a:cubicBezTo>
                    <a:pt x="9804" y="563"/>
                    <a:pt x="8275" y="0"/>
                    <a:pt x="67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1" name="Google Shape;6021;p122"/>
            <p:cNvSpPr/>
            <p:nvPr/>
          </p:nvSpPr>
          <p:spPr>
            <a:xfrm>
              <a:off x="5110700" y="3309825"/>
              <a:ext cx="582300" cy="1574200"/>
            </a:xfrm>
            <a:custGeom>
              <a:avLst/>
              <a:gdLst/>
              <a:ahLst/>
              <a:cxnLst/>
              <a:rect l="l" t="t" r="r" b="b"/>
              <a:pathLst>
                <a:path w="23292" h="62968" extrusionOk="0">
                  <a:moveTo>
                    <a:pt x="6701" y="0"/>
                  </a:moveTo>
                  <a:cubicBezTo>
                    <a:pt x="6266" y="0"/>
                    <a:pt x="5825" y="46"/>
                    <a:pt x="5383" y="142"/>
                  </a:cubicBezTo>
                  <a:cubicBezTo>
                    <a:pt x="2088" y="859"/>
                    <a:pt x="1" y="4121"/>
                    <a:pt x="718" y="7416"/>
                  </a:cubicBezTo>
                  <a:lnTo>
                    <a:pt x="12886" y="62967"/>
                  </a:lnTo>
                  <a:cubicBezTo>
                    <a:pt x="16572" y="59999"/>
                    <a:pt x="20029" y="56802"/>
                    <a:pt x="23291" y="53377"/>
                  </a:cubicBezTo>
                  <a:lnTo>
                    <a:pt x="12690" y="4806"/>
                  </a:lnTo>
                  <a:cubicBezTo>
                    <a:pt x="12068" y="1950"/>
                    <a:pt x="9533" y="0"/>
                    <a:pt x="67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2" name="Google Shape;6022;p122"/>
            <p:cNvSpPr/>
            <p:nvPr/>
          </p:nvSpPr>
          <p:spPr>
            <a:xfrm>
              <a:off x="3975525" y="2779450"/>
              <a:ext cx="1476900" cy="836475"/>
            </a:xfrm>
            <a:custGeom>
              <a:avLst/>
              <a:gdLst/>
              <a:ahLst/>
              <a:cxnLst/>
              <a:rect l="l" t="t" r="r" b="b"/>
              <a:pathLst>
                <a:path w="59076" h="33459" extrusionOk="0">
                  <a:moveTo>
                    <a:pt x="7008" y="0"/>
                  </a:moveTo>
                  <a:cubicBezTo>
                    <a:pt x="4706" y="0"/>
                    <a:pt x="2503" y="1309"/>
                    <a:pt x="1436" y="3513"/>
                  </a:cubicBezTo>
                  <a:cubicBezTo>
                    <a:pt x="1" y="6580"/>
                    <a:pt x="1338" y="10233"/>
                    <a:pt x="4372" y="11668"/>
                  </a:cubicBezTo>
                  <a:lnTo>
                    <a:pt x="49518" y="32871"/>
                  </a:lnTo>
                  <a:cubicBezTo>
                    <a:pt x="50366" y="33263"/>
                    <a:pt x="51247" y="33458"/>
                    <a:pt x="52095" y="33458"/>
                  </a:cubicBezTo>
                  <a:cubicBezTo>
                    <a:pt x="54411" y="33458"/>
                    <a:pt x="56596" y="32154"/>
                    <a:pt x="57640" y="29936"/>
                  </a:cubicBezTo>
                  <a:cubicBezTo>
                    <a:pt x="59075" y="26869"/>
                    <a:pt x="57771" y="23248"/>
                    <a:pt x="54704" y="21781"/>
                  </a:cubicBezTo>
                  <a:lnTo>
                    <a:pt x="9591" y="578"/>
                  </a:lnTo>
                  <a:cubicBezTo>
                    <a:pt x="8753" y="185"/>
                    <a:pt x="7873" y="0"/>
                    <a:pt x="70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3" name="Google Shape;6023;p122"/>
            <p:cNvSpPr/>
            <p:nvPr/>
          </p:nvSpPr>
          <p:spPr>
            <a:xfrm>
              <a:off x="4705400" y="238225"/>
              <a:ext cx="513800" cy="1369125"/>
            </a:xfrm>
            <a:custGeom>
              <a:avLst/>
              <a:gdLst/>
              <a:ahLst/>
              <a:cxnLst/>
              <a:rect l="l" t="t" r="r" b="b"/>
              <a:pathLst>
                <a:path w="20552" h="54765" extrusionOk="0">
                  <a:moveTo>
                    <a:pt x="6638" y="1"/>
                  </a:moveTo>
                  <a:cubicBezTo>
                    <a:pt x="6289" y="1"/>
                    <a:pt x="5935" y="31"/>
                    <a:pt x="5579" y="94"/>
                  </a:cubicBezTo>
                  <a:cubicBezTo>
                    <a:pt x="2251" y="648"/>
                    <a:pt x="1" y="3813"/>
                    <a:pt x="588" y="7140"/>
                  </a:cubicBezTo>
                  <a:lnTo>
                    <a:pt x="7927" y="49709"/>
                  </a:lnTo>
                  <a:cubicBezTo>
                    <a:pt x="8417" y="52677"/>
                    <a:pt x="11026" y="54765"/>
                    <a:pt x="13929" y="54765"/>
                  </a:cubicBezTo>
                  <a:cubicBezTo>
                    <a:pt x="14288" y="54765"/>
                    <a:pt x="14647" y="54732"/>
                    <a:pt x="14973" y="54667"/>
                  </a:cubicBezTo>
                  <a:cubicBezTo>
                    <a:pt x="18300" y="54112"/>
                    <a:pt x="20551" y="50948"/>
                    <a:pt x="19964" y="47621"/>
                  </a:cubicBezTo>
                  <a:lnTo>
                    <a:pt x="12625" y="5085"/>
                  </a:lnTo>
                  <a:cubicBezTo>
                    <a:pt x="12129" y="2113"/>
                    <a:pt x="9553" y="1"/>
                    <a:pt x="66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4" name="Google Shape;6024;p122"/>
            <p:cNvSpPr/>
            <p:nvPr/>
          </p:nvSpPr>
          <p:spPr>
            <a:xfrm>
              <a:off x="3918450" y="1301700"/>
              <a:ext cx="1304825" cy="1227975"/>
            </a:xfrm>
            <a:custGeom>
              <a:avLst/>
              <a:gdLst/>
              <a:ahLst/>
              <a:cxnLst/>
              <a:rect l="l" t="t" r="r" b="b"/>
              <a:pathLst>
                <a:path w="52193" h="49119" extrusionOk="0">
                  <a:moveTo>
                    <a:pt x="45442" y="0"/>
                  </a:moveTo>
                  <a:cubicBezTo>
                    <a:pt x="43918" y="0"/>
                    <a:pt x="42389" y="563"/>
                    <a:pt x="41199" y="1690"/>
                  </a:cubicBezTo>
                  <a:lnTo>
                    <a:pt x="2545" y="38583"/>
                  </a:lnTo>
                  <a:cubicBezTo>
                    <a:pt x="98" y="40931"/>
                    <a:pt x="0" y="44780"/>
                    <a:pt x="2316" y="47227"/>
                  </a:cubicBezTo>
                  <a:cubicBezTo>
                    <a:pt x="3523" y="48499"/>
                    <a:pt x="5154" y="49119"/>
                    <a:pt x="6753" y="49119"/>
                  </a:cubicBezTo>
                  <a:cubicBezTo>
                    <a:pt x="8286" y="49119"/>
                    <a:pt x="9786" y="48564"/>
                    <a:pt x="10993" y="47455"/>
                  </a:cubicBezTo>
                  <a:lnTo>
                    <a:pt x="49648" y="10530"/>
                  </a:lnTo>
                  <a:cubicBezTo>
                    <a:pt x="52094" y="8214"/>
                    <a:pt x="52192" y="4332"/>
                    <a:pt x="49844" y="1885"/>
                  </a:cubicBezTo>
                  <a:cubicBezTo>
                    <a:pt x="48654" y="628"/>
                    <a:pt x="47051" y="0"/>
                    <a:pt x="454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5" name="Google Shape;6025;p122"/>
            <p:cNvSpPr/>
            <p:nvPr/>
          </p:nvSpPr>
          <p:spPr>
            <a:xfrm>
              <a:off x="2675625" y="2566475"/>
              <a:ext cx="2249175" cy="2473025"/>
            </a:xfrm>
            <a:custGeom>
              <a:avLst/>
              <a:gdLst/>
              <a:ahLst/>
              <a:cxnLst/>
              <a:rect l="l" t="t" r="r" b="b"/>
              <a:pathLst>
                <a:path w="89967" h="98921" extrusionOk="0">
                  <a:moveTo>
                    <a:pt x="44984" y="1"/>
                  </a:moveTo>
                  <a:lnTo>
                    <a:pt x="16017" y="28967"/>
                  </a:lnTo>
                  <a:cubicBezTo>
                    <a:pt x="1" y="44984"/>
                    <a:pt x="1" y="70916"/>
                    <a:pt x="16017" y="86933"/>
                  </a:cubicBezTo>
                  <a:cubicBezTo>
                    <a:pt x="24009" y="94925"/>
                    <a:pt x="34496" y="98920"/>
                    <a:pt x="44984" y="98920"/>
                  </a:cubicBezTo>
                  <a:cubicBezTo>
                    <a:pt x="55471" y="98920"/>
                    <a:pt x="65958" y="94925"/>
                    <a:pt x="73950" y="86933"/>
                  </a:cubicBezTo>
                  <a:cubicBezTo>
                    <a:pt x="89966" y="70916"/>
                    <a:pt x="89966" y="44984"/>
                    <a:pt x="73950" y="28967"/>
                  </a:cubicBezTo>
                  <a:lnTo>
                    <a:pt x="4498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6" name="Google Shape;6026;p122"/>
            <p:cNvSpPr/>
            <p:nvPr/>
          </p:nvSpPr>
          <p:spPr>
            <a:xfrm>
              <a:off x="3402250" y="1634750"/>
              <a:ext cx="504800" cy="671475"/>
            </a:xfrm>
            <a:custGeom>
              <a:avLst/>
              <a:gdLst/>
              <a:ahLst/>
              <a:cxnLst/>
              <a:rect l="l" t="t" r="r" b="b"/>
              <a:pathLst>
                <a:path w="20192" h="26859" extrusionOk="0">
                  <a:moveTo>
                    <a:pt x="8456" y="0"/>
                  </a:moveTo>
                  <a:cubicBezTo>
                    <a:pt x="7856" y="0"/>
                    <a:pt x="7247" y="260"/>
                    <a:pt x="6818" y="828"/>
                  </a:cubicBezTo>
                  <a:cubicBezTo>
                    <a:pt x="3425" y="5297"/>
                    <a:pt x="0" y="14072"/>
                    <a:pt x="9166" y="26859"/>
                  </a:cubicBezTo>
                  <a:lnTo>
                    <a:pt x="20192" y="20629"/>
                  </a:lnTo>
                  <a:cubicBezTo>
                    <a:pt x="20192" y="20629"/>
                    <a:pt x="12037" y="14953"/>
                    <a:pt x="10471" y="1774"/>
                  </a:cubicBezTo>
                  <a:cubicBezTo>
                    <a:pt x="10331" y="654"/>
                    <a:pt x="9406" y="0"/>
                    <a:pt x="84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7" name="Google Shape;6027;p122"/>
            <p:cNvSpPr/>
            <p:nvPr/>
          </p:nvSpPr>
          <p:spPr>
            <a:xfrm>
              <a:off x="3693375" y="1634750"/>
              <a:ext cx="504825" cy="671475"/>
            </a:xfrm>
            <a:custGeom>
              <a:avLst/>
              <a:gdLst/>
              <a:ahLst/>
              <a:cxnLst/>
              <a:rect l="l" t="t" r="r" b="b"/>
              <a:pathLst>
                <a:path w="20193" h="26859" extrusionOk="0">
                  <a:moveTo>
                    <a:pt x="11736" y="0"/>
                  </a:moveTo>
                  <a:cubicBezTo>
                    <a:pt x="10786" y="0"/>
                    <a:pt x="9861" y="654"/>
                    <a:pt x="9721" y="1774"/>
                  </a:cubicBezTo>
                  <a:cubicBezTo>
                    <a:pt x="8155" y="14953"/>
                    <a:pt x="0" y="20629"/>
                    <a:pt x="0" y="20629"/>
                  </a:cubicBezTo>
                  <a:lnTo>
                    <a:pt x="11026" y="26859"/>
                  </a:lnTo>
                  <a:cubicBezTo>
                    <a:pt x="20192" y="14072"/>
                    <a:pt x="16767" y="5297"/>
                    <a:pt x="13375" y="828"/>
                  </a:cubicBezTo>
                  <a:cubicBezTo>
                    <a:pt x="12945" y="260"/>
                    <a:pt x="12336" y="0"/>
                    <a:pt x="117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8" name="Google Shape;6028;p122"/>
            <p:cNvSpPr/>
            <p:nvPr/>
          </p:nvSpPr>
          <p:spPr>
            <a:xfrm>
              <a:off x="3693375" y="1851975"/>
              <a:ext cx="423275" cy="454250"/>
            </a:xfrm>
            <a:custGeom>
              <a:avLst/>
              <a:gdLst/>
              <a:ahLst/>
              <a:cxnLst/>
              <a:rect l="l" t="t" r="r" b="b"/>
              <a:pathLst>
                <a:path w="16931" h="18170" extrusionOk="0">
                  <a:moveTo>
                    <a:pt x="8155" y="1"/>
                  </a:moveTo>
                  <a:cubicBezTo>
                    <a:pt x="5285" y="8254"/>
                    <a:pt x="0" y="11940"/>
                    <a:pt x="0" y="11940"/>
                  </a:cubicBezTo>
                  <a:lnTo>
                    <a:pt x="11026" y="18170"/>
                  </a:lnTo>
                  <a:cubicBezTo>
                    <a:pt x="15462" y="11972"/>
                    <a:pt x="16930" y="6753"/>
                    <a:pt x="16897" y="2480"/>
                  </a:cubicBezTo>
                  <a:cubicBezTo>
                    <a:pt x="14190" y="1240"/>
                    <a:pt x="11254" y="392"/>
                    <a:pt x="8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29" name="Google Shape;6029;p122"/>
            <p:cNvSpPr/>
            <p:nvPr/>
          </p:nvSpPr>
          <p:spPr>
            <a:xfrm>
              <a:off x="3483800" y="1851975"/>
              <a:ext cx="423250" cy="454250"/>
            </a:xfrm>
            <a:custGeom>
              <a:avLst/>
              <a:gdLst/>
              <a:ahLst/>
              <a:cxnLst/>
              <a:rect l="l" t="t" r="r" b="b"/>
              <a:pathLst>
                <a:path w="16930" h="18170" extrusionOk="0">
                  <a:moveTo>
                    <a:pt x="8775" y="1"/>
                  </a:moveTo>
                  <a:cubicBezTo>
                    <a:pt x="5676" y="392"/>
                    <a:pt x="2740" y="1240"/>
                    <a:pt x="33" y="2480"/>
                  </a:cubicBezTo>
                  <a:cubicBezTo>
                    <a:pt x="0" y="6753"/>
                    <a:pt x="1468" y="11972"/>
                    <a:pt x="5904" y="18170"/>
                  </a:cubicBezTo>
                  <a:lnTo>
                    <a:pt x="16930" y="11940"/>
                  </a:lnTo>
                  <a:cubicBezTo>
                    <a:pt x="16930" y="11940"/>
                    <a:pt x="11645" y="8254"/>
                    <a:pt x="8775" y="1"/>
                  </a:cubicBezTo>
                  <a:close/>
                </a:path>
              </a:pathLst>
            </a:custGeom>
            <a:solidFill>
              <a:srgbClr val="E6F0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0" name="Google Shape;6030;p122"/>
            <p:cNvSpPr/>
            <p:nvPr/>
          </p:nvSpPr>
          <p:spPr>
            <a:xfrm>
              <a:off x="3185325" y="1997950"/>
              <a:ext cx="1229775" cy="1230625"/>
            </a:xfrm>
            <a:custGeom>
              <a:avLst/>
              <a:gdLst/>
              <a:ahLst/>
              <a:cxnLst/>
              <a:rect l="l" t="t" r="r" b="b"/>
              <a:pathLst>
                <a:path w="49191" h="49225" extrusionOk="0">
                  <a:moveTo>
                    <a:pt x="24596" y="1"/>
                  </a:moveTo>
                  <a:cubicBezTo>
                    <a:pt x="10993" y="1"/>
                    <a:pt x="0" y="11026"/>
                    <a:pt x="0" y="24629"/>
                  </a:cubicBezTo>
                  <a:cubicBezTo>
                    <a:pt x="0" y="38199"/>
                    <a:pt x="10993" y="49224"/>
                    <a:pt x="24596" y="49224"/>
                  </a:cubicBezTo>
                  <a:cubicBezTo>
                    <a:pt x="38198" y="49224"/>
                    <a:pt x="49191" y="38199"/>
                    <a:pt x="49191" y="24629"/>
                  </a:cubicBezTo>
                  <a:cubicBezTo>
                    <a:pt x="49191" y="11026"/>
                    <a:pt x="38198" y="1"/>
                    <a:pt x="245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1" name="Google Shape;6031;p122"/>
            <p:cNvSpPr/>
            <p:nvPr/>
          </p:nvSpPr>
          <p:spPr>
            <a:xfrm>
              <a:off x="3185325" y="1997950"/>
              <a:ext cx="818775" cy="1230625"/>
            </a:xfrm>
            <a:custGeom>
              <a:avLst/>
              <a:gdLst/>
              <a:ahLst/>
              <a:cxnLst/>
              <a:rect l="l" t="t" r="r" b="b"/>
              <a:pathLst>
                <a:path w="32751" h="49225" extrusionOk="0">
                  <a:moveTo>
                    <a:pt x="24596" y="1"/>
                  </a:moveTo>
                  <a:cubicBezTo>
                    <a:pt x="10993" y="1"/>
                    <a:pt x="0" y="11026"/>
                    <a:pt x="0" y="24629"/>
                  </a:cubicBezTo>
                  <a:cubicBezTo>
                    <a:pt x="0" y="38199"/>
                    <a:pt x="10993" y="49224"/>
                    <a:pt x="24596" y="49224"/>
                  </a:cubicBezTo>
                  <a:cubicBezTo>
                    <a:pt x="27466" y="49224"/>
                    <a:pt x="30206" y="48735"/>
                    <a:pt x="32751" y="47821"/>
                  </a:cubicBezTo>
                  <a:cubicBezTo>
                    <a:pt x="23160" y="44462"/>
                    <a:pt x="16310" y="35328"/>
                    <a:pt x="16310" y="24629"/>
                  </a:cubicBezTo>
                  <a:cubicBezTo>
                    <a:pt x="16310" y="13897"/>
                    <a:pt x="23160" y="4763"/>
                    <a:pt x="32751" y="1403"/>
                  </a:cubicBezTo>
                  <a:cubicBezTo>
                    <a:pt x="30206" y="490"/>
                    <a:pt x="27466" y="1"/>
                    <a:pt x="245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2" name="Google Shape;6032;p122"/>
            <p:cNvSpPr/>
            <p:nvPr/>
          </p:nvSpPr>
          <p:spPr>
            <a:xfrm>
              <a:off x="1560025" y="3028750"/>
              <a:ext cx="430625" cy="429775"/>
            </a:xfrm>
            <a:custGeom>
              <a:avLst/>
              <a:gdLst/>
              <a:ahLst/>
              <a:cxnLst/>
              <a:rect l="l" t="t" r="r" b="b"/>
              <a:pathLst>
                <a:path w="17225" h="17191" extrusionOk="0">
                  <a:moveTo>
                    <a:pt x="7764" y="0"/>
                  </a:moveTo>
                  <a:lnTo>
                    <a:pt x="1" y="9460"/>
                  </a:lnTo>
                  <a:lnTo>
                    <a:pt x="9461" y="17191"/>
                  </a:lnTo>
                  <a:lnTo>
                    <a:pt x="17224" y="7731"/>
                  </a:lnTo>
                  <a:lnTo>
                    <a:pt x="77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3" name="Google Shape;6033;p122"/>
            <p:cNvSpPr/>
            <p:nvPr/>
          </p:nvSpPr>
          <p:spPr>
            <a:xfrm>
              <a:off x="2568800" y="255495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1" y="0"/>
                  </a:moveTo>
                  <a:lnTo>
                    <a:pt x="1" y="12232"/>
                  </a:lnTo>
                  <a:lnTo>
                    <a:pt x="12233" y="12232"/>
                  </a:lnTo>
                  <a:lnTo>
                    <a:pt x="12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4" name="Google Shape;6034;p122"/>
            <p:cNvSpPr/>
            <p:nvPr/>
          </p:nvSpPr>
          <p:spPr>
            <a:xfrm>
              <a:off x="1740250" y="2099900"/>
              <a:ext cx="424100" cy="424075"/>
            </a:xfrm>
            <a:custGeom>
              <a:avLst/>
              <a:gdLst/>
              <a:ahLst/>
              <a:cxnLst/>
              <a:rect l="l" t="t" r="r" b="b"/>
              <a:pathLst>
                <a:path w="16964" h="16963" extrusionOk="0">
                  <a:moveTo>
                    <a:pt x="10178" y="0"/>
                  </a:moveTo>
                  <a:lnTo>
                    <a:pt x="1" y="6785"/>
                  </a:lnTo>
                  <a:lnTo>
                    <a:pt x="6786" y="16962"/>
                  </a:lnTo>
                  <a:lnTo>
                    <a:pt x="16963" y="10178"/>
                  </a:lnTo>
                  <a:lnTo>
                    <a:pt x="1017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5" name="Google Shape;6035;p122"/>
            <p:cNvSpPr/>
            <p:nvPr/>
          </p:nvSpPr>
          <p:spPr>
            <a:xfrm>
              <a:off x="2569625" y="1984900"/>
              <a:ext cx="419175" cy="420000"/>
            </a:xfrm>
            <a:custGeom>
              <a:avLst/>
              <a:gdLst/>
              <a:ahLst/>
              <a:cxnLst/>
              <a:rect l="l" t="t" r="r" b="b"/>
              <a:pathLst>
                <a:path w="16767" h="16800" extrusionOk="0">
                  <a:moveTo>
                    <a:pt x="6263" y="1"/>
                  </a:moveTo>
                  <a:lnTo>
                    <a:pt x="0" y="10537"/>
                  </a:lnTo>
                  <a:lnTo>
                    <a:pt x="10536" y="16800"/>
                  </a:lnTo>
                  <a:lnTo>
                    <a:pt x="16767" y="6264"/>
                  </a:lnTo>
                  <a:lnTo>
                    <a:pt x="626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6" name="Google Shape;6036;p122"/>
            <p:cNvSpPr/>
            <p:nvPr/>
          </p:nvSpPr>
          <p:spPr>
            <a:xfrm>
              <a:off x="2001225" y="3921700"/>
              <a:ext cx="363725" cy="364550"/>
            </a:xfrm>
            <a:custGeom>
              <a:avLst/>
              <a:gdLst/>
              <a:ahLst/>
              <a:cxnLst/>
              <a:rect l="l" t="t" r="r" b="b"/>
              <a:pathLst>
                <a:path w="14549" h="14582" extrusionOk="0">
                  <a:moveTo>
                    <a:pt x="2610" y="1"/>
                  </a:moveTo>
                  <a:lnTo>
                    <a:pt x="0" y="11972"/>
                  </a:lnTo>
                  <a:lnTo>
                    <a:pt x="11939" y="14582"/>
                  </a:lnTo>
                  <a:lnTo>
                    <a:pt x="14549" y="2611"/>
                  </a:lnTo>
                  <a:lnTo>
                    <a:pt x="261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7" name="Google Shape;6037;p122"/>
            <p:cNvSpPr/>
            <p:nvPr/>
          </p:nvSpPr>
          <p:spPr>
            <a:xfrm>
              <a:off x="2530475" y="3065450"/>
              <a:ext cx="406950" cy="406950"/>
            </a:xfrm>
            <a:custGeom>
              <a:avLst/>
              <a:gdLst/>
              <a:ahLst/>
              <a:cxnLst/>
              <a:rect l="l" t="t" r="r" b="b"/>
              <a:pathLst>
                <a:path w="16278" h="16278" extrusionOk="0">
                  <a:moveTo>
                    <a:pt x="11059" y="0"/>
                  </a:moveTo>
                  <a:lnTo>
                    <a:pt x="0" y="5219"/>
                  </a:lnTo>
                  <a:lnTo>
                    <a:pt x="5187" y="16277"/>
                  </a:lnTo>
                  <a:lnTo>
                    <a:pt x="16278" y="11091"/>
                  </a:lnTo>
                  <a:lnTo>
                    <a:pt x="11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8" name="Google Shape;6038;p122"/>
            <p:cNvSpPr/>
            <p:nvPr/>
          </p:nvSpPr>
          <p:spPr>
            <a:xfrm>
              <a:off x="2466875" y="711925"/>
              <a:ext cx="353950" cy="353125"/>
            </a:xfrm>
            <a:custGeom>
              <a:avLst/>
              <a:gdLst/>
              <a:ahLst/>
              <a:cxnLst/>
              <a:rect l="l" t="t" r="r" b="b"/>
              <a:pathLst>
                <a:path w="14158" h="14125" extrusionOk="0">
                  <a:moveTo>
                    <a:pt x="2088" y="0"/>
                  </a:moveTo>
                  <a:lnTo>
                    <a:pt x="0" y="12069"/>
                  </a:lnTo>
                  <a:lnTo>
                    <a:pt x="12069" y="14125"/>
                  </a:lnTo>
                  <a:lnTo>
                    <a:pt x="14157" y="2088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39" name="Google Shape;6039;p122"/>
            <p:cNvSpPr/>
            <p:nvPr/>
          </p:nvSpPr>
          <p:spPr>
            <a:xfrm>
              <a:off x="2632400" y="1528225"/>
              <a:ext cx="432250" cy="432250"/>
            </a:xfrm>
            <a:custGeom>
              <a:avLst/>
              <a:gdLst/>
              <a:ahLst/>
              <a:cxnLst/>
              <a:rect l="l" t="t" r="r" b="b"/>
              <a:pathLst>
                <a:path w="17290" h="17290" extrusionOk="0">
                  <a:moveTo>
                    <a:pt x="8449" y="1"/>
                  </a:moveTo>
                  <a:lnTo>
                    <a:pt x="1" y="8841"/>
                  </a:lnTo>
                  <a:lnTo>
                    <a:pt x="8841" y="17289"/>
                  </a:lnTo>
                  <a:lnTo>
                    <a:pt x="17289" y="8449"/>
                  </a:lnTo>
                  <a:lnTo>
                    <a:pt x="84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0" name="Google Shape;6040;p122"/>
            <p:cNvSpPr/>
            <p:nvPr/>
          </p:nvSpPr>
          <p:spPr>
            <a:xfrm>
              <a:off x="5608150" y="3026300"/>
              <a:ext cx="430625" cy="430600"/>
            </a:xfrm>
            <a:custGeom>
              <a:avLst/>
              <a:gdLst/>
              <a:ahLst/>
              <a:cxnLst/>
              <a:rect l="l" t="t" r="r" b="b"/>
              <a:pathLst>
                <a:path w="17225" h="17224" extrusionOk="0">
                  <a:moveTo>
                    <a:pt x="9493" y="0"/>
                  </a:moveTo>
                  <a:lnTo>
                    <a:pt x="1" y="7764"/>
                  </a:lnTo>
                  <a:lnTo>
                    <a:pt x="7764" y="17224"/>
                  </a:lnTo>
                  <a:lnTo>
                    <a:pt x="17224" y="9460"/>
                  </a:lnTo>
                  <a:lnTo>
                    <a:pt x="94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1" name="Google Shape;6041;p122"/>
            <p:cNvSpPr/>
            <p:nvPr/>
          </p:nvSpPr>
          <p:spPr>
            <a:xfrm>
              <a:off x="4725800" y="25549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0" y="0"/>
                  </a:moveTo>
                  <a:lnTo>
                    <a:pt x="0" y="12232"/>
                  </a:lnTo>
                  <a:lnTo>
                    <a:pt x="12233" y="12232"/>
                  </a:lnTo>
                  <a:lnTo>
                    <a:pt x="12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2" name="Google Shape;6042;p122"/>
            <p:cNvSpPr/>
            <p:nvPr/>
          </p:nvSpPr>
          <p:spPr>
            <a:xfrm>
              <a:off x="5436100" y="2099075"/>
              <a:ext cx="424075" cy="424075"/>
            </a:xfrm>
            <a:custGeom>
              <a:avLst/>
              <a:gdLst/>
              <a:ahLst/>
              <a:cxnLst/>
              <a:rect l="l" t="t" r="r" b="b"/>
              <a:pathLst>
                <a:path w="16963" h="16963" extrusionOk="0">
                  <a:moveTo>
                    <a:pt x="6785" y="1"/>
                  </a:moveTo>
                  <a:lnTo>
                    <a:pt x="0" y="10178"/>
                  </a:lnTo>
                  <a:lnTo>
                    <a:pt x="10177" y="16963"/>
                  </a:lnTo>
                  <a:lnTo>
                    <a:pt x="16962" y="6785"/>
                  </a:lnTo>
                  <a:lnTo>
                    <a:pt x="67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3" name="Google Shape;6043;p122"/>
            <p:cNvSpPr/>
            <p:nvPr/>
          </p:nvSpPr>
          <p:spPr>
            <a:xfrm>
              <a:off x="4613250" y="1987350"/>
              <a:ext cx="419200" cy="419200"/>
            </a:xfrm>
            <a:custGeom>
              <a:avLst/>
              <a:gdLst/>
              <a:ahLst/>
              <a:cxnLst/>
              <a:rect l="l" t="t" r="r" b="b"/>
              <a:pathLst>
                <a:path w="16768" h="16768" extrusionOk="0">
                  <a:moveTo>
                    <a:pt x="10537" y="1"/>
                  </a:moveTo>
                  <a:lnTo>
                    <a:pt x="1" y="6231"/>
                  </a:lnTo>
                  <a:lnTo>
                    <a:pt x="6264" y="16767"/>
                  </a:lnTo>
                  <a:lnTo>
                    <a:pt x="16767" y="10504"/>
                  </a:lnTo>
                  <a:lnTo>
                    <a:pt x="1053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4" name="Google Shape;6044;p122"/>
            <p:cNvSpPr/>
            <p:nvPr/>
          </p:nvSpPr>
          <p:spPr>
            <a:xfrm>
              <a:off x="5237925" y="3919275"/>
              <a:ext cx="364550" cy="363725"/>
            </a:xfrm>
            <a:custGeom>
              <a:avLst/>
              <a:gdLst/>
              <a:ahLst/>
              <a:cxnLst/>
              <a:rect l="l" t="t" r="r" b="b"/>
              <a:pathLst>
                <a:path w="14582" h="14549" extrusionOk="0">
                  <a:moveTo>
                    <a:pt x="11939" y="0"/>
                  </a:moveTo>
                  <a:lnTo>
                    <a:pt x="0" y="2610"/>
                  </a:lnTo>
                  <a:lnTo>
                    <a:pt x="2610" y="14549"/>
                  </a:lnTo>
                  <a:lnTo>
                    <a:pt x="14581" y="11939"/>
                  </a:lnTo>
                  <a:lnTo>
                    <a:pt x="119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5" name="Google Shape;6045;p122"/>
            <p:cNvSpPr/>
            <p:nvPr/>
          </p:nvSpPr>
          <p:spPr>
            <a:xfrm>
              <a:off x="4661375" y="3064625"/>
              <a:ext cx="406125" cy="406950"/>
            </a:xfrm>
            <a:custGeom>
              <a:avLst/>
              <a:gdLst/>
              <a:ahLst/>
              <a:cxnLst/>
              <a:rect l="l" t="t" r="r" b="b"/>
              <a:pathLst>
                <a:path w="16245" h="16278" extrusionOk="0">
                  <a:moveTo>
                    <a:pt x="5187" y="0"/>
                  </a:moveTo>
                  <a:lnTo>
                    <a:pt x="0" y="11091"/>
                  </a:lnTo>
                  <a:lnTo>
                    <a:pt x="11058" y="16278"/>
                  </a:lnTo>
                  <a:lnTo>
                    <a:pt x="16245" y="5220"/>
                  </a:lnTo>
                  <a:lnTo>
                    <a:pt x="518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6" name="Google Shape;6046;p122"/>
            <p:cNvSpPr/>
            <p:nvPr/>
          </p:nvSpPr>
          <p:spPr>
            <a:xfrm>
              <a:off x="4777975" y="711100"/>
              <a:ext cx="353150" cy="353125"/>
            </a:xfrm>
            <a:custGeom>
              <a:avLst/>
              <a:gdLst/>
              <a:ahLst/>
              <a:cxnLst/>
              <a:rect l="l" t="t" r="r" b="b"/>
              <a:pathLst>
                <a:path w="14126" h="14125" extrusionOk="0">
                  <a:moveTo>
                    <a:pt x="12038" y="1"/>
                  </a:moveTo>
                  <a:lnTo>
                    <a:pt x="1" y="2088"/>
                  </a:lnTo>
                  <a:lnTo>
                    <a:pt x="2088" y="14125"/>
                  </a:lnTo>
                  <a:lnTo>
                    <a:pt x="14125" y="12070"/>
                  </a:lnTo>
                  <a:lnTo>
                    <a:pt x="120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7" name="Google Shape;6047;p122"/>
            <p:cNvSpPr/>
            <p:nvPr/>
          </p:nvSpPr>
          <p:spPr>
            <a:xfrm>
              <a:off x="4532525" y="1529050"/>
              <a:ext cx="432225" cy="431425"/>
            </a:xfrm>
            <a:custGeom>
              <a:avLst/>
              <a:gdLst/>
              <a:ahLst/>
              <a:cxnLst/>
              <a:rect l="l" t="t" r="r" b="b"/>
              <a:pathLst>
                <a:path w="17289" h="17257" extrusionOk="0">
                  <a:moveTo>
                    <a:pt x="8840" y="0"/>
                  </a:moveTo>
                  <a:lnTo>
                    <a:pt x="0" y="8416"/>
                  </a:lnTo>
                  <a:lnTo>
                    <a:pt x="8449" y="17256"/>
                  </a:lnTo>
                  <a:lnTo>
                    <a:pt x="17289" y="8840"/>
                  </a:lnTo>
                  <a:lnTo>
                    <a:pt x="88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8" name="Google Shape;6048;p122"/>
            <p:cNvSpPr/>
            <p:nvPr/>
          </p:nvSpPr>
          <p:spPr>
            <a:xfrm>
              <a:off x="3331300" y="4072575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33" y="1"/>
                  </a:moveTo>
                  <a:cubicBezTo>
                    <a:pt x="2740" y="1"/>
                    <a:pt x="0" y="2741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49" name="Google Shape;6049;p122"/>
            <p:cNvSpPr/>
            <p:nvPr/>
          </p:nvSpPr>
          <p:spPr>
            <a:xfrm>
              <a:off x="4257700" y="3790425"/>
              <a:ext cx="152525" cy="153325"/>
            </a:xfrm>
            <a:custGeom>
              <a:avLst/>
              <a:gdLst/>
              <a:ahLst/>
              <a:cxnLst/>
              <a:rect l="l" t="t" r="r" b="b"/>
              <a:pathLst>
                <a:path w="6101" h="6133" extrusionOk="0">
                  <a:moveTo>
                    <a:pt x="3067" y="0"/>
                  </a:moveTo>
                  <a:cubicBezTo>
                    <a:pt x="1370" y="0"/>
                    <a:pt x="0" y="1370"/>
                    <a:pt x="0" y="3066"/>
                  </a:cubicBezTo>
                  <a:cubicBezTo>
                    <a:pt x="0" y="4763"/>
                    <a:pt x="1370" y="6133"/>
                    <a:pt x="3067" y="6133"/>
                  </a:cubicBezTo>
                  <a:cubicBezTo>
                    <a:pt x="4730" y="6133"/>
                    <a:pt x="6100" y="4763"/>
                    <a:pt x="6100" y="3066"/>
                  </a:cubicBezTo>
                  <a:cubicBezTo>
                    <a:pt x="6100" y="1370"/>
                    <a:pt x="4730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0" name="Google Shape;6050;p122"/>
            <p:cNvSpPr/>
            <p:nvPr/>
          </p:nvSpPr>
          <p:spPr>
            <a:xfrm>
              <a:off x="4008975" y="431152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54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54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51" name="Google Shape;6051;p122"/>
          <p:cNvGrpSpPr/>
          <p:nvPr/>
        </p:nvGrpSpPr>
        <p:grpSpPr>
          <a:xfrm>
            <a:off x="2240305" y="3420259"/>
            <a:ext cx="522830" cy="520876"/>
            <a:chOff x="1180825" y="238125"/>
            <a:chExt cx="5238775" cy="5219200"/>
          </a:xfrm>
        </p:grpSpPr>
        <p:sp>
          <p:nvSpPr>
            <p:cNvPr id="6052" name="Google Shape;6052;p122"/>
            <p:cNvSpPr/>
            <p:nvPr/>
          </p:nvSpPr>
          <p:spPr>
            <a:xfrm>
              <a:off x="1190625" y="238125"/>
              <a:ext cx="5219200" cy="5092800"/>
            </a:xfrm>
            <a:custGeom>
              <a:avLst/>
              <a:gdLst/>
              <a:ahLst/>
              <a:cxnLst/>
              <a:rect l="l" t="t" r="r" b="b"/>
              <a:pathLst>
                <a:path w="208768" h="203712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40004"/>
                    <a:pt x="17843" y="171450"/>
                    <a:pt x="45048" y="190272"/>
                  </a:cubicBezTo>
                  <a:lnTo>
                    <a:pt x="48636" y="190272"/>
                  </a:lnTo>
                  <a:lnTo>
                    <a:pt x="51539" y="194414"/>
                  </a:lnTo>
                  <a:cubicBezTo>
                    <a:pt x="57998" y="198231"/>
                    <a:pt x="64914" y="201330"/>
                    <a:pt x="72188" y="203711"/>
                  </a:cubicBezTo>
                  <a:lnTo>
                    <a:pt x="136579" y="203711"/>
                  </a:lnTo>
                  <a:cubicBezTo>
                    <a:pt x="143854" y="201330"/>
                    <a:pt x="150769" y="198231"/>
                    <a:pt x="157228" y="194414"/>
                  </a:cubicBezTo>
                  <a:lnTo>
                    <a:pt x="160131" y="190272"/>
                  </a:lnTo>
                  <a:lnTo>
                    <a:pt x="163719" y="190272"/>
                  </a:lnTo>
                  <a:cubicBezTo>
                    <a:pt x="190924" y="171450"/>
                    <a:pt x="208767" y="140004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3" name="Google Shape;6053;p122"/>
            <p:cNvSpPr/>
            <p:nvPr/>
          </p:nvSpPr>
          <p:spPr>
            <a:xfrm>
              <a:off x="5121300" y="4372325"/>
              <a:ext cx="209625" cy="726175"/>
            </a:xfrm>
            <a:custGeom>
              <a:avLst/>
              <a:gdLst/>
              <a:ahLst/>
              <a:cxnLst/>
              <a:rect l="l" t="t" r="r" b="b"/>
              <a:pathLst>
                <a:path w="8385" h="29047" extrusionOk="0">
                  <a:moveTo>
                    <a:pt x="5155" y="1"/>
                  </a:moveTo>
                  <a:cubicBezTo>
                    <a:pt x="3586" y="1"/>
                    <a:pt x="2277" y="1220"/>
                    <a:pt x="2154" y="2787"/>
                  </a:cubicBezTo>
                  <a:lnTo>
                    <a:pt x="1" y="29046"/>
                  </a:lnTo>
                  <a:cubicBezTo>
                    <a:pt x="2219" y="27742"/>
                    <a:pt x="4372" y="26372"/>
                    <a:pt x="6492" y="24904"/>
                  </a:cubicBezTo>
                  <a:lnTo>
                    <a:pt x="8254" y="3309"/>
                  </a:lnTo>
                  <a:cubicBezTo>
                    <a:pt x="8384" y="1613"/>
                    <a:pt x="7112" y="145"/>
                    <a:pt x="5448" y="15"/>
                  </a:cubicBezTo>
                  <a:cubicBezTo>
                    <a:pt x="5350" y="5"/>
                    <a:pt x="5252" y="1"/>
                    <a:pt x="5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4" name="Google Shape;6054;p122"/>
            <p:cNvSpPr/>
            <p:nvPr/>
          </p:nvSpPr>
          <p:spPr>
            <a:xfrm>
              <a:off x="4368600" y="3950825"/>
              <a:ext cx="969650" cy="574375"/>
            </a:xfrm>
            <a:custGeom>
              <a:avLst/>
              <a:gdLst/>
              <a:ahLst/>
              <a:cxnLst/>
              <a:rect l="l" t="t" r="r" b="b"/>
              <a:pathLst>
                <a:path w="38786" h="22975" extrusionOk="0">
                  <a:moveTo>
                    <a:pt x="3490" y="0"/>
                  </a:moveTo>
                  <a:cubicBezTo>
                    <a:pt x="2399" y="0"/>
                    <a:pt x="1349" y="602"/>
                    <a:pt x="783" y="1641"/>
                  </a:cubicBezTo>
                  <a:cubicBezTo>
                    <a:pt x="1" y="3109"/>
                    <a:pt x="588" y="4968"/>
                    <a:pt x="2056" y="5751"/>
                  </a:cubicBezTo>
                  <a:lnTo>
                    <a:pt x="33860" y="22616"/>
                  </a:lnTo>
                  <a:cubicBezTo>
                    <a:pt x="34317" y="22844"/>
                    <a:pt x="34806" y="22975"/>
                    <a:pt x="35295" y="22975"/>
                  </a:cubicBezTo>
                  <a:cubicBezTo>
                    <a:pt x="36404" y="22975"/>
                    <a:pt x="37448" y="22387"/>
                    <a:pt x="38003" y="21344"/>
                  </a:cubicBezTo>
                  <a:cubicBezTo>
                    <a:pt x="38786" y="19843"/>
                    <a:pt x="38231" y="17984"/>
                    <a:pt x="36731" y="17201"/>
                  </a:cubicBezTo>
                  <a:lnTo>
                    <a:pt x="4926" y="369"/>
                  </a:lnTo>
                  <a:cubicBezTo>
                    <a:pt x="4465" y="119"/>
                    <a:pt x="3974" y="0"/>
                    <a:pt x="34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5" name="Google Shape;6055;p122"/>
            <p:cNvSpPr/>
            <p:nvPr/>
          </p:nvSpPr>
          <p:spPr>
            <a:xfrm>
              <a:off x="2269525" y="4372325"/>
              <a:ext cx="209600" cy="726175"/>
            </a:xfrm>
            <a:custGeom>
              <a:avLst/>
              <a:gdLst/>
              <a:ahLst/>
              <a:cxnLst/>
              <a:rect l="l" t="t" r="r" b="b"/>
              <a:pathLst>
                <a:path w="8384" h="29047" extrusionOk="0">
                  <a:moveTo>
                    <a:pt x="3229" y="1"/>
                  </a:moveTo>
                  <a:cubicBezTo>
                    <a:pt x="3132" y="1"/>
                    <a:pt x="3034" y="5"/>
                    <a:pt x="2936" y="15"/>
                  </a:cubicBezTo>
                  <a:cubicBezTo>
                    <a:pt x="1272" y="145"/>
                    <a:pt x="0" y="1613"/>
                    <a:pt x="131" y="3309"/>
                  </a:cubicBezTo>
                  <a:lnTo>
                    <a:pt x="1892" y="24904"/>
                  </a:lnTo>
                  <a:cubicBezTo>
                    <a:pt x="4012" y="26372"/>
                    <a:pt x="6165" y="27742"/>
                    <a:pt x="8383" y="29046"/>
                  </a:cubicBezTo>
                  <a:lnTo>
                    <a:pt x="6230" y="2787"/>
                  </a:lnTo>
                  <a:cubicBezTo>
                    <a:pt x="6108" y="1220"/>
                    <a:pt x="4798" y="1"/>
                    <a:pt x="3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6" name="Google Shape;6056;p122"/>
            <p:cNvSpPr/>
            <p:nvPr/>
          </p:nvSpPr>
          <p:spPr>
            <a:xfrm>
              <a:off x="2262175" y="3950825"/>
              <a:ext cx="969650" cy="574375"/>
            </a:xfrm>
            <a:custGeom>
              <a:avLst/>
              <a:gdLst/>
              <a:ahLst/>
              <a:cxnLst/>
              <a:rect l="l" t="t" r="r" b="b"/>
              <a:pathLst>
                <a:path w="38786" h="22975" extrusionOk="0">
                  <a:moveTo>
                    <a:pt x="35296" y="0"/>
                  </a:moveTo>
                  <a:cubicBezTo>
                    <a:pt x="34812" y="0"/>
                    <a:pt x="34321" y="119"/>
                    <a:pt x="33860" y="369"/>
                  </a:cubicBezTo>
                  <a:lnTo>
                    <a:pt x="2056" y="17201"/>
                  </a:lnTo>
                  <a:cubicBezTo>
                    <a:pt x="555" y="17984"/>
                    <a:pt x="1" y="19843"/>
                    <a:pt x="783" y="21344"/>
                  </a:cubicBezTo>
                  <a:cubicBezTo>
                    <a:pt x="1338" y="22387"/>
                    <a:pt x="2382" y="22975"/>
                    <a:pt x="3491" y="22975"/>
                  </a:cubicBezTo>
                  <a:cubicBezTo>
                    <a:pt x="3980" y="22975"/>
                    <a:pt x="4469" y="22844"/>
                    <a:pt x="4926" y="22616"/>
                  </a:cubicBezTo>
                  <a:lnTo>
                    <a:pt x="36730" y="5751"/>
                  </a:lnTo>
                  <a:cubicBezTo>
                    <a:pt x="38198" y="4968"/>
                    <a:pt x="38786" y="3109"/>
                    <a:pt x="38003" y="1641"/>
                  </a:cubicBezTo>
                  <a:cubicBezTo>
                    <a:pt x="37438" y="602"/>
                    <a:pt x="36387" y="0"/>
                    <a:pt x="352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7" name="Google Shape;6057;p122"/>
            <p:cNvSpPr/>
            <p:nvPr/>
          </p:nvSpPr>
          <p:spPr>
            <a:xfrm>
              <a:off x="5812025" y="4421575"/>
              <a:ext cx="607575" cy="492625"/>
            </a:xfrm>
            <a:custGeom>
              <a:avLst/>
              <a:gdLst/>
              <a:ahLst/>
              <a:cxnLst/>
              <a:rect l="l" t="t" r="r" b="b"/>
              <a:pathLst>
                <a:path w="24303" h="19705" extrusionOk="0">
                  <a:moveTo>
                    <a:pt x="3456" y="0"/>
                  </a:moveTo>
                  <a:cubicBezTo>
                    <a:pt x="2547" y="0"/>
                    <a:pt x="1648" y="403"/>
                    <a:pt x="1045" y="1176"/>
                  </a:cubicBezTo>
                  <a:cubicBezTo>
                    <a:pt x="1" y="2514"/>
                    <a:pt x="229" y="4438"/>
                    <a:pt x="1567" y="5482"/>
                  </a:cubicBezTo>
                  <a:lnTo>
                    <a:pt x="18986" y="19052"/>
                  </a:lnTo>
                  <a:cubicBezTo>
                    <a:pt x="19540" y="19509"/>
                    <a:pt x="20192" y="19704"/>
                    <a:pt x="20845" y="19704"/>
                  </a:cubicBezTo>
                  <a:cubicBezTo>
                    <a:pt x="21758" y="19704"/>
                    <a:pt x="22672" y="19313"/>
                    <a:pt x="23259" y="18530"/>
                  </a:cubicBezTo>
                  <a:cubicBezTo>
                    <a:pt x="24303" y="17193"/>
                    <a:pt x="24074" y="15301"/>
                    <a:pt x="22737" y="14257"/>
                  </a:cubicBezTo>
                  <a:lnTo>
                    <a:pt x="5350" y="654"/>
                  </a:lnTo>
                  <a:cubicBezTo>
                    <a:pt x="4787" y="214"/>
                    <a:pt x="4118" y="0"/>
                    <a:pt x="3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8" name="Google Shape;6058;p122"/>
            <p:cNvSpPr/>
            <p:nvPr/>
          </p:nvSpPr>
          <p:spPr>
            <a:xfrm>
              <a:off x="5432825" y="3159250"/>
              <a:ext cx="551300" cy="1415700"/>
            </a:xfrm>
            <a:custGeom>
              <a:avLst/>
              <a:gdLst/>
              <a:ahLst/>
              <a:cxnLst/>
              <a:rect l="l" t="t" r="r" b="b"/>
              <a:pathLst>
                <a:path w="22052" h="56628" extrusionOk="0">
                  <a:moveTo>
                    <a:pt x="3388" y="1"/>
                  </a:moveTo>
                  <a:cubicBezTo>
                    <a:pt x="3099" y="1"/>
                    <a:pt x="2805" y="42"/>
                    <a:pt x="2512" y="130"/>
                  </a:cubicBezTo>
                  <a:cubicBezTo>
                    <a:pt x="914" y="619"/>
                    <a:pt x="1" y="2348"/>
                    <a:pt x="457" y="3946"/>
                  </a:cubicBezTo>
                  <a:lnTo>
                    <a:pt x="15691" y="54442"/>
                  </a:lnTo>
                  <a:cubicBezTo>
                    <a:pt x="16082" y="55747"/>
                    <a:pt x="17322" y="56627"/>
                    <a:pt x="18626" y="56627"/>
                  </a:cubicBezTo>
                  <a:cubicBezTo>
                    <a:pt x="18920" y="56627"/>
                    <a:pt x="19214" y="56562"/>
                    <a:pt x="19507" y="56497"/>
                  </a:cubicBezTo>
                  <a:cubicBezTo>
                    <a:pt x="21138" y="56008"/>
                    <a:pt x="22052" y="54279"/>
                    <a:pt x="21562" y="52680"/>
                  </a:cubicBezTo>
                  <a:lnTo>
                    <a:pt x="6329" y="2185"/>
                  </a:lnTo>
                  <a:cubicBezTo>
                    <a:pt x="5927" y="873"/>
                    <a:pt x="4712" y="1"/>
                    <a:pt x="3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59" name="Google Shape;6059;p122"/>
            <p:cNvSpPr/>
            <p:nvPr/>
          </p:nvSpPr>
          <p:spPr>
            <a:xfrm>
              <a:off x="4423250" y="3159425"/>
              <a:ext cx="1181675" cy="620425"/>
            </a:xfrm>
            <a:custGeom>
              <a:avLst/>
              <a:gdLst/>
              <a:ahLst/>
              <a:cxnLst/>
              <a:rect l="l" t="t" r="r" b="b"/>
              <a:pathLst>
                <a:path w="47267" h="24817" extrusionOk="0">
                  <a:moveTo>
                    <a:pt x="43783" y="0"/>
                  </a:moveTo>
                  <a:cubicBezTo>
                    <a:pt x="43354" y="0"/>
                    <a:pt x="42918" y="92"/>
                    <a:pt x="42504" y="286"/>
                  </a:cubicBezTo>
                  <a:lnTo>
                    <a:pt x="2186" y="18977"/>
                  </a:lnTo>
                  <a:cubicBezTo>
                    <a:pt x="653" y="19695"/>
                    <a:pt x="0" y="21489"/>
                    <a:pt x="718" y="23022"/>
                  </a:cubicBezTo>
                  <a:cubicBezTo>
                    <a:pt x="1240" y="24164"/>
                    <a:pt x="2316" y="24816"/>
                    <a:pt x="3490" y="24816"/>
                  </a:cubicBezTo>
                  <a:cubicBezTo>
                    <a:pt x="3915" y="24816"/>
                    <a:pt x="4339" y="24718"/>
                    <a:pt x="4763" y="24522"/>
                  </a:cubicBezTo>
                  <a:lnTo>
                    <a:pt x="45081" y="5831"/>
                  </a:lnTo>
                  <a:cubicBezTo>
                    <a:pt x="46614" y="5114"/>
                    <a:pt x="47266" y="3320"/>
                    <a:pt x="46549" y="1786"/>
                  </a:cubicBezTo>
                  <a:cubicBezTo>
                    <a:pt x="46049" y="668"/>
                    <a:pt x="44941" y="0"/>
                    <a:pt x="437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0" name="Google Shape;6060;p122"/>
            <p:cNvSpPr/>
            <p:nvPr/>
          </p:nvSpPr>
          <p:spPr>
            <a:xfrm>
              <a:off x="1180825" y="4472775"/>
              <a:ext cx="607575" cy="492800"/>
            </a:xfrm>
            <a:custGeom>
              <a:avLst/>
              <a:gdLst/>
              <a:ahLst/>
              <a:cxnLst/>
              <a:rect l="l" t="t" r="r" b="b"/>
              <a:pathLst>
                <a:path w="24303" h="19712" extrusionOk="0">
                  <a:moveTo>
                    <a:pt x="20826" y="1"/>
                  </a:moveTo>
                  <a:cubicBezTo>
                    <a:pt x="20170" y="1"/>
                    <a:pt x="19510" y="207"/>
                    <a:pt x="18953" y="629"/>
                  </a:cubicBezTo>
                  <a:lnTo>
                    <a:pt x="1566" y="14231"/>
                  </a:lnTo>
                  <a:cubicBezTo>
                    <a:pt x="229" y="15275"/>
                    <a:pt x="1" y="17200"/>
                    <a:pt x="1044" y="18537"/>
                  </a:cubicBezTo>
                  <a:cubicBezTo>
                    <a:pt x="1632" y="19287"/>
                    <a:pt x="2545" y="19711"/>
                    <a:pt x="3458" y="19711"/>
                  </a:cubicBezTo>
                  <a:cubicBezTo>
                    <a:pt x="4111" y="19711"/>
                    <a:pt x="4763" y="19483"/>
                    <a:pt x="5318" y="19059"/>
                  </a:cubicBezTo>
                  <a:lnTo>
                    <a:pt x="22737" y="5456"/>
                  </a:lnTo>
                  <a:cubicBezTo>
                    <a:pt x="24074" y="4413"/>
                    <a:pt x="24302" y="2488"/>
                    <a:pt x="23259" y="1183"/>
                  </a:cubicBezTo>
                  <a:cubicBezTo>
                    <a:pt x="22650" y="404"/>
                    <a:pt x="21742" y="1"/>
                    <a:pt x="20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1" name="Google Shape;6061;p122"/>
            <p:cNvSpPr/>
            <p:nvPr/>
          </p:nvSpPr>
          <p:spPr>
            <a:xfrm>
              <a:off x="1616300" y="3210550"/>
              <a:ext cx="551300" cy="1414950"/>
            </a:xfrm>
            <a:custGeom>
              <a:avLst/>
              <a:gdLst/>
              <a:ahLst/>
              <a:cxnLst/>
              <a:rect l="l" t="t" r="r" b="b"/>
              <a:pathLst>
                <a:path w="22052" h="56598" extrusionOk="0">
                  <a:moveTo>
                    <a:pt x="18648" y="1"/>
                  </a:moveTo>
                  <a:cubicBezTo>
                    <a:pt x="17330" y="1"/>
                    <a:pt x="16123" y="855"/>
                    <a:pt x="15723" y="2188"/>
                  </a:cubicBezTo>
                  <a:lnTo>
                    <a:pt x="490" y="52651"/>
                  </a:lnTo>
                  <a:cubicBezTo>
                    <a:pt x="1" y="54282"/>
                    <a:pt x="914" y="55978"/>
                    <a:pt x="2545" y="56467"/>
                  </a:cubicBezTo>
                  <a:cubicBezTo>
                    <a:pt x="2839" y="56565"/>
                    <a:pt x="3132" y="56598"/>
                    <a:pt x="3426" y="56598"/>
                  </a:cubicBezTo>
                  <a:cubicBezTo>
                    <a:pt x="4730" y="56598"/>
                    <a:pt x="5970" y="55750"/>
                    <a:pt x="6361" y="54412"/>
                  </a:cubicBezTo>
                  <a:lnTo>
                    <a:pt x="21595" y="3949"/>
                  </a:lnTo>
                  <a:cubicBezTo>
                    <a:pt x="22052" y="2318"/>
                    <a:pt x="21138" y="622"/>
                    <a:pt x="19540" y="133"/>
                  </a:cubicBezTo>
                  <a:cubicBezTo>
                    <a:pt x="19242" y="44"/>
                    <a:pt x="18942" y="1"/>
                    <a:pt x="186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2" name="Google Shape;6062;p122"/>
            <p:cNvSpPr/>
            <p:nvPr/>
          </p:nvSpPr>
          <p:spPr>
            <a:xfrm>
              <a:off x="1995500" y="3210650"/>
              <a:ext cx="1181675" cy="619750"/>
            </a:xfrm>
            <a:custGeom>
              <a:avLst/>
              <a:gdLst/>
              <a:ahLst/>
              <a:cxnLst/>
              <a:rect l="l" t="t" r="r" b="b"/>
              <a:pathLst>
                <a:path w="47267" h="24790" extrusionOk="0">
                  <a:moveTo>
                    <a:pt x="3460" y="1"/>
                  </a:moveTo>
                  <a:cubicBezTo>
                    <a:pt x="2310" y="1"/>
                    <a:pt x="1215" y="649"/>
                    <a:pt x="718" y="1760"/>
                  </a:cubicBezTo>
                  <a:cubicBezTo>
                    <a:pt x="1" y="3293"/>
                    <a:pt x="653" y="5120"/>
                    <a:pt x="2186" y="5837"/>
                  </a:cubicBezTo>
                  <a:lnTo>
                    <a:pt x="42504" y="24496"/>
                  </a:lnTo>
                  <a:cubicBezTo>
                    <a:pt x="42929" y="24692"/>
                    <a:pt x="43353" y="24790"/>
                    <a:pt x="43777" y="24790"/>
                  </a:cubicBezTo>
                  <a:cubicBezTo>
                    <a:pt x="44951" y="24790"/>
                    <a:pt x="46027" y="24137"/>
                    <a:pt x="46549" y="23028"/>
                  </a:cubicBezTo>
                  <a:cubicBezTo>
                    <a:pt x="47267" y="21495"/>
                    <a:pt x="46615" y="19668"/>
                    <a:pt x="45081" y="18951"/>
                  </a:cubicBezTo>
                  <a:lnTo>
                    <a:pt x="4763" y="292"/>
                  </a:lnTo>
                  <a:cubicBezTo>
                    <a:pt x="4341" y="94"/>
                    <a:pt x="3896" y="1"/>
                    <a:pt x="34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3" name="Google Shape;6063;p122"/>
            <p:cNvSpPr/>
            <p:nvPr/>
          </p:nvSpPr>
          <p:spPr>
            <a:xfrm>
              <a:off x="1602450" y="1252225"/>
              <a:ext cx="942725" cy="608750"/>
            </a:xfrm>
            <a:custGeom>
              <a:avLst/>
              <a:gdLst/>
              <a:ahLst/>
              <a:cxnLst/>
              <a:rect l="l" t="t" r="r" b="b"/>
              <a:pathLst>
                <a:path w="37709" h="24350" extrusionOk="0">
                  <a:moveTo>
                    <a:pt x="3503" y="1"/>
                  </a:moveTo>
                  <a:cubicBezTo>
                    <a:pt x="2462" y="1"/>
                    <a:pt x="1442" y="543"/>
                    <a:pt x="881" y="1516"/>
                  </a:cubicBezTo>
                  <a:cubicBezTo>
                    <a:pt x="0" y="2951"/>
                    <a:pt x="489" y="4843"/>
                    <a:pt x="1957" y="5691"/>
                  </a:cubicBezTo>
                  <a:lnTo>
                    <a:pt x="32653" y="23893"/>
                  </a:lnTo>
                  <a:cubicBezTo>
                    <a:pt x="33142" y="24186"/>
                    <a:pt x="33696" y="24350"/>
                    <a:pt x="34218" y="24350"/>
                  </a:cubicBezTo>
                  <a:cubicBezTo>
                    <a:pt x="35262" y="24350"/>
                    <a:pt x="36273" y="23795"/>
                    <a:pt x="36860" y="22849"/>
                  </a:cubicBezTo>
                  <a:cubicBezTo>
                    <a:pt x="37709" y="21381"/>
                    <a:pt x="37252" y="19522"/>
                    <a:pt x="35784" y="18641"/>
                  </a:cubicBezTo>
                  <a:lnTo>
                    <a:pt x="5056" y="439"/>
                  </a:lnTo>
                  <a:cubicBezTo>
                    <a:pt x="4571" y="142"/>
                    <a:pt x="4035" y="1"/>
                    <a:pt x="35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4" name="Google Shape;6064;p122"/>
            <p:cNvSpPr/>
            <p:nvPr/>
          </p:nvSpPr>
          <p:spPr>
            <a:xfrm>
              <a:off x="2371450" y="1707775"/>
              <a:ext cx="455900" cy="934450"/>
            </a:xfrm>
            <a:custGeom>
              <a:avLst/>
              <a:gdLst/>
              <a:ahLst/>
              <a:cxnLst/>
              <a:rect l="l" t="t" r="r" b="b"/>
              <a:pathLst>
                <a:path w="18236" h="37378" extrusionOk="0">
                  <a:moveTo>
                    <a:pt x="3478" y="0"/>
                  </a:moveTo>
                  <a:cubicBezTo>
                    <a:pt x="3126" y="0"/>
                    <a:pt x="2766" y="62"/>
                    <a:pt x="2414" y="191"/>
                  </a:cubicBezTo>
                  <a:cubicBezTo>
                    <a:pt x="849" y="745"/>
                    <a:pt x="1" y="2507"/>
                    <a:pt x="588" y="4105"/>
                  </a:cubicBezTo>
                  <a:lnTo>
                    <a:pt x="11907" y="35355"/>
                  </a:lnTo>
                  <a:cubicBezTo>
                    <a:pt x="12363" y="36594"/>
                    <a:pt x="13538" y="37377"/>
                    <a:pt x="14810" y="37377"/>
                  </a:cubicBezTo>
                  <a:cubicBezTo>
                    <a:pt x="15136" y="37377"/>
                    <a:pt x="15495" y="37312"/>
                    <a:pt x="15854" y="37182"/>
                  </a:cubicBezTo>
                  <a:cubicBezTo>
                    <a:pt x="17420" y="36627"/>
                    <a:pt x="18235" y="34866"/>
                    <a:pt x="17681" y="33267"/>
                  </a:cubicBezTo>
                  <a:lnTo>
                    <a:pt x="6329" y="2017"/>
                  </a:lnTo>
                  <a:cubicBezTo>
                    <a:pt x="5896" y="771"/>
                    <a:pt x="4729" y="0"/>
                    <a:pt x="3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5" name="Google Shape;6065;p122"/>
            <p:cNvSpPr/>
            <p:nvPr/>
          </p:nvSpPr>
          <p:spPr>
            <a:xfrm>
              <a:off x="2657700" y="2489275"/>
              <a:ext cx="571675" cy="243475"/>
            </a:xfrm>
            <a:custGeom>
              <a:avLst/>
              <a:gdLst/>
              <a:ahLst/>
              <a:cxnLst/>
              <a:rect l="l" t="t" r="r" b="b"/>
              <a:pathLst>
                <a:path w="22867" h="9739" extrusionOk="0">
                  <a:moveTo>
                    <a:pt x="3309" y="0"/>
                  </a:moveTo>
                  <a:cubicBezTo>
                    <a:pt x="1911" y="0"/>
                    <a:pt x="667" y="971"/>
                    <a:pt x="359" y="2399"/>
                  </a:cubicBezTo>
                  <a:cubicBezTo>
                    <a:pt x="0" y="4030"/>
                    <a:pt x="1044" y="5661"/>
                    <a:pt x="2675" y="6052"/>
                  </a:cubicBezTo>
                  <a:lnTo>
                    <a:pt x="18822" y="9640"/>
                  </a:lnTo>
                  <a:cubicBezTo>
                    <a:pt x="19050" y="9706"/>
                    <a:pt x="19278" y="9738"/>
                    <a:pt x="19507" y="9738"/>
                  </a:cubicBezTo>
                  <a:cubicBezTo>
                    <a:pt x="20909" y="9738"/>
                    <a:pt x="22182" y="8760"/>
                    <a:pt x="22475" y="7324"/>
                  </a:cubicBezTo>
                  <a:cubicBezTo>
                    <a:pt x="22867" y="5693"/>
                    <a:pt x="21823" y="4062"/>
                    <a:pt x="20159" y="3671"/>
                  </a:cubicBezTo>
                  <a:lnTo>
                    <a:pt x="4012" y="83"/>
                  </a:lnTo>
                  <a:cubicBezTo>
                    <a:pt x="3776" y="27"/>
                    <a:pt x="3540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6" name="Google Shape;6066;p122"/>
            <p:cNvSpPr/>
            <p:nvPr/>
          </p:nvSpPr>
          <p:spPr>
            <a:xfrm>
              <a:off x="5055250" y="1252225"/>
              <a:ext cx="942750" cy="608750"/>
            </a:xfrm>
            <a:custGeom>
              <a:avLst/>
              <a:gdLst/>
              <a:ahLst/>
              <a:cxnLst/>
              <a:rect l="l" t="t" r="r" b="b"/>
              <a:pathLst>
                <a:path w="37710" h="24350" extrusionOk="0">
                  <a:moveTo>
                    <a:pt x="34206" y="1"/>
                  </a:moveTo>
                  <a:cubicBezTo>
                    <a:pt x="33675" y="1"/>
                    <a:pt x="33138" y="142"/>
                    <a:pt x="32653" y="439"/>
                  </a:cubicBezTo>
                  <a:lnTo>
                    <a:pt x="1925" y="18641"/>
                  </a:lnTo>
                  <a:cubicBezTo>
                    <a:pt x="457" y="19522"/>
                    <a:pt x="1" y="21381"/>
                    <a:pt x="849" y="22849"/>
                  </a:cubicBezTo>
                  <a:cubicBezTo>
                    <a:pt x="1436" y="23795"/>
                    <a:pt x="2447" y="24350"/>
                    <a:pt x="3491" y="24350"/>
                  </a:cubicBezTo>
                  <a:cubicBezTo>
                    <a:pt x="4013" y="24350"/>
                    <a:pt x="4567" y="24186"/>
                    <a:pt x="5057" y="23893"/>
                  </a:cubicBezTo>
                  <a:lnTo>
                    <a:pt x="35752" y="5691"/>
                  </a:lnTo>
                  <a:cubicBezTo>
                    <a:pt x="37220" y="4843"/>
                    <a:pt x="37709" y="2951"/>
                    <a:pt x="36828" y="1516"/>
                  </a:cubicBezTo>
                  <a:cubicBezTo>
                    <a:pt x="36267" y="543"/>
                    <a:pt x="35247" y="1"/>
                    <a:pt x="34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7" name="Google Shape;6067;p122"/>
            <p:cNvSpPr/>
            <p:nvPr/>
          </p:nvSpPr>
          <p:spPr>
            <a:xfrm>
              <a:off x="4773100" y="1707775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14757" y="0"/>
                  </a:moveTo>
                  <a:cubicBezTo>
                    <a:pt x="13506" y="0"/>
                    <a:pt x="12339" y="771"/>
                    <a:pt x="11906" y="2017"/>
                  </a:cubicBezTo>
                  <a:lnTo>
                    <a:pt x="555" y="33267"/>
                  </a:lnTo>
                  <a:cubicBezTo>
                    <a:pt x="0" y="34866"/>
                    <a:pt x="816" y="36627"/>
                    <a:pt x="2381" y="37182"/>
                  </a:cubicBezTo>
                  <a:cubicBezTo>
                    <a:pt x="2740" y="37312"/>
                    <a:pt x="3099" y="37377"/>
                    <a:pt x="3425" y="37377"/>
                  </a:cubicBezTo>
                  <a:cubicBezTo>
                    <a:pt x="4697" y="37377"/>
                    <a:pt x="5872" y="36594"/>
                    <a:pt x="6328" y="35355"/>
                  </a:cubicBezTo>
                  <a:lnTo>
                    <a:pt x="17647" y="4105"/>
                  </a:lnTo>
                  <a:cubicBezTo>
                    <a:pt x="18235" y="2507"/>
                    <a:pt x="17386" y="745"/>
                    <a:pt x="15821" y="191"/>
                  </a:cubicBezTo>
                  <a:cubicBezTo>
                    <a:pt x="15469" y="62"/>
                    <a:pt x="15110" y="0"/>
                    <a:pt x="1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8" name="Google Shape;6068;p122"/>
            <p:cNvSpPr/>
            <p:nvPr/>
          </p:nvSpPr>
          <p:spPr>
            <a:xfrm>
              <a:off x="4371050" y="2489275"/>
              <a:ext cx="571675" cy="243475"/>
            </a:xfrm>
            <a:custGeom>
              <a:avLst/>
              <a:gdLst/>
              <a:ahLst/>
              <a:cxnLst/>
              <a:rect l="l" t="t" r="r" b="b"/>
              <a:pathLst>
                <a:path w="22867" h="9739" extrusionOk="0">
                  <a:moveTo>
                    <a:pt x="19558" y="0"/>
                  </a:moveTo>
                  <a:cubicBezTo>
                    <a:pt x="19327" y="0"/>
                    <a:pt x="19091" y="27"/>
                    <a:pt x="18855" y="83"/>
                  </a:cubicBezTo>
                  <a:lnTo>
                    <a:pt x="2708" y="3671"/>
                  </a:lnTo>
                  <a:cubicBezTo>
                    <a:pt x="1044" y="4062"/>
                    <a:pt x="0" y="5693"/>
                    <a:pt x="392" y="7324"/>
                  </a:cubicBezTo>
                  <a:cubicBezTo>
                    <a:pt x="685" y="8760"/>
                    <a:pt x="1958" y="9738"/>
                    <a:pt x="3360" y="9738"/>
                  </a:cubicBezTo>
                  <a:cubicBezTo>
                    <a:pt x="3589" y="9738"/>
                    <a:pt x="3817" y="9706"/>
                    <a:pt x="4045" y="9640"/>
                  </a:cubicBezTo>
                  <a:lnTo>
                    <a:pt x="20192" y="6052"/>
                  </a:lnTo>
                  <a:cubicBezTo>
                    <a:pt x="21823" y="5661"/>
                    <a:pt x="22867" y="4030"/>
                    <a:pt x="22508" y="2399"/>
                  </a:cubicBezTo>
                  <a:cubicBezTo>
                    <a:pt x="22200" y="971"/>
                    <a:pt x="20956" y="0"/>
                    <a:pt x="195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69" name="Google Shape;6069;p122"/>
            <p:cNvSpPr/>
            <p:nvPr/>
          </p:nvSpPr>
          <p:spPr>
            <a:xfrm>
              <a:off x="2846875" y="238125"/>
              <a:ext cx="1906675" cy="1880550"/>
            </a:xfrm>
            <a:custGeom>
              <a:avLst/>
              <a:gdLst/>
              <a:ahLst/>
              <a:cxnLst/>
              <a:rect l="l" t="t" r="r" b="b"/>
              <a:pathLst>
                <a:path w="76267" h="75222" extrusionOk="0">
                  <a:moveTo>
                    <a:pt x="16376" y="0"/>
                  </a:moveTo>
                  <a:cubicBezTo>
                    <a:pt x="13114" y="0"/>
                    <a:pt x="1" y="10797"/>
                    <a:pt x="1" y="36306"/>
                  </a:cubicBezTo>
                  <a:cubicBezTo>
                    <a:pt x="1" y="61782"/>
                    <a:pt x="15495" y="75221"/>
                    <a:pt x="15495" y="75221"/>
                  </a:cubicBezTo>
                  <a:lnTo>
                    <a:pt x="60772" y="75221"/>
                  </a:lnTo>
                  <a:cubicBezTo>
                    <a:pt x="60772" y="75221"/>
                    <a:pt x="76266" y="61782"/>
                    <a:pt x="76266" y="36306"/>
                  </a:cubicBezTo>
                  <a:cubicBezTo>
                    <a:pt x="76266" y="10797"/>
                    <a:pt x="63153" y="0"/>
                    <a:pt x="59891" y="0"/>
                  </a:cubicBezTo>
                  <a:cubicBezTo>
                    <a:pt x="56629" y="0"/>
                    <a:pt x="61783" y="8253"/>
                    <a:pt x="55553" y="11417"/>
                  </a:cubicBezTo>
                  <a:cubicBezTo>
                    <a:pt x="50314" y="14092"/>
                    <a:pt x="51041" y="16463"/>
                    <a:pt x="55155" y="16463"/>
                  </a:cubicBezTo>
                  <a:cubicBezTo>
                    <a:pt x="55908" y="16463"/>
                    <a:pt x="56774" y="16384"/>
                    <a:pt x="57738" y="16212"/>
                  </a:cubicBezTo>
                  <a:cubicBezTo>
                    <a:pt x="58154" y="16138"/>
                    <a:pt x="58546" y="16103"/>
                    <a:pt x="58913" y="16103"/>
                  </a:cubicBezTo>
                  <a:cubicBezTo>
                    <a:pt x="64012" y="16103"/>
                    <a:pt x="64313" y="22865"/>
                    <a:pt x="58227" y="24661"/>
                  </a:cubicBezTo>
                  <a:cubicBezTo>
                    <a:pt x="51703" y="26618"/>
                    <a:pt x="59239" y="30467"/>
                    <a:pt x="62762" y="33240"/>
                  </a:cubicBezTo>
                  <a:cubicBezTo>
                    <a:pt x="66285" y="35980"/>
                    <a:pt x="70362" y="58814"/>
                    <a:pt x="38134" y="67164"/>
                  </a:cubicBezTo>
                  <a:cubicBezTo>
                    <a:pt x="5938" y="58814"/>
                    <a:pt x="10015" y="35980"/>
                    <a:pt x="13506" y="33240"/>
                  </a:cubicBezTo>
                  <a:cubicBezTo>
                    <a:pt x="17029" y="30467"/>
                    <a:pt x="24564" y="26618"/>
                    <a:pt x="18040" y="24661"/>
                  </a:cubicBezTo>
                  <a:cubicBezTo>
                    <a:pt x="11954" y="22865"/>
                    <a:pt x="12255" y="16103"/>
                    <a:pt x="17354" y="16103"/>
                  </a:cubicBezTo>
                  <a:cubicBezTo>
                    <a:pt x="17721" y="16103"/>
                    <a:pt x="18113" y="16138"/>
                    <a:pt x="18529" y="16212"/>
                  </a:cubicBezTo>
                  <a:cubicBezTo>
                    <a:pt x="19493" y="16384"/>
                    <a:pt x="20359" y="16463"/>
                    <a:pt x="21112" y="16463"/>
                  </a:cubicBezTo>
                  <a:cubicBezTo>
                    <a:pt x="25226" y="16463"/>
                    <a:pt x="25953" y="14092"/>
                    <a:pt x="20715" y="11417"/>
                  </a:cubicBezTo>
                  <a:cubicBezTo>
                    <a:pt x="14484" y="8253"/>
                    <a:pt x="19638" y="0"/>
                    <a:pt x="163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0" name="Google Shape;6070;p122"/>
            <p:cNvSpPr/>
            <p:nvPr/>
          </p:nvSpPr>
          <p:spPr>
            <a:xfrm>
              <a:off x="3300300" y="1252550"/>
              <a:ext cx="504825" cy="671225"/>
            </a:xfrm>
            <a:custGeom>
              <a:avLst/>
              <a:gdLst/>
              <a:ahLst/>
              <a:cxnLst/>
              <a:rect l="l" t="t" r="r" b="b"/>
              <a:pathLst>
                <a:path w="20193" h="26849" extrusionOk="0">
                  <a:moveTo>
                    <a:pt x="8436" y="0"/>
                  </a:moveTo>
                  <a:cubicBezTo>
                    <a:pt x="7843" y="0"/>
                    <a:pt x="7242" y="256"/>
                    <a:pt x="6818" y="818"/>
                  </a:cubicBezTo>
                  <a:cubicBezTo>
                    <a:pt x="3426" y="5287"/>
                    <a:pt x="1" y="14094"/>
                    <a:pt x="9167" y="26848"/>
                  </a:cubicBezTo>
                  <a:lnTo>
                    <a:pt x="20192" y="20618"/>
                  </a:lnTo>
                  <a:cubicBezTo>
                    <a:pt x="20192" y="20618"/>
                    <a:pt x="12037" y="14942"/>
                    <a:pt x="10472" y="1796"/>
                  </a:cubicBezTo>
                  <a:cubicBezTo>
                    <a:pt x="10331" y="668"/>
                    <a:pt x="9393" y="0"/>
                    <a:pt x="84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1" name="Google Shape;6071;p122"/>
            <p:cNvSpPr/>
            <p:nvPr/>
          </p:nvSpPr>
          <p:spPr>
            <a:xfrm>
              <a:off x="3795300" y="1252550"/>
              <a:ext cx="504825" cy="671225"/>
            </a:xfrm>
            <a:custGeom>
              <a:avLst/>
              <a:gdLst/>
              <a:ahLst/>
              <a:cxnLst/>
              <a:rect l="l" t="t" r="r" b="b"/>
              <a:pathLst>
                <a:path w="20193" h="26849" extrusionOk="0">
                  <a:moveTo>
                    <a:pt x="11772" y="0"/>
                  </a:moveTo>
                  <a:cubicBezTo>
                    <a:pt x="10812" y="0"/>
                    <a:pt x="9863" y="668"/>
                    <a:pt x="9722" y="1796"/>
                  </a:cubicBezTo>
                  <a:cubicBezTo>
                    <a:pt x="8156" y="14942"/>
                    <a:pt x="1" y="20618"/>
                    <a:pt x="1" y="20618"/>
                  </a:cubicBezTo>
                  <a:lnTo>
                    <a:pt x="11026" y="26848"/>
                  </a:lnTo>
                  <a:cubicBezTo>
                    <a:pt x="20193" y="14094"/>
                    <a:pt x="16767" y="5287"/>
                    <a:pt x="13375" y="818"/>
                  </a:cubicBezTo>
                  <a:cubicBezTo>
                    <a:pt x="12963" y="256"/>
                    <a:pt x="12366" y="0"/>
                    <a:pt x="117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2" name="Google Shape;6072;p122"/>
            <p:cNvSpPr/>
            <p:nvPr/>
          </p:nvSpPr>
          <p:spPr>
            <a:xfrm>
              <a:off x="2971650" y="1577150"/>
              <a:ext cx="1657125" cy="541525"/>
            </a:xfrm>
            <a:custGeom>
              <a:avLst/>
              <a:gdLst/>
              <a:ahLst/>
              <a:cxnLst/>
              <a:rect l="l" t="t" r="r" b="b"/>
              <a:pathLst>
                <a:path w="66285" h="21661" extrusionOk="0">
                  <a:moveTo>
                    <a:pt x="10341" y="1"/>
                  </a:moveTo>
                  <a:cubicBezTo>
                    <a:pt x="6329" y="1175"/>
                    <a:pt x="2773" y="3426"/>
                    <a:pt x="1" y="6427"/>
                  </a:cubicBezTo>
                  <a:cubicBezTo>
                    <a:pt x="4535" y="16474"/>
                    <a:pt x="10504" y="21660"/>
                    <a:pt x="10504" y="21660"/>
                  </a:cubicBezTo>
                  <a:lnTo>
                    <a:pt x="55781" y="21660"/>
                  </a:lnTo>
                  <a:cubicBezTo>
                    <a:pt x="55781" y="21660"/>
                    <a:pt x="61750" y="16474"/>
                    <a:pt x="66284" y="6427"/>
                  </a:cubicBezTo>
                  <a:cubicBezTo>
                    <a:pt x="63512" y="3426"/>
                    <a:pt x="59956" y="1175"/>
                    <a:pt x="55944" y="1"/>
                  </a:cubicBezTo>
                  <a:cubicBezTo>
                    <a:pt x="52127" y="5350"/>
                    <a:pt x="45147" y="10504"/>
                    <a:pt x="33143" y="13603"/>
                  </a:cubicBezTo>
                  <a:cubicBezTo>
                    <a:pt x="21138" y="10504"/>
                    <a:pt x="14158" y="5350"/>
                    <a:pt x="10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3" name="Google Shape;6073;p122"/>
            <p:cNvSpPr/>
            <p:nvPr/>
          </p:nvSpPr>
          <p:spPr>
            <a:xfrm>
              <a:off x="3795300" y="1448300"/>
              <a:ext cx="422450" cy="475475"/>
            </a:xfrm>
            <a:custGeom>
              <a:avLst/>
              <a:gdLst/>
              <a:ahLst/>
              <a:cxnLst/>
              <a:rect l="l" t="t" r="r" b="b"/>
              <a:pathLst>
                <a:path w="16898" h="19019" extrusionOk="0">
                  <a:moveTo>
                    <a:pt x="8449" y="1"/>
                  </a:moveTo>
                  <a:cubicBezTo>
                    <a:pt x="5644" y="8873"/>
                    <a:pt x="1" y="12788"/>
                    <a:pt x="1" y="12788"/>
                  </a:cubicBezTo>
                  <a:lnTo>
                    <a:pt x="11026" y="19018"/>
                  </a:lnTo>
                  <a:cubicBezTo>
                    <a:pt x="15136" y="13277"/>
                    <a:pt x="16702" y="8352"/>
                    <a:pt x="16898" y="4274"/>
                  </a:cubicBezTo>
                  <a:lnTo>
                    <a:pt x="12918" y="4274"/>
                  </a:lnTo>
                  <a:cubicBezTo>
                    <a:pt x="12429" y="4274"/>
                    <a:pt x="12005" y="4013"/>
                    <a:pt x="11744" y="3622"/>
                  </a:cubicBezTo>
                  <a:cubicBezTo>
                    <a:pt x="10863" y="2186"/>
                    <a:pt x="9722" y="979"/>
                    <a:pt x="84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4" name="Google Shape;6074;p122"/>
            <p:cNvSpPr/>
            <p:nvPr/>
          </p:nvSpPr>
          <p:spPr>
            <a:xfrm>
              <a:off x="3382675" y="1448300"/>
              <a:ext cx="422450" cy="475475"/>
            </a:xfrm>
            <a:custGeom>
              <a:avLst/>
              <a:gdLst/>
              <a:ahLst/>
              <a:cxnLst/>
              <a:rect l="l" t="t" r="r" b="b"/>
              <a:pathLst>
                <a:path w="16898" h="19019" extrusionOk="0">
                  <a:moveTo>
                    <a:pt x="8449" y="1"/>
                  </a:moveTo>
                  <a:cubicBezTo>
                    <a:pt x="7177" y="979"/>
                    <a:pt x="6035" y="2186"/>
                    <a:pt x="5154" y="3622"/>
                  </a:cubicBezTo>
                  <a:cubicBezTo>
                    <a:pt x="4893" y="4013"/>
                    <a:pt x="4469" y="4274"/>
                    <a:pt x="3980" y="4274"/>
                  </a:cubicBezTo>
                  <a:lnTo>
                    <a:pt x="0" y="4274"/>
                  </a:lnTo>
                  <a:cubicBezTo>
                    <a:pt x="196" y="8352"/>
                    <a:pt x="1762" y="13277"/>
                    <a:pt x="5872" y="19018"/>
                  </a:cubicBezTo>
                  <a:lnTo>
                    <a:pt x="16897" y="12788"/>
                  </a:lnTo>
                  <a:cubicBezTo>
                    <a:pt x="16897" y="12788"/>
                    <a:pt x="11254" y="8873"/>
                    <a:pt x="84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5" name="Google Shape;6075;p122"/>
            <p:cNvSpPr/>
            <p:nvPr/>
          </p:nvSpPr>
          <p:spPr>
            <a:xfrm>
              <a:off x="2974100" y="1531500"/>
              <a:ext cx="1652225" cy="1003900"/>
            </a:xfrm>
            <a:custGeom>
              <a:avLst/>
              <a:gdLst/>
              <a:ahLst/>
              <a:cxnLst/>
              <a:rect l="l" t="t" r="r" b="b"/>
              <a:pathLst>
                <a:path w="66089" h="40156" extrusionOk="0">
                  <a:moveTo>
                    <a:pt x="33045" y="0"/>
                  </a:moveTo>
                  <a:cubicBezTo>
                    <a:pt x="30598" y="0"/>
                    <a:pt x="28152" y="1174"/>
                    <a:pt x="26684" y="3523"/>
                  </a:cubicBezTo>
                  <a:cubicBezTo>
                    <a:pt x="25314" y="5709"/>
                    <a:pt x="22932" y="7046"/>
                    <a:pt x="20323" y="7046"/>
                  </a:cubicBezTo>
                  <a:lnTo>
                    <a:pt x="16539" y="7046"/>
                  </a:lnTo>
                  <a:cubicBezTo>
                    <a:pt x="7405" y="7046"/>
                    <a:pt x="1" y="14451"/>
                    <a:pt x="1" y="23617"/>
                  </a:cubicBezTo>
                  <a:cubicBezTo>
                    <a:pt x="1" y="32750"/>
                    <a:pt x="7405" y="40155"/>
                    <a:pt x="16539" y="40155"/>
                  </a:cubicBezTo>
                  <a:lnTo>
                    <a:pt x="49550" y="40155"/>
                  </a:lnTo>
                  <a:cubicBezTo>
                    <a:pt x="58684" y="40155"/>
                    <a:pt x="66088" y="32750"/>
                    <a:pt x="66088" y="23617"/>
                  </a:cubicBezTo>
                  <a:cubicBezTo>
                    <a:pt x="66088" y="14451"/>
                    <a:pt x="58684" y="7046"/>
                    <a:pt x="49550" y="7046"/>
                  </a:cubicBezTo>
                  <a:lnTo>
                    <a:pt x="45766" y="7046"/>
                  </a:lnTo>
                  <a:cubicBezTo>
                    <a:pt x="43157" y="7046"/>
                    <a:pt x="40775" y="5709"/>
                    <a:pt x="39405" y="3523"/>
                  </a:cubicBezTo>
                  <a:cubicBezTo>
                    <a:pt x="37938" y="1174"/>
                    <a:pt x="35491" y="0"/>
                    <a:pt x="330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6" name="Google Shape;6076;p122"/>
            <p:cNvSpPr/>
            <p:nvPr/>
          </p:nvSpPr>
          <p:spPr>
            <a:xfrm>
              <a:off x="2974100" y="1531450"/>
              <a:ext cx="1381475" cy="1003950"/>
            </a:xfrm>
            <a:custGeom>
              <a:avLst/>
              <a:gdLst/>
              <a:ahLst/>
              <a:cxnLst/>
              <a:rect l="l" t="t" r="r" b="b"/>
              <a:pathLst>
                <a:path w="55259" h="40158" extrusionOk="0">
                  <a:moveTo>
                    <a:pt x="33023" y="1"/>
                  </a:moveTo>
                  <a:cubicBezTo>
                    <a:pt x="30582" y="1"/>
                    <a:pt x="28141" y="1172"/>
                    <a:pt x="26684" y="3525"/>
                  </a:cubicBezTo>
                  <a:cubicBezTo>
                    <a:pt x="25314" y="5711"/>
                    <a:pt x="22932" y="7048"/>
                    <a:pt x="20323" y="7048"/>
                  </a:cubicBezTo>
                  <a:lnTo>
                    <a:pt x="16539" y="7048"/>
                  </a:lnTo>
                  <a:cubicBezTo>
                    <a:pt x="7405" y="7048"/>
                    <a:pt x="1" y="14453"/>
                    <a:pt x="1" y="23619"/>
                  </a:cubicBezTo>
                  <a:cubicBezTo>
                    <a:pt x="1" y="32752"/>
                    <a:pt x="7405" y="40157"/>
                    <a:pt x="16539" y="40157"/>
                  </a:cubicBezTo>
                  <a:lnTo>
                    <a:pt x="49550" y="40157"/>
                  </a:lnTo>
                  <a:cubicBezTo>
                    <a:pt x="51540" y="40157"/>
                    <a:pt x="53497" y="39798"/>
                    <a:pt x="55259" y="39146"/>
                  </a:cubicBezTo>
                  <a:cubicBezTo>
                    <a:pt x="37220" y="31741"/>
                    <a:pt x="32653" y="13898"/>
                    <a:pt x="38688" y="2579"/>
                  </a:cubicBezTo>
                  <a:cubicBezTo>
                    <a:pt x="37212" y="862"/>
                    <a:pt x="35117" y="1"/>
                    <a:pt x="33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7" name="Google Shape;6077;p122"/>
            <p:cNvSpPr/>
            <p:nvPr/>
          </p:nvSpPr>
          <p:spPr>
            <a:xfrm>
              <a:off x="2996125" y="2433425"/>
              <a:ext cx="1608175" cy="726625"/>
            </a:xfrm>
            <a:custGeom>
              <a:avLst/>
              <a:gdLst/>
              <a:ahLst/>
              <a:cxnLst/>
              <a:rect l="l" t="t" r="r" b="b"/>
              <a:pathLst>
                <a:path w="64327" h="29065" extrusionOk="0">
                  <a:moveTo>
                    <a:pt x="32164" y="1"/>
                  </a:moveTo>
                  <a:cubicBezTo>
                    <a:pt x="20225" y="1"/>
                    <a:pt x="12559" y="2121"/>
                    <a:pt x="9199" y="3328"/>
                  </a:cubicBezTo>
                  <a:cubicBezTo>
                    <a:pt x="8025" y="3752"/>
                    <a:pt x="7079" y="4698"/>
                    <a:pt x="6687" y="5905"/>
                  </a:cubicBezTo>
                  <a:lnTo>
                    <a:pt x="848" y="23715"/>
                  </a:lnTo>
                  <a:cubicBezTo>
                    <a:pt x="0" y="26358"/>
                    <a:pt x="1958" y="29065"/>
                    <a:pt x="4730" y="29065"/>
                  </a:cubicBezTo>
                  <a:lnTo>
                    <a:pt x="59597" y="29065"/>
                  </a:lnTo>
                  <a:cubicBezTo>
                    <a:pt x="62370" y="29065"/>
                    <a:pt x="64327" y="26358"/>
                    <a:pt x="63479" y="23715"/>
                  </a:cubicBezTo>
                  <a:lnTo>
                    <a:pt x="57640" y="5905"/>
                  </a:lnTo>
                  <a:cubicBezTo>
                    <a:pt x="57248" y="4698"/>
                    <a:pt x="56302" y="3752"/>
                    <a:pt x="55128" y="3328"/>
                  </a:cubicBezTo>
                  <a:cubicBezTo>
                    <a:pt x="51768" y="2121"/>
                    <a:pt x="44102" y="1"/>
                    <a:pt x="32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8" name="Google Shape;6078;p122"/>
            <p:cNvSpPr/>
            <p:nvPr/>
          </p:nvSpPr>
          <p:spPr>
            <a:xfrm>
              <a:off x="2996125" y="2439150"/>
              <a:ext cx="645075" cy="720900"/>
            </a:xfrm>
            <a:custGeom>
              <a:avLst/>
              <a:gdLst/>
              <a:ahLst/>
              <a:cxnLst/>
              <a:rect l="l" t="t" r="r" b="b"/>
              <a:pathLst>
                <a:path w="25803" h="28836" extrusionOk="0">
                  <a:moveTo>
                    <a:pt x="25803" y="0"/>
                  </a:moveTo>
                  <a:cubicBezTo>
                    <a:pt x="17452" y="555"/>
                    <a:pt x="11907" y="2120"/>
                    <a:pt x="9199" y="3099"/>
                  </a:cubicBezTo>
                  <a:cubicBezTo>
                    <a:pt x="8025" y="3523"/>
                    <a:pt x="7079" y="4469"/>
                    <a:pt x="6687" y="5676"/>
                  </a:cubicBezTo>
                  <a:lnTo>
                    <a:pt x="848" y="23486"/>
                  </a:lnTo>
                  <a:cubicBezTo>
                    <a:pt x="0" y="26129"/>
                    <a:pt x="1958" y="28836"/>
                    <a:pt x="4730" y="28836"/>
                  </a:cubicBezTo>
                  <a:lnTo>
                    <a:pt x="21040" y="28836"/>
                  </a:lnTo>
                  <a:cubicBezTo>
                    <a:pt x="18268" y="28836"/>
                    <a:pt x="16310" y="26129"/>
                    <a:pt x="17158" y="23486"/>
                  </a:cubicBezTo>
                  <a:lnTo>
                    <a:pt x="24335" y="1990"/>
                  </a:lnTo>
                  <a:cubicBezTo>
                    <a:pt x="24596" y="1174"/>
                    <a:pt x="25118" y="489"/>
                    <a:pt x="25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79" name="Google Shape;6079;p122"/>
            <p:cNvSpPr/>
            <p:nvPr/>
          </p:nvSpPr>
          <p:spPr>
            <a:xfrm>
              <a:off x="2846875" y="3160025"/>
              <a:ext cx="1906675" cy="2297300"/>
            </a:xfrm>
            <a:custGeom>
              <a:avLst/>
              <a:gdLst/>
              <a:ahLst/>
              <a:cxnLst/>
              <a:rect l="l" t="t" r="r" b="b"/>
              <a:pathLst>
                <a:path w="76267" h="91892" extrusionOk="0">
                  <a:moveTo>
                    <a:pt x="12233" y="1"/>
                  </a:moveTo>
                  <a:cubicBezTo>
                    <a:pt x="5481" y="1"/>
                    <a:pt x="1" y="5481"/>
                    <a:pt x="1" y="12233"/>
                  </a:cubicBezTo>
                  <a:lnTo>
                    <a:pt x="1" y="66415"/>
                  </a:lnTo>
                  <a:cubicBezTo>
                    <a:pt x="1" y="73918"/>
                    <a:pt x="2186" y="80931"/>
                    <a:pt x="5938" y="86835"/>
                  </a:cubicBezTo>
                  <a:cubicBezTo>
                    <a:pt x="16083" y="90097"/>
                    <a:pt x="26880" y="91891"/>
                    <a:pt x="38134" y="91891"/>
                  </a:cubicBezTo>
                  <a:cubicBezTo>
                    <a:pt x="49387" y="91891"/>
                    <a:pt x="60185" y="90097"/>
                    <a:pt x="70329" y="86835"/>
                  </a:cubicBezTo>
                  <a:cubicBezTo>
                    <a:pt x="74081" y="80931"/>
                    <a:pt x="76266" y="73918"/>
                    <a:pt x="76266" y="66415"/>
                  </a:cubicBezTo>
                  <a:lnTo>
                    <a:pt x="76266" y="12233"/>
                  </a:lnTo>
                  <a:cubicBezTo>
                    <a:pt x="76266" y="5481"/>
                    <a:pt x="70786" y="1"/>
                    <a:pt x="640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0" name="Google Shape;6080;p122"/>
            <p:cNvSpPr/>
            <p:nvPr/>
          </p:nvSpPr>
          <p:spPr>
            <a:xfrm>
              <a:off x="3723550" y="3160025"/>
              <a:ext cx="153325" cy="2297300"/>
            </a:xfrm>
            <a:custGeom>
              <a:avLst/>
              <a:gdLst/>
              <a:ahLst/>
              <a:cxnLst/>
              <a:rect l="l" t="t" r="r" b="b"/>
              <a:pathLst>
                <a:path w="6133" h="91892" extrusionOk="0">
                  <a:moveTo>
                    <a:pt x="0" y="1"/>
                  </a:moveTo>
                  <a:lnTo>
                    <a:pt x="0" y="91826"/>
                  </a:lnTo>
                  <a:cubicBezTo>
                    <a:pt x="1012" y="91859"/>
                    <a:pt x="2055" y="91891"/>
                    <a:pt x="3067" y="91891"/>
                  </a:cubicBezTo>
                  <a:cubicBezTo>
                    <a:pt x="4078" y="91891"/>
                    <a:pt x="5122" y="91859"/>
                    <a:pt x="6133" y="91826"/>
                  </a:cubicBezTo>
                  <a:lnTo>
                    <a:pt x="61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1" name="Google Shape;6081;p122"/>
            <p:cNvSpPr/>
            <p:nvPr/>
          </p:nvSpPr>
          <p:spPr>
            <a:xfrm>
              <a:off x="2846875" y="3160025"/>
              <a:ext cx="703800" cy="2277725"/>
            </a:xfrm>
            <a:custGeom>
              <a:avLst/>
              <a:gdLst/>
              <a:ahLst/>
              <a:cxnLst/>
              <a:rect l="l" t="t" r="r" b="b"/>
              <a:pathLst>
                <a:path w="28152" h="91109" extrusionOk="0">
                  <a:moveTo>
                    <a:pt x="12233" y="1"/>
                  </a:moveTo>
                  <a:cubicBezTo>
                    <a:pt x="5481" y="1"/>
                    <a:pt x="1" y="5481"/>
                    <a:pt x="1" y="12233"/>
                  </a:cubicBezTo>
                  <a:lnTo>
                    <a:pt x="1" y="66415"/>
                  </a:lnTo>
                  <a:cubicBezTo>
                    <a:pt x="1" y="73918"/>
                    <a:pt x="2186" y="80931"/>
                    <a:pt x="5938" y="86835"/>
                  </a:cubicBezTo>
                  <a:cubicBezTo>
                    <a:pt x="12201" y="88857"/>
                    <a:pt x="18692" y="90293"/>
                    <a:pt x="25412" y="91108"/>
                  </a:cubicBezTo>
                  <a:cubicBezTo>
                    <a:pt x="19736" y="84454"/>
                    <a:pt x="16311" y="75842"/>
                    <a:pt x="16311" y="66415"/>
                  </a:cubicBezTo>
                  <a:lnTo>
                    <a:pt x="16311" y="12201"/>
                  </a:lnTo>
                  <a:cubicBezTo>
                    <a:pt x="16311" y="5579"/>
                    <a:pt x="21595" y="197"/>
                    <a:pt x="281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082" name="Google Shape;6082;p122"/>
          <p:cNvGrpSpPr/>
          <p:nvPr/>
        </p:nvGrpSpPr>
        <p:grpSpPr>
          <a:xfrm>
            <a:off x="1416566" y="3418549"/>
            <a:ext cx="520876" cy="520876"/>
            <a:chOff x="1190625" y="238125"/>
            <a:chExt cx="5219200" cy="5219200"/>
          </a:xfrm>
        </p:grpSpPr>
        <p:sp>
          <p:nvSpPr>
            <p:cNvPr id="6083" name="Google Shape;6083;p122"/>
            <p:cNvSpPr/>
            <p:nvPr/>
          </p:nvSpPr>
          <p:spPr>
            <a:xfrm>
              <a:off x="1190625" y="238125"/>
              <a:ext cx="5219200" cy="4234875"/>
            </a:xfrm>
            <a:custGeom>
              <a:avLst/>
              <a:gdLst/>
              <a:ahLst/>
              <a:cxnLst/>
              <a:rect l="l" t="t" r="r" b="b"/>
              <a:pathLst>
                <a:path w="208768" h="169395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8979"/>
                    <a:pt x="8514" y="151552"/>
                    <a:pt x="22703" y="169395"/>
                  </a:cubicBezTo>
                  <a:lnTo>
                    <a:pt x="186064" y="169395"/>
                  </a:lnTo>
                  <a:cubicBezTo>
                    <a:pt x="200253" y="151552"/>
                    <a:pt x="208767" y="12897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4" name="Google Shape;6084;p122"/>
            <p:cNvSpPr/>
            <p:nvPr/>
          </p:nvSpPr>
          <p:spPr>
            <a:xfrm>
              <a:off x="1758200" y="2093375"/>
              <a:ext cx="4084025" cy="3363950"/>
            </a:xfrm>
            <a:custGeom>
              <a:avLst/>
              <a:gdLst/>
              <a:ahLst/>
              <a:cxnLst/>
              <a:rect l="l" t="t" r="r" b="b"/>
              <a:pathLst>
                <a:path w="163361" h="134558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9148" y="119161"/>
                    <a:pt x="48604" y="134557"/>
                    <a:pt x="81681" y="134557"/>
                  </a:cubicBezTo>
                  <a:cubicBezTo>
                    <a:pt x="114757" y="134557"/>
                    <a:pt x="144213" y="119161"/>
                    <a:pt x="163361" y="95185"/>
                  </a:cubicBezTo>
                  <a:lnTo>
                    <a:pt x="1281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5" name="Google Shape;6085;p122"/>
            <p:cNvSpPr/>
            <p:nvPr/>
          </p:nvSpPr>
          <p:spPr>
            <a:xfrm>
              <a:off x="1758200" y="2093375"/>
              <a:ext cx="1695450" cy="2939075"/>
            </a:xfrm>
            <a:custGeom>
              <a:avLst/>
              <a:gdLst/>
              <a:ahLst/>
              <a:cxnLst/>
              <a:rect l="l" t="t" r="r" b="b"/>
              <a:pathLst>
                <a:path w="67818" h="117563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6948" y="103894"/>
                    <a:pt x="15267" y="111462"/>
                    <a:pt x="24596" y="117562"/>
                  </a:cubicBezTo>
                  <a:lnTo>
                    <a:pt x="678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6" name="Google Shape;6086;p122"/>
            <p:cNvSpPr/>
            <p:nvPr/>
          </p:nvSpPr>
          <p:spPr>
            <a:xfrm>
              <a:off x="2700100" y="238125"/>
              <a:ext cx="672000" cy="996550"/>
            </a:xfrm>
            <a:custGeom>
              <a:avLst/>
              <a:gdLst/>
              <a:ahLst/>
              <a:cxnLst/>
              <a:rect l="l" t="t" r="r" b="b"/>
              <a:pathLst>
                <a:path w="26880" h="39862" extrusionOk="0">
                  <a:moveTo>
                    <a:pt x="7601" y="0"/>
                  </a:moveTo>
                  <a:cubicBezTo>
                    <a:pt x="0" y="0"/>
                    <a:pt x="6916" y="39861"/>
                    <a:pt x="6916" y="39861"/>
                  </a:cubicBezTo>
                  <a:lnTo>
                    <a:pt x="26879" y="19180"/>
                  </a:lnTo>
                  <a:lnTo>
                    <a:pt x="26879" y="12396"/>
                  </a:lnTo>
                  <a:cubicBezTo>
                    <a:pt x="26031" y="12657"/>
                    <a:pt x="25243" y="12776"/>
                    <a:pt x="24504" y="12776"/>
                  </a:cubicBezTo>
                  <a:cubicBezTo>
                    <a:pt x="16856" y="12776"/>
                    <a:pt x="14561" y="0"/>
                    <a:pt x="76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7" name="Google Shape;6087;p122"/>
            <p:cNvSpPr/>
            <p:nvPr/>
          </p:nvSpPr>
          <p:spPr>
            <a:xfrm>
              <a:off x="4228325" y="238125"/>
              <a:ext cx="672000" cy="996550"/>
            </a:xfrm>
            <a:custGeom>
              <a:avLst/>
              <a:gdLst/>
              <a:ahLst/>
              <a:cxnLst/>
              <a:rect l="l" t="t" r="r" b="b"/>
              <a:pathLst>
                <a:path w="26880" h="39862" extrusionOk="0">
                  <a:moveTo>
                    <a:pt x="19279" y="0"/>
                  </a:moveTo>
                  <a:cubicBezTo>
                    <a:pt x="12319" y="0"/>
                    <a:pt x="10024" y="12776"/>
                    <a:pt x="2376" y="12776"/>
                  </a:cubicBezTo>
                  <a:cubicBezTo>
                    <a:pt x="1637" y="12776"/>
                    <a:pt x="849" y="12657"/>
                    <a:pt x="1" y="12396"/>
                  </a:cubicBezTo>
                  <a:lnTo>
                    <a:pt x="1" y="19180"/>
                  </a:lnTo>
                  <a:lnTo>
                    <a:pt x="19997" y="39861"/>
                  </a:lnTo>
                  <a:cubicBezTo>
                    <a:pt x="19997" y="39861"/>
                    <a:pt x="26880" y="0"/>
                    <a:pt x="192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8" name="Google Shape;6088;p122"/>
            <p:cNvSpPr/>
            <p:nvPr/>
          </p:nvSpPr>
          <p:spPr>
            <a:xfrm>
              <a:off x="4228325" y="487650"/>
              <a:ext cx="554575" cy="747025"/>
            </a:xfrm>
            <a:custGeom>
              <a:avLst/>
              <a:gdLst/>
              <a:ahLst/>
              <a:cxnLst/>
              <a:rect l="l" t="t" r="r" b="b"/>
              <a:pathLst>
                <a:path w="22183" h="29881" extrusionOk="0">
                  <a:moveTo>
                    <a:pt x="8123" y="1"/>
                  </a:moveTo>
                  <a:cubicBezTo>
                    <a:pt x="6517" y="1632"/>
                    <a:pt x="4705" y="2795"/>
                    <a:pt x="2389" y="2795"/>
                  </a:cubicBezTo>
                  <a:cubicBezTo>
                    <a:pt x="1648" y="2795"/>
                    <a:pt x="855" y="2676"/>
                    <a:pt x="1" y="2415"/>
                  </a:cubicBezTo>
                  <a:lnTo>
                    <a:pt x="1" y="9199"/>
                  </a:lnTo>
                  <a:lnTo>
                    <a:pt x="19997" y="29880"/>
                  </a:lnTo>
                  <a:cubicBezTo>
                    <a:pt x="19997" y="29880"/>
                    <a:pt x="21334" y="21986"/>
                    <a:pt x="22183" y="13212"/>
                  </a:cubicBezTo>
                  <a:cubicBezTo>
                    <a:pt x="17909" y="7732"/>
                    <a:pt x="13212" y="3328"/>
                    <a:pt x="81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89" name="Google Shape;6089;p122"/>
            <p:cNvSpPr/>
            <p:nvPr/>
          </p:nvSpPr>
          <p:spPr>
            <a:xfrm>
              <a:off x="2817525" y="487650"/>
              <a:ext cx="554575" cy="747025"/>
            </a:xfrm>
            <a:custGeom>
              <a:avLst/>
              <a:gdLst/>
              <a:ahLst/>
              <a:cxnLst/>
              <a:rect l="l" t="t" r="r" b="b"/>
              <a:pathLst>
                <a:path w="22183" h="29881" extrusionOk="0">
                  <a:moveTo>
                    <a:pt x="14060" y="1"/>
                  </a:moveTo>
                  <a:cubicBezTo>
                    <a:pt x="8971" y="3328"/>
                    <a:pt x="4274" y="7732"/>
                    <a:pt x="1" y="13212"/>
                  </a:cubicBezTo>
                  <a:cubicBezTo>
                    <a:pt x="849" y="21986"/>
                    <a:pt x="2219" y="29880"/>
                    <a:pt x="2219" y="29880"/>
                  </a:cubicBezTo>
                  <a:lnTo>
                    <a:pt x="22182" y="9199"/>
                  </a:lnTo>
                  <a:lnTo>
                    <a:pt x="22182" y="2415"/>
                  </a:lnTo>
                  <a:cubicBezTo>
                    <a:pt x="21328" y="2676"/>
                    <a:pt x="20535" y="2795"/>
                    <a:pt x="19794" y="2795"/>
                  </a:cubicBezTo>
                  <a:cubicBezTo>
                    <a:pt x="17478" y="2795"/>
                    <a:pt x="15666" y="1632"/>
                    <a:pt x="14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0" name="Google Shape;6090;p122"/>
            <p:cNvSpPr/>
            <p:nvPr/>
          </p:nvSpPr>
          <p:spPr>
            <a:xfrm>
              <a:off x="2364925" y="452600"/>
              <a:ext cx="2870575" cy="3323150"/>
            </a:xfrm>
            <a:custGeom>
              <a:avLst/>
              <a:gdLst/>
              <a:ahLst/>
              <a:cxnLst/>
              <a:rect l="l" t="t" r="r" b="b"/>
              <a:pathLst>
                <a:path w="114823" h="132926" extrusionOk="0">
                  <a:moveTo>
                    <a:pt x="57412" y="0"/>
                  </a:moveTo>
                  <a:cubicBezTo>
                    <a:pt x="12885" y="0"/>
                    <a:pt x="1" y="68600"/>
                    <a:pt x="1" y="90879"/>
                  </a:cubicBezTo>
                  <a:cubicBezTo>
                    <a:pt x="1" y="113191"/>
                    <a:pt x="39275" y="132926"/>
                    <a:pt x="57412" y="132926"/>
                  </a:cubicBezTo>
                  <a:cubicBezTo>
                    <a:pt x="75548" y="132926"/>
                    <a:pt x="114823" y="113191"/>
                    <a:pt x="114823" y="90879"/>
                  </a:cubicBezTo>
                  <a:cubicBezTo>
                    <a:pt x="114823" y="68600"/>
                    <a:pt x="101938" y="0"/>
                    <a:pt x="574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1" name="Google Shape;6091;p122"/>
            <p:cNvSpPr/>
            <p:nvPr/>
          </p:nvSpPr>
          <p:spPr>
            <a:xfrm>
              <a:off x="2959425" y="1767175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1" y="0"/>
                    <a:pt x="0" y="2740"/>
                    <a:pt x="0" y="6133"/>
                  </a:cubicBezTo>
                  <a:cubicBezTo>
                    <a:pt x="0" y="9493"/>
                    <a:pt x="2741" y="12233"/>
                    <a:pt x="6100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2" name="Google Shape;6092;p122"/>
            <p:cNvSpPr/>
            <p:nvPr/>
          </p:nvSpPr>
          <p:spPr>
            <a:xfrm>
              <a:off x="3111925" y="1767175"/>
              <a:ext cx="153325" cy="153325"/>
            </a:xfrm>
            <a:custGeom>
              <a:avLst/>
              <a:gdLst/>
              <a:ahLst/>
              <a:cxnLst/>
              <a:rect l="l" t="t" r="r" b="b"/>
              <a:pathLst>
                <a:path w="6133" h="6133" extrusionOk="0">
                  <a:moveTo>
                    <a:pt x="3067" y="0"/>
                  </a:moveTo>
                  <a:cubicBezTo>
                    <a:pt x="1370" y="0"/>
                    <a:pt x="0" y="1370"/>
                    <a:pt x="0" y="3067"/>
                  </a:cubicBezTo>
                  <a:cubicBezTo>
                    <a:pt x="0" y="4763"/>
                    <a:pt x="1370" y="6133"/>
                    <a:pt x="3067" y="6133"/>
                  </a:cubicBezTo>
                  <a:cubicBezTo>
                    <a:pt x="4763" y="6133"/>
                    <a:pt x="6133" y="4763"/>
                    <a:pt x="6133" y="3067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3" name="Google Shape;6093;p122"/>
            <p:cNvSpPr/>
            <p:nvPr/>
          </p:nvSpPr>
          <p:spPr>
            <a:xfrm>
              <a:off x="4335175" y="1767175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4" name="Google Shape;6094;p122"/>
            <p:cNvSpPr/>
            <p:nvPr/>
          </p:nvSpPr>
          <p:spPr>
            <a:xfrm>
              <a:off x="4488475" y="1767175"/>
              <a:ext cx="152525" cy="153325"/>
            </a:xfrm>
            <a:custGeom>
              <a:avLst/>
              <a:gdLst/>
              <a:ahLst/>
              <a:cxnLst/>
              <a:rect l="l" t="t" r="r" b="b"/>
              <a:pathLst>
                <a:path w="6101" h="6133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cubicBezTo>
                    <a:pt x="1" y="4763"/>
                    <a:pt x="1371" y="6133"/>
                    <a:pt x="3067" y="6133"/>
                  </a:cubicBezTo>
                  <a:cubicBezTo>
                    <a:pt x="4731" y="6133"/>
                    <a:pt x="6101" y="4763"/>
                    <a:pt x="6101" y="3067"/>
                  </a:cubicBezTo>
                  <a:cubicBezTo>
                    <a:pt x="6101" y="1370"/>
                    <a:pt x="4731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5" name="Google Shape;6095;p122"/>
            <p:cNvSpPr/>
            <p:nvPr/>
          </p:nvSpPr>
          <p:spPr>
            <a:xfrm>
              <a:off x="3367175" y="1818550"/>
              <a:ext cx="866075" cy="2242625"/>
            </a:xfrm>
            <a:custGeom>
              <a:avLst/>
              <a:gdLst/>
              <a:ahLst/>
              <a:cxnLst/>
              <a:rect l="l" t="t" r="r" b="b"/>
              <a:pathLst>
                <a:path w="34643" h="89705" extrusionOk="0">
                  <a:moveTo>
                    <a:pt x="17322" y="0"/>
                  </a:moveTo>
                  <a:cubicBezTo>
                    <a:pt x="7373" y="0"/>
                    <a:pt x="0" y="9232"/>
                    <a:pt x="2251" y="18952"/>
                  </a:cubicBezTo>
                  <a:cubicBezTo>
                    <a:pt x="5252" y="32000"/>
                    <a:pt x="8612" y="48245"/>
                    <a:pt x="8612" y="55356"/>
                  </a:cubicBezTo>
                  <a:cubicBezTo>
                    <a:pt x="8612" y="68176"/>
                    <a:pt x="3132" y="76396"/>
                    <a:pt x="3132" y="82365"/>
                  </a:cubicBezTo>
                  <a:cubicBezTo>
                    <a:pt x="3132" y="88302"/>
                    <a:pt x="11483" y="89705"/>
                    <a:pt x="17322" y="89705"/>
                  </a:cubicBezTo>
                  <a:cubicBezTo>
                    <a:pt x="23161" y="89705"/>
                    <a:pt x="31511" y="88302"/>
                    <a:pt x="31511" y="82365"/>
                  </a:cubicBezTo>
                  <a:cubicBezTo>
                    <a:pt x="31511" y="76396"/>
                    <a:pt x="26031" y="68176"/>
                    <a:pt x="26031" y="55356"/>
                  </a:cubicBezTo>
                  <a:cubicBezTo>
                    <a:pt x="26031" y="48245"/>
                    <a:pt x="29391" y="32000"/>
                    <a:pt x="32392" y="18952"/>
                  </a:cubicBezTo>
                  <a:cubicBezTo>
                    <a:pt x="34643" y="9232"/>
                    <a:pt x="27271" y="0"/>
                    <a:pt x="17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6" name="Google Shape;6096;p122"/>
            <p:cNvSpPr/>
            <p:nvPr/>
          </p:nvSpPr>
          <p:spPr>
            <a:xfrm>
              <a:off x="3545775" y="2113750"/>
              <a:ext cx="509700" cy="153350"/>
            </a:xfrm>
            <a:custGeom>
              <a:avLst/>
              <a:gdLst/>
              <a:ahLst/>
              <a:cxnLst/>
              <a:rect l="l" t="t" r="r" b="b"/>
              <a:pathLst>
                <a:path w="20388" h="6134" extrusionOk="0">
                  <a:moveTo>
                    <a:pt x="3034" y="1"/>
                  </a:moveTo>
                  <a:cubicBezTo>
                    <a:pt x="1338" y="1"/>
                    <a:pt x="0" y="1371"/>
                    <a:pt x="0" y="3067"/>
                  </a:cubicBezTo>
                  <a:cubicBezTo>
                    <a:pt x="0" y="4763"/>
                    <a:pt x="1338" y="6133"/>
                    <a:pt x="3034" y="6133"/>
                  </a:cubicBezTo>
                  <a:lnTo>
                    <a:pt x="17321" y="6133"/>
                  </a:lnTo>
                  <a:cubicBezTo>
                    <a:pt x="19018" y="6133"/>
                    <a:pt x="20388" y="4763"/>
                    <a:pt x="20388" y="3067"/>
                  </a:cubicBezTo>
                  <a:cubicBezTo>
                    <a:pt x="20388" y="1371"/>
                    <a:pt x="19018" y="1"/>
                    <a:pt x="173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7" name="Google Shape;6097;p122"/>
            <p:cNvSpPr/>
            <p:nvPr/>
          </p:nvSpPr>
          <p:spPr>
            <a:xfrm>
              <a:off x="3596325" y="2642200"/>
              <a:ext cx="407775" cy="152525"/>
            </a:xfrm>
            <a:custGeom>
              <a:avLst/>
              <a:gdLst/>
              <a:ahLst/>
              <a:cxnLst/>
              <a:rect l="l" t="t" r="r" b="b"/>
              <a:pathLst>
                <a:path w="16311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cubicBezTo>
                    <a:pt x="1" y="4730"/>
                    <a:pt x="1371" y="6100"/>
                    <a:pt x="3067" y="6100"/>
                  </a:cubicBezTo>
                  <a:lnTo>
                    <a:pt x="13244" y="6100"/>
                  </a:lnTo>
                  <a:cubicBezTo>
                    <a:pt x="14941" y="6100"/>
                    <a:pt x="16311" y="4730"/>
                    <a:pt x="16311" y="3067"/>
                  </a:cubicBezTo>
                  <a:cubicBezTo>
                    <a:pt x="16311" y="1370"/>
                    <a:pt x="14941" y="0"/>
                    <a:pt x="13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8" name="Google Shape;6098;p122"/>
            <p:cNvSpPr/>
            <p:nvPr/>
          </p:nvSpPr>
          <p:spPr>
            <a:xfrm>
              <a:off x="3672975" y="3170650"/>
              <a:ext cx="254475" cy="152500"/>
            </a:xfrm>
            <a:custGeom>
              <a:avLst/>
              <a:gdLst/>
              <a:ahLst/>
              <a:cxnLst/>
              <a:rect l="l" t="t" r="r" b="b"/>
              <a:pathLst>
                <a:path w="10179" h="6100" extrusionOk="0">
                  <a:moveTo>
                    <a:pt x="3067" y="0"/>
                  </a:moveTo>
                  <a:cubicBezTo>
                    <a:pt x="1371" y="0"/>
                    <a:pt x="1" y="1370"/>
                    <a:pt x="1" y="3066"/>
                  </a:cubicBezTo>
                  <a:cubicBezTo>
                    <a:pt x="1" y="4730"/>
                    <a:pt x="1371" y="6100"/>
                    <a:pt x="3067" y="6100"/>
                  </a:cubicBezTo>
                  <a:lnTo>
                    <a:pt x="7145" y="6100"/>
                  </a:lnTo>
                  <a:cubicBezTo>
                    <a:pt x="8808" y="6100"/>
                    <a:pt x="10178" y="4730"/>
                    <a:pt x="10178" y="3066"/>
                  </a:cubicBezTo>
                  <a:cubicBezTo>
                    <a:pt x="10178" y="1370"/>
                    <a:pt x="8808" y="0"/>
                    <a:pt x="71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099" name="Google Shape;6099;p122"/>
            <p:cNvSpPr/>
            <p:nvPr/>
          </p:nvSpPr>
          <p:spPr>
            <a:xfrm>
              <a:off x="3545775" y="3699075"/>
              <a:ext cx="509700" cy="152525"/>
            </a:xfrm>
            <a:custGeom>
              <a:avLst/>
              <a:gdLst/>
              <a:ahLst/>
              <a:cxnLst/>
              <a:rect l="l" t="t" r="r" b="b"/>
              <a:pathLst>
                <a:path w="20388" h="6101" extrusionOk="0">
                  <a:moveTo>
                    <a:pt x="3034" y="1"/>
                  </a:moveTo>
                  <a:cubicBezTo>
                    <a:pt x="1338" y="1"/>
                    <a:pt x="0" y="1371"/>
                    <a:pt x="0" y="3067"/>
                  </a:cubicBezTo>
                  <a:cubicBezTo>
                    <a:pt x="0" y="4731"/>
                    <a:pt x="1338" y="6101"/>
                    <a:pt x="3034" y="6101"/>
                  </a:cubicBezTo>
                  <a:lnTo>
                    <a:pt x="17321" y="6101"/>
                  </a:lnTo>
                  <a:cubicBezTo>
                    <a:pt x="19018" y="6101"/>
                    <a:pt x="20388" y="4731"/>
                    <a:pt x="20388" y="3067"/>
                  </a:cubicBezTo>
                  <a:cubicBezTo>
                    <a:pt x="20388" y="1371"/>
                    <a:pt x="19018" y="1"/>
                    <a:pt x="173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00" name="Google Shape;6100;p122"/>
          <p:cNvGrpSpPr/>
          <p:nvPr/>
        </p:nvGrpSpPr>
        <p:grpSpPr>
          <a:xfrm>
            <a:off x="648365" y="3418549"/>
            <a:ext cx="520876" cy="520876"/>
            <a:chOff x="1190625" y="238125"/>
            <a:chExt cx="5219200" cy="5219200"/>
          </a:xfrm>
        </p:grpSpPr>
        <p:sp>
          <p:nvSpPr>
            <p:cNvPr id="6101" name="Google Shape;6101;p122"/>
            <p:cNvSpPr/>
            <p:nvPr/>
          </p:nvSpPr>
          <p:spPr>
            <a:xfrm>
              <a:off x="1190625" y="238125"/>
              <a:ext cx="5219200" cy="4234875"/>
            </a:xfrm>
            <a:custGeom>
              <a:avLst/>
              <a:gdLst/>
              <a:ahLst/>
              <a:cxnLst/>
              <a:rect l="l" t="t" r="r" b="b"/>
              <a:pathLst>
                <a:path w="208768" h="169395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8979"/>
                    <a:pt x="8514" y="151552"/>
                    <a:pt x="22703" y="169395"/>
                  </a:cubicBezTo>
                  <a:lnTo>
                    <a:pt x="186064" y="169395"/>
                  </a:lnTo>
                  <a:cubicBezTo>
                    <a:pt x="200253" y="151552"/>
                    <a:pt x="208767" y="12897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2" name="Google Shape;6102;p122"/>
            <p:cNvSpPr/>
            <p:nvPr/>
          </p:nvSpPr>
          <p:spPr>
            <a:xfrm>
              <a:off x="1758200" y="2093375"/>
              <a:ext cx="4084025" cy="3363950"/>
            </a:xfrm>
            <a:custGeom>
              <a:avLst/>
              <a:gdLst/>
              <a:ahLst/>
              <a:cxnLst/>
              <a:rect l="l" t="t" r="r" b="b"/>
              <a:pathLst>
                <a:path w="163361" h="134558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9148" y="119161"/>
                    <a:pt x="48604" y="134557"/>
                    <a:pt x="81681" y="134557"/>
                  </a:cubicBezTo>
                  <a:cubicBezTo>
                    <a:pt x="114757" y="134557"/>
                    <a:pt x="144213" y="119161"/>
                    <a:pt x="163361" y="95185"/>
                  </a:cubicBezTo>
                  <a:lnTo>
                    <a:pt x="1281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3" name="Google Shape;6103;p122"/>
            <p:cNvSpPr/>
            <p:nvPr/>
          </p:nvSpPr>
          <p:spPr>
            <a:xfrm>
              <a:off x="1758200" y="2093375"/>
              <a:ext cx="1695450" cy="3195950"/>
            </a:xfrm>
            <a:custGeom>
              <a:avLst/>
              <a:gdLst/>
              <a:ahLst/>
              <a:cxnLst/>
              <a:rect l="l" t="t" r="r" b="b"/>
              <a:pathLst>
                <a:path w="67818" h="127838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1646" y="109766"/>
                    <a:pt x="27075" y="121150"/>
                    <a:pt x="44820" y="127837"/>
                  </a:cubicBezTo>
                  <a:lnTo>
                    <a:pt x="51018" y="102818"/>
                  </a:lnTo>
                  <a:cubicBezTo>
                    <a:pt x="51407" y="101171"/>
                    <a:pt x="50112" y="99909"/>
                    <a:pt x="48741" y="99909"/>
                  </a:cubicBezTo>
                  <a:cubicBezTo>
                    <a:pt x="48156" y="99909"/>
                    <a:pt x="47558" y="100139"/>
                    <a:pt x="47071" y="100665"/>
                  </a:cubicBezTo>
                  <a:lnTo>
                    <a:pt x="45114" y="102720"/>
                  </a:lnTo>
                  <a:cubicBezTo>
                    <a:pt x="44624" y="103248"/>
                    <a:pt x="44025" y="103476"/>
                    <a:pt x="43439" y="103476"/>
                  </a:cubicBezTo>
                  <a:cubicBezTo>
                    <a:pt x="42034" y="103476"/>
                    <a:pt x="40706" y="102160"/>
                    <a:pt x="41167" y="100502"/>
                  </a:cubicBezTo>
                  <a:lnTo>
                    <a:pt x="44559" y="88596"/>
                  </a:lnTo>
                  <a:cubicBezTo>
                    <a:pt x="45037" y="86971"/>
                    <a:pt x="43729" y="85626"/>
                    <a:pt x="42303" y="85626"/>
                  </a:cubicBezTo>
                  <a:cubicBezTo>
                    <a:pt x="41782" y="85626"/>
                    <a:pt x="41246" y="85805"/>
                    <a:pt x="40775" y="86214"/>
                  </a:cubicBezTo>
                  <a:cubicBezTo>
                    <a:pt x="40310" y="86629"/>
                    <a:pt x="39782" y="86808"/>
                    <a:pt x="39269" y="86808"/>
                  </a:cubicBezTo>
                  <a:cubicBezTo>
                    <a:pt x="37800" y="86808"/>
                    <a:pt x="36452" y="85338"/>
                    <a:pt x="37057" y="83670"/>
                  </a:cubicBezTo>
                  <a:lnTo>
                    <a:pt x="678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4" name="Google Shape;6104;p122"/>
            <p:cNvSpPr/>
            <p:nvPr/>
          </p:nvSpPr>
          <p:spPr>
            <a:xfrm>
              <a:off x="2784100" y="238125"/>
              <a:ext cx="671975" cy="798375"/>
            </a:xfrm>
            <a:custGeom>
              <a:avLst/>
              <a:gdLst/>
              <a:ahLst/>
              <a:cxnLst/>
              <a:rect l="l" t="t" r="r" b="b"/>
              <a:pathLst>
                <a:path w="26879" h="31935" extrusionOk="0">
                  <a:moveTo>
                    <a:pt x="7633" y="0"/>
                  </a:moveTo>
                  <a:cubicBezTo>
                    <a:pt x="0" y="0"/>
                    <a:pt x="4371" y="31935"/>
                    <a:pt x="4371" y="31935"/>
                  </a:cubicBezTo>
                  <a:lnTo>
                    <a:pt x="26879" y="19180"/>
                  </a:lnTo>
                  <a:lnTo>
                    <a:pt x="26879" y="13505"/>
                  </a:lnTo>
                  <a:cubicBezTo>
                    <a:pt x="26084" y="13750"/>
                    <a:pt x="25340" y="13863"/>
                    <a:pt x="24641" y="13863"/>
                  </a:cubicBezTo>
                  <a:cubicBezTo>
                    <a:pt x="16884" y="13863"/>
                    <a:pt x="14606" y="0"/>
                    <a:pt x="76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5" name="Google Shape;6105;p122"/>
            <p:cNvSpPr/>
            <p:nvPr/>
          </p:nvSpPr>
          <p:spPr>
            <a:xfrm>
              <a:off x="4144350" y="238125"/>
              <a:ext cx="671975" cy="798375"/>
            </a:xfrm>
            <a:custGeom>
              <a:avLst/>
              <a:gdLst/>
              <a:ahLst/>
              <a:cxnLst/>
              <a:rect l="l" t="t" r="r" b="b"/>
              <a:pathLst>
                <a:path w="26879" h="31935" extrusionOk="0">
                  <a:moveTo>
                    <a:pt x="19278" y="0"/>
                  </a:moveTo>
                  <a:cubicBezTo>
                    <a:pt x="12276" y="0"/>
                    <a:pt x="9996" y="13863"/>
                    <a:pt x="2238" y="13863"/>
                  </a:cubicBezTo>
                  <a:cubicBezTo>
                    <a:pt x="1539" y="13863"/>
                    <a:pt x="796" y="13750"/>
                    <a:pt x="0" y="13505"/>
                  </a:cubicBezTo>
                  <a:lnTo>
                    <a:pt x="0" y="19180"/>
                  </a:lnTo>
                  <a:lnTo>
                    <a:pt x="22508" y="31935"/>
                  </a:lnTo>
                  <a:cubicBezTo>
                    <a:pt x="22508" y="31935"/>
                    <a:pt x="26879" y="0"/>
                    <a:pt x="192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6" name="Google Shape;6106;p122"/>
            <p:cNvSpPr/>
            <p:nvPr/>
          </p:nvSpPr>
          <p:spPr>
            <a:xfrm>
              <a:off x="4144350" y="477875"/>
              <a:ext cx="592075" cy="558625"/>
            </a:xfrm>
            <a:custGeom>
              <a:avLst/>
              <a:gdLst/>
              <a:ahLst/>
              <a:cxnLst/>
              <a:rect l="l" t="t" r="r" b="b"/>
              <a:pathLst>
                <a:path w="23683" h="22345" extrusionOk="0">
                  <a:moveTo>
                    <a:pt x="9101" y="0"/>
                  </a:moveTo>
                  <a:cubicBezTo>
                    <a:pt x="7212" y="2388"/>
                    <a:pt x="5091" y="4269"/>
                    <a:pt x="2229" y="4269"/>
                  </a:cubicBezTo>
                  <a:cubicBezTo>
                    <a:pt x="1532" y="4269"/>
                    <a:pt x="792" y="4157"/>
                    <a:pt x="0" y="3915"/>
                  </a:cubicBezTo>
                  <a:lnTo>
                    <a:pt x="0" y="9590"/>
                  </a:lnTo>
                  <a:lnTo>
                    <a:pt x="22508" y="22345"/>
                  </a:lnTo>
                  <a:cubicBezTo>
                    <a:pt x="22508" y="22345"/>
                    <a:pt x="23421" y="15821"/>
                    <a:pt x="23682" y="8677"/>
                  </a:cubicBezTo>
                  <a:cubicBezTo>
                    <a:pt x="19637" y="4926"/>
                    <a:pt x="14777" y="2023"/>
                    <a:pt x="9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7" name="Google Shape;6107;p122"/>
            <p:cNvSpPr/>
            <p:nvPr/>
          </p:nvSpPr>
          <p:spPr>
            <a:xfrm>
              <a:off x="2864000" y="481125"/>
              <a:ext cx="592075" cy="555375"/>
            </a:xfrm>
            <a:custGeom>
              <a:avLst/>
              <a:gdLst/>
              <a:ahLst/>
              <a:cxnLst/>
              <a:rect l="l" t="t" r="r" b="b"/>
              <a:pathLst>
                <a:path w="23683" h="22215" extrusionOk="0">
                  <a:moveTo>
                    <a:pt x="14680" y="1"/>
                  </a:moveTo>
                  <a:cubicBezTo>
                    <a:pt x="8939" y="2056"/>
                    <a:pt x="4046" y="5024"/>
                    <a:pt x="1" y="8906"/>
                  </a:cubicBezTo>
                  <a:cubicBezTo>
                    <a:pt x="295" y="15919"/>
                    <a:pt x="1175" y="22215"/>
                    <a:pt x="1175" y="22215"/>
                  </a:cubicBezTo>
                  <a:lnTo>
                    <a:pt x="23683" y="9460"/>
                  </a:lnTo>
                  <a:lnTo>
                    <a:pt x="23683" y="3785"/>
                  </a:lnTo>
                  <a:cubicBezTo>
                    <a:pt x="22881" y="4032"/>
                    <a:pt x="22133" y="4146"/>
                    <a:pt x="21431" y="4146"/>
                  </a:cubicBezTo>
                  <a:cubicBezTo>
                    <a:pt x="18616" y="4146"/>
                    <a:pt x="16533" y="2324"/>
                    <a:pt x="146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8" name="Google Shape;6108;p122"/>
            <p:cNvSpPr/>
            <p:nvPr/>
          </p:nvSpPr>
          <p:spPr>
            <a:xfrm>
              <a:off x="2067275" y="543925"/>
              <a:ext cx="3465875" cy="3463425"/>
            </a:xfrm>
            <a:custGeom>
              <a:avLst/>
              <a:gdLst/>
              <a:ahLst/>
              <a:cxnLst/>
              <a:rect l="l" t="t" r="r" b="b"/>
              <a:pathLst>
                <a:path w="138635" h="138537" extrusionOk="0">
                  <a:moveTo>
                    <a:pt x="69513" y="0"/>
                  </a:moveTo>
                  <a:cubicBezTo>
                    <a:pt x="35850" y="0"/>
                    <a:pt x="27107" y="19442"/>
                    <a:pt x="27107" y="31413"/>
                  </a:cubicBezTo>
                  <a:cubicBezTo>
                    <a:pt x="27107" y="42178"/>
                    <a:pt x="22508" y="52388"/>
                    <a:pt x="14549" y="59630"/>
                  </a:cubicBezTo>
                  <a:cubicBezTo>
                    <a:pt x="5415" y="67915"/>
                    <a:pt x="0" y="78321"/>
                    <a:pt x="0" y="89607"/>
                  </a:cubicBezTo>
                  <a:cubicBezTo>
                    <a:pt x="0" y="116649"/>
                    <a:pt x="31022" y="138537"/>
                    <a:pt x="69318" y="138537"/>
                  </a:cubicBezTo>
                  <a:cubicBezTo>
                    <a:pt x="107613" y="138537"/>
                    <a:pt x="138635" y="116649"/>
                    <a:pt x="138635" y="89607"/>
                  </a:cubicBezTo>
                  <a:cubicBezTo>
                    <a:pt x="138635" y="78353"/>
                    <a:pt x="133220" y="67980"/>
                    <a:pt x="124152" y="59695"/>
                  </a:cubicBezTo>
                  <a:cubicBezTo>
                    <a:pt x="116323" y="52551"/>
                    <a:pt x="111919" y="42374"/>
                    <a:pt x="111919" y="31740"/>
                  </a:cubicBezTo>
                  <a:lnTo>
                    <a:pt x="111919" y="31413"/>
                  </a:lnTo>
                  <a:cubicBezTo>
                    <a:pt x="111919" y="19442"/>
                    <a:pt x="103177" y="0"/>
                    <a:pt x="695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09" name="Google Shape;6109;p122"/>
            <p:cNvSpPr/>
            <p:nvPr/>
          </p:nvSpPr>
          <p:spPr>
            <a:xfrm>
              <a:off x="3323125" y="2567175"/>
              <a:ext cx="954175" cy="953325"/>
            </a:xfrm>
            <a:custGeom>
              <a:avLst/>
              <a:gdLst/>
              <a:ahLst/>
              <a:cxnLst/>
              <a:rect l="l" t="t" r="r" b="b"/>
              <a:pathLst>
                <a:path w="38167" h="38133" extrusionOk="0">
                  <a:moveTo>
                    <a:pt x="19084" y="0"/>
                  </a:moveTo>
                  <a:cubicBezTo>
                    <a:pt x="8547" y="0"/>
                    <a:pt x="1" y="8547"/>
                    <a:pt x="1" y="19050"/>
                  </a:cubicBezTo>
                  <a:cubicBezTo>
                    <a:pt x="1" y="29587"/>
                    <a:pt x="8547" y="38133"/>
                    <a:pt x="19084" y="38133"/>
                  </a:cubicBezTo>
                  <a:cubicBezTo>
                    <a:pt x="29620" y="38133"/>
                    <a:pt x="38166" y="29587"/>
                    <a:pt x="38166" y="19050"/>
                  </a:cubicBezTo>
                  <a:cubicBezTo>
                    <a:pt x="38166" y="8547"/>
                    <a:pt x="29620" y="0"/>
                    <a:pt x="190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0" name="Google Shape;6110;p122"/>
            <p:cNvSpPr/>
            <p:nvPr/>
          </p:nvSpPr>
          <p:spPr>
            <a:xfrm>
              <a:off x="3159225" y="1850350"/>
              <a:ext cx="1281975" cy="1351300"/>
            </a:xfrm>
            <a:custGeom>
              <a:avLst/>
              <a:gdLst/>
              <a:ahLst/>
              <a:cxnLst/>
              <a:rect l="l" t="t" r="r" b="b"/>
              <a:pathLst>
                <a:path w="51279" h="54052" extrusionOk="0">
                  <a:moveTo>
                    <a:pt x="12820" y="0"/>
                  </a:moveTo>
                  <a:cubicBezTo>
                    <a:pt x="5741" y="0"/>
                    <a:pt x="0" y="5742"/>
                    <a:pt x="0" y="12820"/>
                  </a:cubicBezTo>
                  <a:lnTo>
                    <a:pt x="0" y="41199"/>
                  </a:lnTo>
                  <a:cubicBezTo>
                    <a:pt x="0" y="48310"/>
                    <a:pt x="5741" y="54052"/>
                    <a:pt x="12820" y="54052"/>
                  </a:cubicBezTo>
                  <a:cubicBezTo>
                    <a:pt x="19898" y="54052"/>
                    <a:pt x="25640" y="48310"/>
                    <a:pt x="25640" y="41199"/>
                  </a:cubicBezTo>
                  <a:cubicBezTo>
                    <a:pt x="25640" y="48310"/>
                    <a:pt x="31381" y="54052"/>
                    <a:pt x="38459" y="54052"/>
                  </a:cubicBezTo>
                  <a:cubicBezTo>
                    <a:pt x="45538" y="54052"/>
                    <a:pt x="51279" y="48310"/>
                    <a:pt x="51279" y="41199"/>
                  </a:cubicBezTo>
                  <a:lnTo>
                    <a:pt x="51279" y="12820"/>
                  </a:lnTo>
                  <a:cubicBezTo>
                    <a:pt x="51279" y="5742"/>
                    <a:pt x="45538" y="0"/>
                    <a:pt x="384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1" name="Google Shape;6111;p122"/>
            <p:cNvSpPr/>
            <p:nvPr/>
          </p:nvSpPr>
          <p:spPr>
            <a:xfrm>
              <a:off x="3723550" y="1981650"/>
              <a:ext cx="153325" cy="1220000"/>
            </a:xfrm>
            <a:custGeom>
              <a:avLst/>
              <a:gdLst/>
              <a:ahLst/>
              <a:cxnLst/>
              <a:rect l="l" t="t" r="r" b="b"/>
              <a:pathLst>
                <a:path w="6133" h="48800" extrusionOk="0">
                  <a:moveTo>
                    <a:pt x="3067" y="0"/>
                  </a:moveTo>
                  <a:cubicBezTo>
                    <a:pt x="1370" y="0"/>
                    <a:pt x="0" y="1370"/>
                    <a:pt x="0" y="3067"/>
                  </a:cubicBezTo>
                  <a:lnTo>
                    <a:pt x="0" y="45733"/>
                  </a:lnTo>
                  <a:cubicBezTo>
                    <a:pt x="0" y="47430"/>
                    <a:pt x="1370" y="48800"/>
                    <a:pt x="3067" y="48800"/>
                  </a:cubicBezTo>
                  <a:cubicBezTo>
                    <a:pt x="4763" y="48800"/>
                    <a:pt x="6133" y="47430"/>
                    <a:pt x="6133" y="45733"/>
                  </a:cubicBezTo>
                  <a:lnTo>
                    <a:pt x="6133" y="3067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2" name="Google Shape;6112;p122"/>
            <p:cNvSpPr/>
            <p:nvPr/>
          </p:nvSpPr>
          <p:spPr>
            <a:xfrm>
              <a:off x="3219575" y="1658100"/>
              <a:ext cx="1161275" cy="524175"/>
            </a:xfrm>
            <a:custGeom>
              <a:avLst/>
              <a:gdLst/>
              <a:ahLst/>
              <a:cxnLst/>
              <a:rect l="l" t="t" r="r" b="b"/>
              <a:pathLst>
                <a:path w="46451" h="20967" extrusionOk="0">
                  <a:moveTo>
                    <a:pt x="14047" y="0"/>
                  </a:moveTo>
                  <a:cubicBezTo>
                    <a:pt x="13309" y="0"/>
                    <a:pt x="12515" y="193"/>
                    <a:pt x="11613" y="677"/>
                  </a:cubicBezTo>
                  <a:cubicBezTo>
                    <a:pt x="0" y="6842"/>
                    <a:pt x="11613" y="20967"/>
                    <a:pt x="23226" y="20967"/>
                  </a:cubicBezTo>
                  <a:cubicBezTo>
                    <a:pt x="34838" y="20967"/>
                    <a:pt x="46451" y="6842"/>
                    <a:pt x="34838" y="677"/>
                  </a:cubicBezTo>
                  <a:cubicBezTo>
                    <a:pt x="33936" y="193"/>
                    <a:pt x="33142" y="0"/>
                    <a:pt x="32404" y="0"/>
                  </a:cubicBezTo>
                  <a:cubicBezTo>
                    <a:pt x="29513" y="0"/>
                    <a:pt x="27487" y="2961"/>
                    <a:pt x="23226" y="2961"/>
                  </a:cubicBezTo>
                  <a:cubicBezTo>
                    <a:pt x="18964" y="2961"/>
                    <a:pt x="16938" y="0"/>
                    <a:pt x="140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3" name="Google Shape;6113;p122"/>
            <p:cNvSpPr/>
            <p:nvPr/>
          </p:nvSpPr>
          <p:spPr>
            <a:xfrm>
              <a:off x="3219575" y="1658200"/>
              <a:ext cx="698075" cy="524075"/>
            </a:xfrm>
            <a:custGeom>
              <a:avLst/>
              <a:gdLst/>
              <a:ahLst/>
              <a:cxnLst/>
              <a:rect l="l" t="t" r="r" b="b"/>
              <a:pathLst>
                <a:path w="27923" h="20963" extrusionOk="0">
                  <a:moveTo>
                    <a:pt x="14047" y="0"/>
                  </a:moveTo>
                  <a:cubicBezTo>
                    <a:pt x="13311" y="0"/>
                    <a:pt x="12517" y="192"/>
                    <a:pt x="11613" y="673"/>
                  </a:cubicBezTo>
                  <a:cubicBezTo>
                    <a:pt x="0" y="6838"/>
                    <a:pt x="11613" y="20963"/>
                    <a:pt x="23226" y="20963"/>
                  </a:cubicBezTo>
                  <a:cubicBezTo>
                    <a:pt x="24824" y="20963"/>
                    <a:pt x="26390" y="20702"/>
                    <a:pt x="27923" y="20213"/>
                  </a:cubicBezTo>
                  <a:cubicBezTo>
                    <a:pt x="19018" y="17472"/>
                    <a:pt x="12102" y="7621"/>
                    <a:pt x="19050" y="1945"/>
                  </a:cubicBezTo>
                  <a:cubicBezTo>
                    <a:pt x="17234" y="1095"/>
                    <a:pt x="15806" y="0"/>
                    <a:pt x="140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4" name="Google Shape;6114;p122"/>
            <p:cNvSpPr/>
            <p:nvPr/>
          </p:nvSpPr>
          <p:spPr>
            <a:xfrm>
              <a:off x="2959425" y="12452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1"/>
                  </a:moveTo>
                  <a:cubicBezTo>
                    <a:pt x="2741" y="1"/>
                    <a:pt x="0" y="2741"/>
                    <a:pt x="0" y="6133"/>
                  </a:cubicBezTo>
                  <a:cubicBezTo>
                    <a:pt x="0" y="9493"/>
                    <a:pt x="2741" y="12233"/>
                    <a:pt x="6100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1"/>
                    <a:pt x="9493" y="1"/>
                    <a:pt x="6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5" name="Google Shape;6115;p122"/>
            <p:cNvSpPr/>
            <p:nvPr/>
          </p:nvSpPr>
          <p:spPr>
            <a:xfrm>
              <a:off x="3111925" y="1245250"/>
              <a:ext cx="153325" cy="153350"/>
            </a:xfrm>
            <a:custGeom>
              <a:avLst/>
              <a:gdLst/>
              <a:ahLst/>
              <a:cxnLst/>
              <a:rect l="l" t="t" r="r" b="b"/>
              <a:pathLst>
                <a:path w="6133" h="6134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cubicBezTo>
                    <a:pt x="0" y="4763"/>
                    <a:pt x="1370" y="6133"/>
                    <a:pt x="3067" y="6133"/>
                  </a:cubicBezTo>
                  <a:cubicBezTo>
                    <a:pt x="4763" y="6133"/>
                    <a:pt x="6133" y="4763"/>
                    <a:pt x="6133" y="3067"/>
                  </a:cubicBez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6" name="Google Shape;6116;p122"/>
            <p:cNvSpPr/>
            <p:nvPr/>
          </p:nvSpPr>
          <p:spPr>
            <a:xfrm>
              <a:off x="4335175" y="124525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1"/>
                  </a:moveTo>
                  <a:cubicBezTo>
                    <a:pt x="2740" y="1"/>
                    <a:pt x="0" y="2741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17" name="Google Shape;6117;p122"/>
            <p:cNvSpPr/>
            <p:nvPr/>
          </p:nvSpPr>
          <p:spPr>
            <a:xfrm>
              <a:off x="4488475" y="1245250"/>
              <a:ext cx="152525" cy="153350"/>
            </a:xfrm>
            <a:custGeom>
              <a:avLst/>
              <a:gdLst/>
              <a:ahLst/>
              <a:cxnLst/>
              <a:rect l="l" t="t" r="r" b="b"/>
              <a:pathLst>
                <a:path w="6101" h="6134" extrusionOk="0">
                  <a:moveTo>
                    <a:pt x="3067" y="1"/>
                  </a:moveTo>
                  <a:cubicBezTo>
                    <a:pt x="1371" y="1"/>
                    <a:pt x="1" y="1371"/>
                    <a:pt x="1" y="3067"/>
                  </a:cubicBezTo>
                  <a:cubicBezTo>
                    <a:pt x="1" y="4763"/>
                    <a:pt x="1371" y="6133"/>
                    <a:pt x="3067" y="6133"/>
                  </a:cubicBezTo>
                  <a:cubicBezTo>
                    <a:pt x="4731" y="6133"/>
                    <a:pt x="6101" y="4763"/>
                    <a:pt x="6101" y="3067"/>
                  </a:cubicBezTo>
                  <a:cubicBezTo>
                    <a:pt x="6101" y="1371"/>
                    <a:pt x="4731" y="1"/>
                    <a:pt x="3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18" name="Google Shape;6118;p122"/>
          <p:cNvGrpSpPr/>
          <p:nvPr/>
        </p:nvGrpSpPr>
        <p:grpSpPr>
          <a:xfrm>
            <a:off x="7952375" y="2636807"/>
            <a:ext cx="520876" cy="520876"/>
            <a:chOff x="1190625" y="238125"/>
            <a:chExt cx="5219200" cy="5219200"/>
          </a:xfrm>
        </p:grpSpPr>
        <p:sp>
          <p:nvSpPr>
            <p:cNvPr id="6119" name="Google Shape;6119;p122"/>
            <p:cNvSpPr/>
            <p:nvPr/>
          </p:nvSpPr>
          <p:spPr>
            <a:xfrm>
              <a:off x="1190625" y="238125"/>
              <a:ext cx="5219200" cy="4234875"/>
            </a:xfrm>
            <a:custGeom>
              <a:avLst/>
              <a:gdLst/>
              <a:ahLst/>
              <a:cxnLst/>
              <a:rect l="l" t="t" r="r" b="b"/>
              <a:pathLst>
                <a:path w="208768" h="169395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8979"/>
                    <a:pt x="8514" y="151552"/>
                    <a:pt x="22703" y="169395"/>
                  </a:cubicBezTo>
                  <a:lnTo>
                    <a:pt x="186064" y="169395"/>
                  </a:lnTo>
                  <a:cubicBezTo>
                    <a:pt x="200253" y="151552"/>
                    <a:pt x="208767" y="12897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0" name="Google Shape;6120;p122"/>
            <p:cNvSpPr/>
            <p:nvPr/>
          </p:nvSpPr>
          <p:spPr>
            <a:xfrm>
              <a:off x="1758200" y="2093375"/>
              <a:ext cx="4084025" cy="3342725"/>
            </a:xfrm>
            <a:custGeom>
              <a:avLst/>
              <a:gdLst/>
              <a:ahLst/>
              <a:cxnLst/>
              <a:rect l="l" t="t" r="r" b="b"/>
              <a:pathLst>
                <a:path w="163361" h="133709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6539" y="115899"/>
                    <a:pt x="40775" y="130219"/>
                    <a:pt x="68404" y="133709"/>
                  </a:cubicBezTo>
                  <a:lnTo>
                    <a:pt x="94957" y="133709"/>
                  </a:lnTo>
                  <a:cubicBezTo>
                    <a:pt x="122586" y="130219"/>
                    <a:pt x="146822" y="115899"/>
                    <a:pt x="163361" y="95185"/>
                  </a:cubicBezTo>
                  <a:lnTo>
                    <a:pt x="12816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1" name="Google Shape;6121;p122"/>
            <p:cNvSpPr/>
            <p:nvPr/>
          </p:nvSpPr>
          <p:spPr>
            <a:xfrm>
              <a:off x="1829150" y="4063600"/>
              <a:ext cx="750275" cy="956600"/>
            </a:xfrm>
            <a:custGeom>
              <a:avLst/>
              <a:gdLst/>
              <a:ahLst/>
              <a:cxnLst/>
              <a:rect l="l" t="t" r="r" b="b"/>
              <a:pathLst>
                <a:path w="30011" h="38264" extrusionOk="0">
                  <a:moveTo>
                    <a:pt x="3230" y="1"/>
                  </a:moveTo>
                  <a:lnTo>
                    <a:pt x="0" y="8743"/>
                  </a:lnTo>
                  <a:cubicBezTo>
                    <a:pt x="7699" y="14582"/>
                    <a:pt x="20975" y="16213"/>
                    <a:pt x="30011" y="38264"/>
                  </a:cubicBezTo>
                  <a:cubicBezTo>
                    <a:pt x="30011" y="7601"/>
                    <a:pt x="19540" y="8156"/>
                    <a:pt x="32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2" name="Google Shape;6122;p122"/>
            <p:cNvSpPr/>
            <p:nvPr/>
          </p:nvSpPr>
          <p:spPr>
            <a:xfrm>
              <a:off x="5021000" y="4063600"/>
              <a:ext cx="750275" cy="956600"/>
            </a:xfrm>
            <a:custGeom>
              <a:avLst/>
              <a:gdLst/>
              <a:ahLst/>
              <a:cxnLst/>
              <a:rect l="l" t="t" r="r" b="b"/>
              <a:pathLst>
                <a:path w="30011" h="38264" extrusionOk="0">
                  <a:moveTo>
                    <a:pt x="26781" y="1"/>
                  </a:moveTo>
                  <a:cubicBezTo>
                    <a:pt x="10471" y="8156"/>
                    <a:pt x="1" y="7601"/>
                    <a:pt x="1" y="38264"/>
                  </a:cubicBezTo>
                  <a:cubicBezTo>
                    <a:pt x="9036" y="16213"/>
                    <a:pt x="22312" y="14582"/>
                    <a:pt x="30011" y="8743"/>
                  </a:cubicBezTo>
                  <a:lnTo>
                    <a:pt x="267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3" name="Google Shape;6123;p122"/>
            <p:cNvSpPr/>
            <p:nvPr/>
          </p:nvSpPr>
          <p:spPr>
            <a:xfrm>
              <a:off x="2676450" y="3275025"/>
              <a:ext cx="2247525" cy="2182300"/>
            </a:xfrm>
            <a:custGeom>
              <a:avLst/>
              <a:gdLst/>
              <a:ahLst/>
              <a:cxnLst/>
              <a:rect l="l" t="t" r="r" b="b"/>
              <a:pathLst>
                <a:path w="89901" h="87292" extrusionOk="0">
                  <a:moveTo>
                    <a:pt x="24563" y="0"/>
                  </a:moveTo>
                  <a:cubicBezTo>
                    <a:pt x="7862" y="12037"/>
                    <a:pt x="0" y="47560"/>
                    <a:pt x="1273" y="51964"/>
                  </a:cubicBezTo>
                  <a:cubicBezTo>
                    <a:pt x="1697" y="53421"/>
                    <a:pt x="3125" y="53907"/>
                    <a:pt x="4840" y="53907"/>
                  </a:cubicBezTo>
                  <a:cubicBezTo>
                    <a:pt x="8271" y="53907"/>
                    <a:pt x="12852" y="51964"/>
                    <a:pt x="12853" y="51964"/>
                  </a:cubicBezTo>
                  <a:lnTo>
                    <a:pt x="12853" y="51964"/>
                  </a:lnTo>
                  <a:cubicBezTo>
                    <a:pt x="12853" y="51964"/>
                    <a:pt x="12461" y="70688"/>
                    <a:pt x="15723" y="73493"/>
                  </a:cubicBezTo>
                  <a:cubicBezTo>
                    <a:pt x="16280" y="73972"/>
                    <a:pt x="16937" y="74170"/>
                    <a:pt x="17644" y="74170"/>
                  </a:cubicBezTo>
                  <a:cubicBezTo>
                    <a:pt x="21083" y="74170"/>
                    <a:pt x="25705" y="69481"/>
                    <a:pt x="25705" y="69481"/>
                  </a:cubicBezTo>
                  <a:cubicBezTo>
                    <a:pt x="25705" y="69481"/>
                    <a:pt x="27727" y="78451"/>
                    <a:pt x="31674" y="86443"/>
                  </a:cubicBezTo>
                  <a:cubicBezTo>
                    <a:pt x="36013" y="86998"/>
                    <a:pt x="40449" y="87291"/>
                    <a:pt x="44951" y="87291"/>
                  </a:cubicBezTo>
                  <a:cubicBezTo>
                    <a:pt x="49452" y="87291"/>
                    <a:pt x="53888" y="86998"/>
                    <a:pt x="58227" y="86443"/>
                  </a:cubicBezTo>
                  <a:cubicBezTo>
                    <a:pt x="62174" y="78451"/>
                    <a:pt x="64196" y="69481"/>
                    <a:pt x="64196" y="69481"/>
                  </a:cubicBezTo>
                  <a:cubicBezTo>
                    <a:pt x="64196" y="69481"/>
                    <a:pt x="68818" y="74170"/>
                    <a:pt x="72257" y="74170"/>
                  </a:cubicBezTo>
                  <a:cubicBezTo>
                    <a:pt x="72964" y="74170"/>
                    <a:pt x="73621" y="73972"/>
                    <a:pt x="74178" y="73493"/>
                  </a:cubicBezTo>
                  <a:cubicBezTo>
                    <a:pt x="77440" y="70688"/>
                    <a:pt x="77049" y="51964"/>
                    <a:pt x="77049" y="51964"/>
                  </a:cubicBezTo>
                  <a:lnTo>
                    <a:pt x="77049" y="51964"/>
                  </a:lnTo>
                  <a:cubicBezTo>
                    <a:pt x="77049" y="51964"/>
                    <a:pt x="81630" y="53907"/>
                    <a:pt x="85061" y="53907"/>
                  </a:cubicBezTo>
                  <a:cubicBezTo>
                    <a:pt x="86776" y="53907"/>
                    <a:pt x="88205" y="53421"/>
                    <a:pt x="88629" y="51964"/>
                  </a:cubicBezTo>
                  <a:cubicBezTo>
                    <a:pt x="89901" y="47560"/>
                    <a:pt x="82039" y="12037"/>
                    <a:pt x="653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4" name="Google Shape;6124;p122"/>
            <p:cNvSpPr/>
            <p:nvPr/>
          </p:nvSpPr>
          <p:spPr>
            <a:xfrm>
              <a:off x="1384700" y="238125"/>
              <a:ext cx="1657925" cy="1478500"/>
            </a:xfrm>
            <a:custGeom>
              <a:avLst/>
              <a:gdLst/>
              <a:ahLst/>
              <a:cxnLst/>
              <a:rect l="l" t="t" r="r" b="b"/>
              <a:pathLst>
                <a:path w="66317" h="59140" extrusionOk="0">
                  <a:moveTo>
                    <a:pt x="15886" y="0"/>
                  </a:moveTo>
                  <a:cubicBezTo>
                    <a:pt x="1" y="0"/>
                    <a:pt x="30370" y="59140"/>
                    <a:pt x="30370" y="59140"/>
                  </a:cubicBezTo>
                  <a:lnTo>
                    <a:pt x="66317" y="21007"/>
                  </a:lnTo>
                  <a:lnTo>
                    <a:pt x="65012" y="18006"/>
                  </a:lnTo>
                  <a:cubicBezTo>
                    <a:pt x="63439" y="18685"/>
                    <a:pt x="61801" y="18987"/>
                    <a:pt x="60112" y="18987"/>
                  </a:cubicBezTo>
                  <a:cubicBezTo>
                    <a:pt x="46707" y="18987"/>
                    <a:pt x="30023" y="0"/>
                    <a:pt x="158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5" name="Google Shape;6125;p122"/>
            <p:cNvSpPr/>
            <p:nvPr/>
          </p:nvSpPr>
          <p:spPr>
            <a:xfrm>
              <a:off x="1751675" y="391650"/>
              <a:ext cx="876675" cy="1174125"/>
            </a:xfrm>
            <a:custGeom>
              <a:avLst/>
              <a:gdLst/>
              <a:ahLst/>
              <a:cxnLst/>
              <a:rect l="l" t="t" r="r" b="b"/>
              <a:pathLst>
                <a:path w="35067" h="46965" extrusionOk="0">
                  <a:moveTo>
                    <a:pt x="3013" y="1"/>
                  </a:moveTo>
                  <a:cubicBezTo>
                    <a:pt x="2889" y="1"/>
                    <a:pt x="2787" y="30"/>
                    <a:pt x="2708" y="89"/>
                  </a:cubicBezTo>
                  <a:cubicBezTo>
                    <a:pt x="0" y="2112"/>
                    <a:pt x="8677" y="31992"/>
                    <a:pt x="21366" y="46964"/>
                  </a:cubicBezTo>
                  <a:lnTo>
                    <a:pt x="35067" y="32448"/>
                  </a:lnTo>
                  <a:cubicBezTo>
                    <a:pt x="35067" y="32448"/>
                    <a:pt x="7141" y="1"/>
                    <a:pt x="30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6" name="Google Shape;6126;p122"/>
            <p:cNvSpPr/>
            <p:nvPr/>
          </p:nvSpPr>
          <p:spPr>
            <a:xfrm>
              <a:off x="4557800" y="238125"/>
              <a:ext cx="1658750" cy="1478500"/>
            </a:xfrm>
            <a:custGeom>
              <a:avLst/>
              <a:gdLst/>
              <a:ahLst/>
              <a:cxnLst/>
              <a:rect l="l" t="t" r="r" b="b"/>
              <a:pathLst>
                <a:path w="66350" h="59140" extrusionOk="0">
                  <a:moveTo>
                    <a:pt x="50431" y="0"/>
                  </a:moveTo>
                  <a:cubicBezTo>
                    <a:pt x="36323" y="0"/>
                    <a:pt x="19616" y="18987"/>
                    <a:pt x="6206" y="18987"/>
                  </a:cubicBezTo>
                  <a:cubicBezTo>
                    <a:pt x="4516" y="18987"/>
                    <a:pt x="2879" y="18685"/>
                    <a:pt x="1305" y="18006"/>
                  </a:cubicBezTo>
                  <a:lnTo>
                    <a:pt x="0" y="21007"/>
                  </a:lnTo>
                  <a:lnTo>
                    <a:pt x="35948" y="59140"/>
                  </a:lnTo>
                  <a:cubicBezTo>
                    <a:pt x="35948" y="59140"/>
                    <a:pt x="66349" y="0"/>
                    <a:pt x="504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7" name="Google Shape;6127;p122"/>
            <p:cNvSpPr/>
            <p:nvPr/>
          </p:nvSpPr>
          <p:spPr>
            <a:xfrm>
              <a:off x="4972875" y="391650"/>
              <a:ext cx="876700" cy="1174125"/>
            </a:xfrm>
            <a:custGeom>
              <a:avLst/>
              <a:gdLst/>
              <a:ahLst/>
              <a:cxnLst/>
              <a:rect l="l" t="t" r="r" b="b"/>
              <a:pathLst>
                <a:path w="35068" h="46965" extrusionOk="0">
                  <a:moveTo>
                    <a:pt x="32023" y="1"/>
                  </a:moveTo>
                  <a:cubicBezTo>
                    <a:pt x="27896" y="1"/>
                    <a:pt x="1" y="32448"/>
                    <a:pt x="1" y="32448"/>
                  </a:cubicBezTo>
                  <a:lnTo>
                    <a:pt x="13669" y="46964"/>
                  </a:lnTo>
                  <a:cubicBezTo>
                    <a:pt x="26358" y="31992"/>
                    <a:pt x="35067" y="2112"/>
                    <a:pt x="32327" y="89"/>
                  </a:cubicBezTo>
                  <a:cubicBezTo>
                    <a:pt x="32248" y="30"/>
                    <a:pt x="32146" y="1"/>
                    <a:pt x="320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8" name="Google Shape;6128;p122"/>
            <p:cNvSpPr/>
            <p:nvPr/>
          </p:nvSpPr>
          <p:spPr>
            <a:xfrm>
              <a:off x="1689700" y="479500"/>
              <a:ext cx="4221025" cy="3187325"/>
            </a:xfrm>
            <a:custGeom>
              <a:avLst/>
              <a:gdLst/>
              <a:ahLst/>
              <a:cxnLst/>
              <a:rect l="l" t="t" r="r" b="b"/>
              <a:pathLst>
                <a:path w="168841" h="127493" extrusionOk="0">
                  <a:moveTo>
                    <a:pt x="84421" y="0"/>
                  </a:moveTo>
                  <a:cubicBezTo>
                    <a:pt x="53040" y="0"/>
                    <a:pt x="29163" y="22802"/>
                    <a:pt x="17126" y="47430"/>
                  </a:cubicBezTo>
                  <a:cubicBezTo>
                    <a:pt x="17126" y="47430"/>
                    <a:pt x="0" y="63316"/>
                    <a:pt x="17126" y="96229"/>
                  </a:cubicBezTo>
                  <a:cubicBezTo>
                    <a:pt x="32735" y="126142"/>
                    <a:pt x="75639" y="127492"/>
                    <a:pt x="83256" y="127492"/>
                  </a:cubicBezTo>
                  <a:cubicBezTo>
                    <a:pt x="84012" y="127492"/>
                    <a:pt x="84421" y="127479"/>
                    <a:pt x="84421" y="127479"/>
                  </a:cubicBezTo>
                  <a:cubicBezTo>
                    <a:pt x="84421" y="127479"/>
                    <a:pt x="84829" y="127492"/>
                    <a:pt x="85585" y="127492"/>
                  </a:cubicBezTo>
                  <a:cubicBezTo>
                    <a:pt x="93207" y="127492"/>
                    <a:pt x="136136" y="126142"/>
                    <a:pt x="151715" y="96229"/>
                  </a:cubicBezTo>
                  <a:cubicBezTo>
                    <a:pt x="168841" y="63316"/>
                    <a:pt x="151715" y="47430"/>
                    <a:pt x="151715" y="47430"/>
                  </a:cubicBezTo>
                  <a:cubicBezTo>
                    <a:pt x="139679" y="22802"/>
                    <a:pt x="115801" y="0"/>
                    <a:pt x="844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29" name="Google Shape;6129;p122"/>
            <p:cNvSpPr/>
            <p:nvPr/>
          </p:nvSpPr>
          <p:spPr>
            <a:xfrm>
              <a:off x="1513550" y="1665225"/>
              <a:ext cx="4573325" cy="2236125"/>
            </a:xfrm>
            <a:custGeom>
              <a:avLst/>
              <a:gdLst/>
              <a:ahLst/>
              <a:cxnLst/>
              <a:rect l="l" t="t" r="r" b="b"/>
              <a:pathLst>
                <a:path w="182933" h="89445" extrusionOk="0">
                  <a:moveTo>
                    <a:pt x="24172" y="1"/>
                  </a:moveTo>
                  <a:cubicBezTo>
                    <a:pt x="24171" y="1"/>
                    <a:pt x="4600" y="11288"/>
                    <a:pt x="1077" y="30044"/>
                  </a:cubicBezTo>
                  <a:lnTo>
                    <a:pt x="1077" y="30044"/>
                  </a:lnTo>
                  <a:lnTo>
                    <a:pt x="9786" y="25836"/>
                  </a:lnTo>
                  <a:lnTo>
                    <a:pt x="9786" y="25836"/>
                  </a:lnTo>
                  <a:cubicBezTo>
                    <a:pt x="9786" y="25836"/>
                    <a:pt x="1" y="44723"/>
                    <a:pt x="15495" y="68502"/>
                  </a:cubicBezTo>
                  <a:lnTo>
                    <a:pt x="19311" y="61033"/>
                  </a:lnTo>
                  <a:cubicBezTo>
                    <a:pt x="19311" y="61033"/>
                    <a:pt x="20812" y="77049"/>
                    <a:pt x="33632" y="89444"/>
                  </a:cubicBezTo>
                  <a:cubicBezTo>
                    <a:pt x="33632" y="89444"/>
                    <a:pt x="39601" y="84095"/>
                    <a:pt x="53921" y="80670"/>
                  </a:cubicBezTo>
                  <a:cubicBezTo>
                    <a:pt x="64849" y="84682"/>
                    <a:pt x="77571" y="86835"/>
                    <a:pt x="91467" y="86835"/>
                  </a:cubicBezTo>
                  <a:cubicBezTo>
                    <a:pt x="105363" y="86835"/>
                    <a:pt x="118084" y="84682"/>
                    <a:pt x="129012" y="80670"/>
                  </a:cubicBezTo>
                  <a:cubicBezTo>
                    <a:pt x="143332" y="84095"/>
                    <a:pt x="149302" y="89444"/>
                    <a:pt x="149302" y="89444"/>
                  </a:cubicBezTo>
                  <a:cubicBezTo>
                    <a:pt x="162121" y="77049"/>
                    <a:pt x="163654" y="61033"/>
                    <a:pt x="163654" y="61033"/>
                  </a:cubicBezTo>
                  <a:lnTo>
                    <a:pt x="167438" y="68502"/>
                  </a:lnTo>
                  <a:cubicBezTo>
                    <a:pt x="182932" y="44723"/>
                    <a:pt x="173147" y="25836"/>
                    <a:pt x="173147" y="25836"/>
                  </a:cubicBezTo>
                  <a:lnTo>
                    <a:pt x="173147" y="25836"/>
                  </a:lnTo>
                  <a:lnTo>
                    <a:pt x="181856" y="30044"/>
                  </a:lnTo>
                  <a:lnTo>
                    <a:pt x="181856" y="30044"/>
                  </a:lnTo>
                  <a:cubicBezTo>
                    <a:pt x="178301" y="11288"/>
                    <a:pt x="158762" y="1"/>
                    <a:pt x="158761" y="1"/>
                  </a:cubicBezTo>
                  <a:lnTo>
                    <a:pt x="158761" y="1"/>
                  </a:lnTo>
                  <a:cubicBezTo>
                    <a:pt x="158762" y="1"/>
                    <a:pt x="164568" y="10048"/>
                    <a:pt x="158403" y="25836"/>
                  </a:cubicBezTo>
                  <a:lnTo>
                    <a:pt x="150541" y="13603"/>
                  </a:lnTo>
                  <a:lnTo>
                    <a:pt x="150541" y="13603"/>
                  </a:lnTo>
                  <a:cubicBezTo>
                    <a:pt x="150541" y="13605"/>
                    <a:pt x="156836" y="75451"/>
                    <a:pt x="91467" y="75451"/>
                  </a:cubicBezTo>
                  <a:cubicBezTo>
                    <a:pt x="26097" y="75451"/>
                    <a:pt x="32392" y="13604"/>
                    <a:pt x="32392" y="13603"/>
                  </a:cubicBezTo>
                  <a:lnTo>
                    <a:pt x="32392" y="13603"/>
                  </a:lnTo>
                  <a:lnTo>
                    <a:pt x="24531" y="25836"/>
                  </a:lnTo>
                  <a:cubicBezTo>
                    <a:pt x="18366" y="10048"/>
                    <a:pt x="24172" y="1"/>
                    <a:pt x="241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0" name="Google Shape;6130;p122"/>
            <p:cNvSpPr/>
            <p:nvPr/>
          </p:nvSpPr>
          <p:spPr>
            <a:xfrm>
              <a:off x="3346775" y="2157800"/>
              <a:ext cx="875875" cy="689925"/>
            </a:xfrm>
            <a:custGeom>
              <a:avLst/>
              <a:gdLst/>
              <a:ahLst/>
              <a:cxnLst/>
              <a:rect l="l" t="t" r="r" b="b"/>
              <a:pathLst>
                <a:path w="35035" h="27597" extrusionOk="0">
                  <a:moveTo>
                    <a:pt x="17518" y="0"/>
                  </a:moveTo>
                  <a:cubicBezTo>
                    <a:pt x="10178" y="0"/>
                    <a:pt x="1" y="27597"/>
                    <a:pt x="1" y="27597"/>
                  </a:cubicBezTo>
                  <a:lnTo>
                    <a:pt x="35035" y="27597"/>
                  </a:lnTo>
                  <a:cubicBezTo>
                    <a:pt x="35035" y="27597"/>
                    <a:pt x="24825" y="0"/>
                    <a:pt x="175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1" name="Google Shape;6131;p122"/>
            <p:cNvSpPr/>
            <p:nvPr/>
          </p:nvSpPr>
          <p:spPr>
            <a:xfrm>
              <a:off x="2857500" y="20053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2" y="12233"/>
                    <a:pt x="12232" y="9493"/>
                    <a:pt x="12232" y="6100"/>
                  </a:cubicBezTo>
                  <a:cubicBezTo>
                    <a:pt x="12232" y="2740"/>
                    <a:pt x="9492" y="0"/>
                    <a:pt x="6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2" name="Google Shape;6132;p122"/>
            <p:cNvSpPr/>
            <p:nvPr/>
          </p:nvSpPr>
          <p:spPr>
            <a:xfrm>
              <a:off x="3009975" y="200530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34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3" name="Google Shape;6133;p122"/>
            <p:cNvSpPr/>
            <p:nvPr/>
          </p:nvSpPr>
          <p:spPr>
            <a:xfrm>
              <a:off x="4437100" y="200530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33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4" name="Google Shape;6134;p122"/>
            <p:cNvSpPr/>
            <p:nvPr/>
          </p:nvSpPr>
          <p:spPr>
            <a:xfrm>
              <a:off x="4590425" y="20053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6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6" y="6100"/>
                  </a:cubicBezTo>
                  <a:cubicBezTo>
                    <a:pt x="4730" y="6100"/>
                    <a:pt x="6100" y="4730"/>
                    <a:pt x="6100" y="3034"/>
                  </a:cubicBezTo>
                  <a:cubicBezTo>
                    <a:pt x="6100" y="1370"/>
                    <a:pt x="4730" y="0"/>
                    <a:pt x="30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5" name="Google Shape;6135;p122"/>
            <p:cNvSpPr/>
            <p:nvPr/>
          </p:nvSpPr>
          <p:spPr>
            <a:xfrm>
              <a:off x="3288075" y="3201625"/>
              <a:ext cx="1024275" cy="1023475"/>
            </a:xfrm>
            <a:custGeom>
              <a:avLst/>
              <a:gdLst/>
              <a:ahLst/>
              <a:cxnLst/>
              <a:rect l="l" t="t" r="r" b="b"/>
              <a:pathLst>
                <a:path w="40971" h="40939" extrusionOk="0">
                  <a:moveTo>
                    <a:pt x="20486" y="1"/>
                  </a:moveTo>
                  <a:cubicBezTo>
                    <a:pt x="9166" y="1"/>
                    <a:pt x="0" y="9167"/>
                    <a:pt x="0" y="20453"/>
                  </a:cubicBezTo>
                  <a:cubicBezTo>
                    <a:pt x="0" y="31772"/>
                    <a:pt x="9166" y="40939"/>
                    <a:pt x="20486" y="40939"/>
                  </a:cubicBezTo>
                  <a:cubicBezTo>
                    <a:pt x="31805" y="40939"/>
                    <a:pt x="40971" y="31772"/>
                    <a:pt x="40971" y="20453"/>
                  </a:cubicBezTo>
                  <a:cubicBezTo>
                    <a:pt x="40971" y="9167"/>
                    <a:pt x="31805" y="1"/>
                    <a:pt x="204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6" name="Google Shape;6136;p122"/>
            <p:cNvSpPr/>
            <p:nvPr/>
          </p:nvSpPr>
          <p:spPr>
            <a:xfrm>
              <a:off x="2869725" y="2854700"/>
              <a:ext cx="1860975" cy="1046650"/>
            </a:xfrm>
            <a:custGeom>
              <a:avLst/>
              <a:gdLst/>
              <a:ahLst/>
              <a:cxnLst/>
              <a:rect l="l" t="t" r="r" b="b"/>
              <a:pathLst>
                <a:path w="74439" h="41866" extrusionOk="0">
                  <a:moveTo>
                    <a:pt x="21855" y="0"/>
                  </a:moveTo>
                  <a:cubicBezTo>
                    <a:pt x="21606" y="0"/>
                    <a:pt x="21356" y="5"/>
                    <a:pt x="21105" y="14"/>
                  </a:cubicBezTo>
                  <a:cubicBezTo>
                    <a:pt x="10439" y="308"/>
                    <a:pt x="1566" y="8789"/>
                    <a:pt x="848" y="19423"/>
                  </a:cubicBezTo>
                  <a:cubicBezTo>
                    <a:pt x="0" y="31655"/>
                    <a:pt x="9688" y="41865"/>
                    <a:pt x="21725" y="41865"/>
                  </a:cubicBezTo>
                  <a:cubicBezTo>
                    <a:pt x="24172" y="41865"/>
                    <a:pt x="26488" y="41441"/>
                    <a:pt x="28673" y="40691"/>
                  </a:cubicBezTo>
                  <a:cubicBezTo>
                    <a:pt x="31430" y="39713"/>
                    <a:pt x="34325" y="39223"/>
                    <a:pt x="37220" y="39223"/>
                  </a:cubicBezTo>
                  <a:cubicBezTo>
                    <a:pt x="40115" y="39223"/>
                    <a:pt x="43010" y="39713"/>
                    <a:pt x="45766" y="40691"/>
                  </a:cubicBezTo>
                  <a:cubicBezTo>
                    <a:pt x="47952" y="41441"/>
                    <a:pt x="50268" y="41865"/>
                    <a:pt x="52714" y="41865"/>
                  </a:cubicBezTo>
                  <a:cubicBezTo>
                    <a:pt x="64751" y="41865"/>
                    <a:pt x="74439" y="31655"/>
                    <a:pt x="73591" y="19423"/>
                  </a:cubicBezTo>
                  <a:cubicBezTo>
                    <a:pt x="72873" y="8789"/>
                    <a:pt x="64000" y="308"/>
                    <a:pt x="53334" y="14"/>
                  </a:cubicBezTo>
                  <a:cubicBezTo>
                    <a:pt x="53083" y="5"/>
                    <a:pt x="52833" y="0"/>
                    <a:pt x="52584" y="0"/>
                  </a:cubicBezTo>
                  <a:cubicBezTo>
                    <a:pt x="50211" y="0"/>
                    <a:pt x="47924" y="418"/>
                    <a:pt x="45799" y="1156"/>
                  </a:cubicBezTo>
                  <a:cubicBezTo>
                    <a:pt x="43026" y="2134"/>
                    <a:pt x="40123" y="2624"/>
                    <a:pt x="37220" y="2624"/>
                  </a:cubicBezTo>
                  <a:cubicBezTo>
                    <a:pt x="34316" y="2624"/>
                    <a:pt x="31413" y="2134"/>
                    <a:pt x="28641" y="1156"/>
                  </a:cubicBezTo>
                  <a:cubicBezTo>
                    <a:pt x="26515" y="418"/>
                    <a:pt x="24229" y="0"/>
                    <a:pt x="218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7" name="Google Shape;6137;p122"/>
            <p:cNvSpPr/>
            <p:nvPr/>
          </p:nvSpPr>
          <p:spPr>
            <a:xfrm>
              <a:off x="3723550" y="3191025"/>
              <a:ext cx="153325" cy="649150"/>
            </a:xfrm>
            <a:custGeom>
              <a:avLst/>
              <a:gdLst/>
              <a:ahLst/>
              <a:cxnLst/>
              <a:rect l="l" t="t" r="r" b="b"/>
              <a:pathLst>
                <a:path w="6133" h="25966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lnTo>
                    <a:pt x="0" y="25966"/>
                  </a:lnTo>
                  <a:cubicBezTo>
                    <a:pt x="1028" y="25835"/>
                    <a:pt x="2047" y="25770"/>
                    <a:pt x="3067" y="25770"/>
                  </a:cubicBezTo>
                  <a:cubicBezTo>
                    <a:pt x="4086" y="25770"/>
                    <a:pt x="5105" y="25835"/>
                    <a:pt x="6133" y="25966"/>
                  </a:cubicBezTo>
                  <a:lnTo>
                    <a:pt x="6133" y="3067"/>
                  </a:ln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8" name="Google Shape;6138;p122"/>
            <p:cNvSpPr/>
            <p:nvPr/>
          </p:nvSpPr>
          <p:spPr>
            <a:xfrm>
              <a:off x="3045875" y="2659700"/>
              <a:ext cx="1508675" cy="680575"/>
            </a:xfrm>
            <a:custGeom>
              <a:avLst/>
              <a:gdLst/>
              <a:ahLst/>
              <a:cxnLst/>
              <a:rect l="l" t="t" r="r" b="b"/>
              <a:pathLst>
                <a:path w="60347" h="27223" extrusionOk="0">
                  <a:moveTo>
                    <a:pt x="18236" y="1"/>
                  </a:moveTo>
                  <a:cubicBezTo>
                    <a:pt x="17284" y="1"/>
                    <a:pt x="16261" y="248"/>
                    <a:pt x="15103" y="866"/>
                  </a:cubicBezTo>
                  <a:cubicBezTo>
                    <a:pt x="0" y="8891"/>
                    <a:pt x="15103" y="27223"/>
                    <a:pt x="30174" y="27223"/>
                  </a:cubicBezTo>
                  <a:cubicBezTo>
                    <a:pt x="45277" y="27223"/>
                    <a:pt x="60347" y="8891"/>
                    <a:pt x="45277" y="866"/>
                  </a:cubicBezTo>
                  <a:cubicBezTo>
                    <a:pt x="44112" y="248"/>
                    <a:pt x="43085" y="1"/>
                    <a:pt x="42131" y="1"/>
                  </a:cubicBezTo>
                  <a:cubicBezTo>
                    <a:pt x="38356" y="1"/>
                    <a:pt x="35720" y="3867"/>
                    <a:pt x="30174" y="3867"/>
                  </a:cubicBezTo>
                  <a:cubicBezTo>
                    <a:pt x="24653" y="3867"/>
                    <a:pt x="22001" y="1"/>
                    <a:pt x="18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39" name="Google Shape;6139;p122"/>
            <p:cNvSpPr/>
            <p:nvPr/>
          </p:nvSpPr>
          <p:spPr>
            <a:xfrm>
              <a:off x="3045875" y="2659550"/>
              <a:ext cx="907675" cy="680725"/>
            </a:xfrm>
            <a:custGeom>
              <a:avLst/>
              <a:gdLst/>
              <a:ahLst/>
              <a:cxnLst/>
              <a:rect l="l" t="t" r="r" b="b"/>
              <a:pathLst>
                <a:path w="36307" h="27229" extrusionOk="0">
                  <a:moveTo>
                    <a:pt x="18243" y="0"/>
                  </a:moveTo>
                  <a:cubicBezTo>
                    <a:pt x="17290" y="0"/>
                    <a:pt x="16264" y="248"/>
                    <a:pt x="15103" y="872"/>
                  </a:cubicBezTo>
                  <a:cubicBezTo>
                    <a:pt x="0" y="8897"/>
                    <a:pt x="15103" y="27229"/>
                    <a:pt x="30174" y="27229"/>
                  </a:cubicBezTo>
                  <a:cubicBezTo>
                    <a:pt x="32229" y="27229"/>
                    <a:pt x="34316" y="26903"/>
                    <a:pt x="36306" y="26283"/>
                  </a:cubicBezTo>
                  <a:cubicBezTo>
                    <a:pt x="24693" y="22695"/>
                    <a:pt x="15723" y="9908"/>
                    <a:pt x="24759" y="2536"/>
                  </a:cubicBezTo>
                  <a:cubicBezTo>
                    <a:pt x="22410" y="1430"/>
                    <a:pt x="20533" y="0"/>
                    <a:pt x="182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0" name="Google Shape;6140;p122"/>
            <p:cNvSpPr/>
            <p:nvPr/>
          </p:nvSpPr>
          <p:spPr>
            <a:xfrm>
              <a:off x="2236900" y="3301700"/>
              <a:ext cx="884825" cy="325650"/>
            </a:xfrm>
            <a:custGeom>
              <a:avLst/>
              <a:gdLst/>
              <a:ahLst/>
              <a:cxnLst/>
              <a:rect l="l" t="t" r="r" b="b"/>
              <a:pathLst>
                <a:path w="35393" h="13026" extrusionOk="0">
                  <a:moveTo>
                    <a:pt x="32245" y="0"/>
                  </a:moveTo>
                  <a:cubicBezTo>
                    <a:pt x="32164" y="0"/>
                    <a:pt x="32082" y="4"/>
                    <a:pt x="32000" y="10"/>
                  </a:cubicBezTo>
                  <a:cubicBezTo>
                    <a:pt x="31381" y="42"/>
                    <a:pt x="16473" y="1217"/>
                    <a:pt x="2284" y="7154"/>
                  </a:cubicBezTo>
                  <a:cubicBezTo>
                    <a:pt x="718" y="7806"/>
                    <a:pt x="0" y="9600"/>
                    <a:pt x="653" y="11166"/>
                  </a:cubicBezTo>
                  <a:cubicBezTo>
                    <a:pt x="1142" y="12340"/>
                    <a:pt x="2284" y="13025"/>
                    <a:pt x="3458" y="13025"/>
                  </a:cubicBezTo>
                  <a:cubicBezTo>
                    <a:pt x="3849" y="13025"/>
                    <a:pt x="4273" y="12960"/>
                    <a:pt x="4665" y="12797"/>
                  </a:cubicBezTo>
                  <a:cubicBezTo>
                    <a:pt x="17876" y="7251"/>
                    <a:pt x="32261" y="6110"/>
                    <a:pt x="32457" y="6110"/>
                  </a:cubicBezTo>
                  <a:cubicBezTo>
                    <a:pt x="34121" y="5979"/>
                    <a:pt x="35393" y="4511"/>
                    <a:pt x="35262" y="2815"/>
                  </a:cubicBezTo>
                  <a:cubicBezTo>
                    <a:pt x="35138" y="1201"/>
                    <a:pt x="33832" y="0"/>
                    <a:pt x="32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1" name="Google Shape;6141;p122"/>
            <p:cNvSpPr/>
            <p:nvPr/>
          </p:nvSpPr>
          <p:spPr>
            <a:xfrm>
              <a:off x="4478700" y="3301700"/>
              <a:ext cx="884825" cy="325650"/>
            </a:xfrm>
            <a:custGeom>
              <a:avLst/>
              <a:gdLst/>
              <a:ahLst/>
              <a:cxnLst/>
              <a:rect l="l" t="t" r="r" b="b"/>
              <a:pathLst>
                <a:path w="35393" h="13026" extrusionOk="0">
                  <a:moveTo>
                    <a:pt x="3153" y="0"/>
                  </a:moveTo>
                  <a:cubicBezTo>
                    <a:pt x="1590" y="0"/>
                    <a:pt x="255" y="1201"/>
                    <a:pt x="131" y="2815"/>
                  </a:cubicBezTo>
                  <a:cubicBezTo>
                    <a:pt x="0" y="4511"/>
                    <a:pt x="1272" y="5979"/>
                    <a:pt x="2936" y="6110"/>
                  </a:cubicBezTo>
                  <a:cubicBezTo>
                    <a:pt x="3099" y="6110"/>
                    <a:pt x="17452" y="7219"/>
                    <a:pt x="30728" y="12797"/>
                  </a:cubicBezTo>
                  <a:cubicBezTo>
                    <a:pt x="31120" y="12960"/>
                    <a:pt x="31544" y="13025"/>
                    <a:pt x="31935" y="13025"/>
                  </a:cubicBezTo>
                  <a:cubicBezTo>
                    <a:pt x="33109" y="13025"/>
                    <a:pt x="34251" y="12340"/>
                    <a:pt x="34740" y="11166"/>
                  </a:cubicBezTo>
                  <a:cubicBezTo>
                    <a:pt x="35393" y="9600"/>
                    <a:pt x="34675" y="7806"/>
                    <a:pt x="33109" y="7154"/>
                  </a:cubicBezTo>
                  <a:cubicBezTo>
                    <a:pt x="18920" y="1217"/>
                    <a:pt x="4013" y="42"/>
                    <a:pt x="3393" y="10"/>
                  </a:cubicBezTo>
                  <a:cubicBezTo>
                    <a:pt x="3312" y="4"/>
                    <a:pt x="3232" y="0"/>
                    <a:pt x="31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2" name="Google Shape;6142;p122"/>
            <p:cNvSpPr/>
            <p:nvPr/>
          </p:nvSpPr>
          <p:spPr>
            <a:xfrm>
              <a:off x="2365750" y="3546150"/>
              <a:ext cx="817950" cy="648775"/>
            </a:xfrm>
            <a:custGeom>
              <a:avLst/>
              <a:gdLst/>
              <a:ahLst/>
              <a:cxnLst/>
              <a:rect l="l" t="t" r="r" b="b"/>
              <a:pathLst>
                <a:path w="32718" h="25951" extrusionOk="0">
                  <a:moveTo>
                    <a:pt x="29260" y="1"/>
                  </a:moveTo>
                  <a:cubicBezTo>
                    <a:pt x="28891" y="1"/>
                    <a:pt x="28516" y="69"/>
                    <a:pt x="28151" y="214"/>
                  </a:cubicBezTo>
                  <a:cubicBezTo>
                    <a:pt x="27564" y="409"/>
                    <a:pt x="13962" y="5824"/>
                    <a:pt x="1077" y="20927"/>
                  </a:cubicBezTo>
                  <a:cubicBezTo>
                    <a:pt x="0" y="22199"/>
                    <a:pt x="163" y="24124"/>
                    <a:pt x="1436" y="25233"/>
                  </a:cubicBezTo>
                  <a:cubicBezTo>
                    <a:pt x="2023" y="25722"/>
                    <a:pt x="2708" y="25951"/>
                    <a:pt x="3425" y="25951"/>
                  </a:cubicBezTo>
                  <a:cubicBezTo>
                    <a:pt x="4273" y="25951"/>
                    <a:pt x="5154" y="25592"/>
                    <a:pt x="5741" y="24874"/>
                  </a:cubicBezTo>
                  <a:cubicBezTo>
                    <a:pt x="17517" y="11076"/>
                    <a:pt x="30141" y="5987"/>
                    <a:pt x="30369" y="5889"/>
                  </a:cubicBezTo>
                  <a:cubicBezTo>
                    <a:pt x="31935" y="5302"/>
                    <a:pt x="32718" y="3508"/>
                    <a:pt x="32098" y="1942"/>
                  </a:cubicBezTo>
                  <a:cubicBezTo>
                    <a:pt x="31623" y="741"/>
                    <a:pt x="30476" y="1"/>
                    <a:pt x="292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3" name="Google Shape;6143;p122"/>
            <p:cNvSpPr/>
            <p:nvPr/>
          </p:nvSpPr>
          <p:spPr>
            <a:xfrm>
              <a:off x="4416725" y="3546150"/>
              <a:ext cx="817950" cy="648775"/>
            </a:xfrm>
            <a:custGeom>
              <a:avLst/>
              <a:gdLst/>
              <a:ahLst/>
              <a:cxnLst/>
              <a:rect l="l" t="t" r="r" b="b"/>
              <a:pathLst>
                <a:path w="32718" h="25951" extrusionOk="0">
                  <a:moveTo>
                    <a:pt x="3458" y="1"/>
                  </a:moveTo>
                  <a:cubicBezTo>
                    <a:pt x="2243" y="1"/>
                    <a:pt x="1095" y="741"/>
                    <a:pt x="620" y="1942"/>
                  </a:cubicBezTo>
                  <a:cubicBezTo>
                    <a:pt x="0" y="3508"/>
                    <a:pt x="783" y="5270"/>
                    <a:pt x="2349" y="5889"/>
                  </a:cubicBezTo>
                  <a:cubicBezTo>
                    <a:pt x="2479" y="5955"/>
                    <a:pt x="15168" y="11043"/>
                    <a:pt x="26977" y="24874"/>
                  </a:cubicBezTo>
                  <a:cubicBezTo>
                    <a:pt x="27564" y="25592"/>
                    <a:pt x="28445" y="25951"/>
                    <a:pt x="29293" y="25951"/>
                  </a:cubicBezTo>
                  <a:cubicBezTo>
                    <a:pt x="30010" y="25951"/>
                    <a:pt x="30695" y="25722"/>
                    <a:pt x="31283" y="25233"/>
                  </a:cubicBezTo>
                  <a:cubicBezTo>
                    <a:pt x="32555" y="24124"/>
                    <a:pt x="32718" y="22199"/>
                    <a:pt x="31641" y="20927"/>
                  </a:cubicBezTo>
                  <a:cubicBezTo>
                    <a:pt x="18757" y="5824"/>
                    <a:pt x="5154" y="409"/>
                    <a:pt x="4567" y="214"/>
                  </a:cubicBezTo>
                  <a:cubicBezTo>
                    <a:pt x="4202" y="69"/>
                    <a:pt x="3827" y="1"/>
                    <a:pt x="34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4" name="Google Shape;6144;p122"/>
            <p:cNvSpPr/>
            <p:nvPr/>
          </p:nvSpPr>
          <p:spPr>
            <a:xfrm>
              <a:off x="2774300" y="1410800"/>
              <a:ext cx="618175" cy="747025"/>
            </a:xfrm>
            <a:custGeom>
              <a:avLst/>
              <a:gdLst/>
              <a:ahLst/>
              <a:cxnLst/>
              <a:rect l="l" t="t" r="r" b="b"/>
              <a:pathLst>
                <a:path w="24727" h="29881" extrusionOk="0">
                  <a:moveTo>
                    <a:pt x="1" y="0"/>
                  </a:moveTo>
                  <a:cubicBezTo>
                    <a:pt x="1" y="15886"/>
                    <a:pt x="15560" y="7536"/>
                    <a:pt x="24727" y="29880"/>
                  </a:cubicBezTo>
                  <a:cubicBezTo>
                    <a:pt x="24727" y="5154"/>
                    <a:pt x="14745" y="10178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5" name="Google Shape;6145;p122"/>
            <p:cNvSpPr/>
            <p:nvPr/>
          </p:nvSpPr>
          <p:spPr>
            <a:xfrm>
              <a:off x="2774300" y="1410800"/>
              <a:ext cx="171275" cy="230000"/>
            </a:xfrm>
            <a:custGeom>
              <a:avLst/>
              <a:gdLst/>
              <a:ahLst/>
              <a:cxnLst/>
              <a:rect l="l" t="t" r="r" b="b"/>
              <a:pathLst>
                <a:path w="6851" h="9200" extrusionOk="0">
                  <a:moveTo>
                    <a:pt x="1" y="0"/>
                  </a:moveTo>
                  <a:cubicBezTo>
                    <a:pt x="1" y="4730"/>
                    <a:pt x="1371" y="7307"/>
                    <a:pt x="3556" y="9199"/>
                  </a:cubicBezTo>
                  <a:cubicBezTo>
                    <a:pt x="4633" y="7372"/>
                    <a:pt x="5709" y="5644"/>
                    <a:pt x="6851" y="3980"/>
                  </a:cubicBezTo>
                  <a:cubicBezTo>
                    <a:pt x="4698" y="2904"/>
                    <a:pt x="2415" y="1664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6" name="Google Shape;6146;p122"/>
            <p:cNvSpPr/>
            <p:nvPr/>
          </p:nvSpPr>
          <p:spPr>
            <a:xfrm>
              <a:off x="4207950" y="1410800"/>
              <a:ext cx="618175" cy="747025"/>
            </a:xfrm>
            <a:custGeom>
              <a:avLst/>
              <a:gdLst/>
              <a:ahLst/>
              <a:cxnLst/>
              <a:rect l="l" t="t" r="r" b="b"/>
              <a:pathLst>
                <a:path w="24727" h="29881" extrusionOk="0">
                  <a:moveTo>
                    <a:pt x="24726" y="0"/>
                  </a:moveTo>
                  <a:lnTo>
                    <a:pt x="24726" y="0"/>
                  </a:lnTo>
                  <a:cubicBezTo>
                    <a:pt x="9982" y="10178"/>
                    <a:pt x="1" y="5154"/>
                    <a:pt x="1" y="29880"/>
                  </a:cubicBezTo>
                  <a:cubicBezTo>
                    <a:pt x="9167" y="7536"/>
                    <a:pt x="24726" y="15886"/>
                    <a:pt x="247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7" name="Google Shape;6147;p122"/>
            <p:cNvSpPr/>
            <p:nvPr/>
          </p:nvSpPr>
          <p:spPr>
            <a:xfrm>
              <a:off x="4433850" y="2060750"/>
              <a:ext cx="618175" cy="747825"/>
            </a:xfrm>
            <a:custGeom>
              <a:avLst/>
              <a:gdLst/>
              <a:ahLst/>
              <a:cxnLst/>
              <a:rect l="l" t="t" r="r" b="b"/>
              <a:pathLst>
                <a:path w="24727" h="29913" extrusionOk="0">
                  <a:moveTo>
                    <a:pt x="24726" y="0"/>
                  </a:moveTo>
                  <a:cubicBezTo>
                    <a:pt x="15560" y="22378"/>
                    <a:pt x="0" y="14027"/>
                    <a:pt x="0" y="29913"/>
                  </a:cubicBezTo>
                  <a:cubicBezTo>
                    <a:pt x="14744" y="19735"/>
                    <a:pt x="24726" y="24759"/>
                    <a:pt x="247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8" name="Google Shape;6148;p122"/>
            <p:cNvSpPr/>
            <p:nvPr/>
          </p:nvSpPr>
          <p:spPr>
            <a:xfrm>
              <a:off x="2548425" y="2060750"/>
              <a:ext cx="618150" cy="747825"/>
            </a:xfrm>
            <a:custGeom>
              <a:avLst/>
              <a:gdLst/>
              <a:ahLst/>
              <a:cxnLst/>
              <a:rect l="l" t="t" r="r" b="b"/>
              <a:pathLst>
                <a:path w="24726" h="29913" extrusionOk="0">
                  <a:moveTo>
                    <a:pt x="0" y="0"/>
                  </a:moveTo>
                  <a:cubicBezTo>
                    <a:pt x="0" y="24759"/>
                    <a:pt x="9982" y="19735"/>
                    <a:pt x="24726" y="29913"/>
                  </a:cubicBezTo>
                  <a:cubicBezTo>
                    <a:pt x="24726" y="14027"/>
                    <a:pt x="9166" y="22378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49" name="Google Shape;6149;p122"/>
            <p:cNvSpPr/>
            <p:nvPr/>
          </p:nvSpPr>
          <p:spPr>
            <a:xfrm>
              <a:off x="2548425" y="2060750"/>
              <a:ext cx="162300" cy="504825"/>
            </a:xfrm>
            <a:custGeom>
              <a:avLst/>
              <a:gdLst/>
              <a:ahLst/>
              <a:cxnLst/>
              <a:rect l="l" t="t" r="r" b="b"/>
              <a:pathLst>
                <a:path w="6492" h="20193" extrusionOk="0">
                  <a:moveTo>
                    <a:pt x="0" y="0"/>
                  </a:moveTo>
                  <a:cubicBezTo>
                    <a:pt x="0" y="12070"/>
                    <a:pt x="2349" y="17061"/>
                    <a:pt x="6491" y="20192"/>
                  </a:cubicBezTo>
                  <a:cubicBezTo>
                    <a:pt x="5219" y="16506"/>
                    <a:pt x="4534" y="12559"/>
                    <a:pt x="4567" y="8318"/>
                  </a:cubicBezTo>
                  <a:cubicBezTo>
                    <a:pt x="2936" y="6133"/>
                    <a:pt x="1403" y="3425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0" name="Google Shape;6150;p122"/>
            <p:cNvSpPr/>
            <p:nvPr/>
          </p:nvSpPr>
          <p:spPr>
            <a:xfrm>
              <a:off x="2879500" y="479500"/>
              <a:ext cx="1841425" cy="1480975"/>
            </a:xfrm>
            <a:custGeom>
              <a:avLst/>
              <a:gdLst/>
              <a:ahLst/>
              <a:cxnLst/>
              <a:rect l="l" t="t" r="r" b="b"/>
              <a:pathLst>
                <a:path w="73657" h="59239" extrusionOk="0">
                  <a:moveTo>
                    <a:pt x="36829" y="0"/>
                  </a:moveTo>
                  <a:cubicBezTo>
                    <a:pt x="30337" y="0"/>
                    <a:pt x="24172" y="979"/>
                    <a:pt x="18366" y="2741"/>
                  </a:cubicBezTo>
                  <a:cubicBezTo>
                    <a:pt x="19410" y="4502"/>
                    <a:pt x="20616" y="6720"/>
                    <a:pt x="21921" y="9428"/>
                  </a:cubicBezTo>
                  <a:cubicBezTo>
                    <a:pt x="8286" y="14190"/>
                    <a:pt x="1" y="23911"/>
                    <a:pt x="1" y="23911"/>
                  </a:cubicBezTo>
                  <a:cubicBezTo>
                    <a:pt x="1" y="23911"/>
                    <a:pt x="10765" y="19344"/>
                    <a:pt x="25412" y="17517"/>
                  </a:cubicBezTo>
                  <a:cubicBezTo>
                    <a:pt x="26716" y="20845"/>
                    <a:pt x="28086" y="24628"/>
                    <a:pt x="29424" y="28902"/>
                  </a:cubicBezTo>
                  <a:cubicBezTo>
                    <a:pt x="19931" y="31544"/>
                    <a:pt x="14060" y="38427"/>
                    <a:pt x="14060" y="38427"/>
                  </a:cubicBezTo>
                  <a:cubicBezTo>
                    <a:pt x="14060" y="38427"/>
                    <a:pt x="21334" y="35328"/>
                    <a:pt x="31055" y="34349"/>
                  </a:cubicBezTo>
                  <a:cubicBezTo>
                    <a:pt x="33045" y="41395"/>
                    <a:pt x="35034" y="49648"/>
                    <a:pt x="36829" y="59238"/>
                  </a:cubicBezTo>
                  <a:cubicBezTo>
                    <a:pt x="38623" y="49648"/>
                    <a:pt x="40612" y="41395"/>
                    <a:pt x="42602" y="34349"/>
                  </a:cubicBezTo>
                  <a:cubicBezTo>
                    <a:pt x="52323" y="35328"/>
                    <a:pt x="59597" y="38427"/>
                    <a:pt x="59597" y="38427"/>
                  </a:cubicBezTo>
                  <a:cubicBezTo>
                    <a:pt x="59597" y="38427"/>
                    <a:pt x="53726" y="31544"/>
                    <a:pt x="44233" y="28902"/>
                  </a:cubicBezTo>
                  <a:cubicBezTo>
                    <a:pt x="45571" y="24628"/>
                    <a:pt x="46941" y="20845"/>
                    <a:pt x="48246" y="17517"/>
                  </a:cubicBezTo>
                  <a:cubicBezTo>
                    <a:pt x="62892" y="19344"/>
                    <a:pt x="73656" y="23911"/>
                    <a:pt x="73656" y="23911"/>
                  </a:cubicBezTo>
                  <a:cubicBezTo>
                    <a:pt x="73656" y="23911"/>
                    <a:pt x="65371" y="14190"/>
                    <a:pt x="51736" y="9428"/>
                  </a:cubicBezTo>
                  <a:cubicBezTo>
                    <a:pt x="53041" y="6720"/>
                    <a:pt x="54215" y="4502"/>
                    <a:pt x="55291" y="2741"/>
                  </a:cubicBezTo>
                  <a:cubicBezTo>
                    <a:pt x="49485" y="979"/>
                    <a:pt x="43320" y="0"/>
                    <a:pt x="368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51" name="Google Shape;6151;p122"/>
          <p:cNvGrpSpPr/>
          <p:nvPr/>
        </p:nvGrpSpPr>
        <p:grpSpPr>
          <a:xfrm>
            <a:off x="7143287" y="2636784"/>
            <a:ext cx="520876" cy="520876"/>
            <a:chOff x="1190625" y="238125"/>
            <a:chExt cx="5219200" cy="5219200"/>
          </a:xfrm>
        </p:grpSpPr>
        <p:sp>
          <p:nvSpPr>
            <p:cNvPr id="6152" name="Google Shape;6152;p122"/>
            <p:cNvSpPr/>
            <p:nvPr/>
          </p:nvSpPr>
          <p:spPr>
            <a:xfrm>
              <a:off x="1190625" y="238125"/>
              <a:ext cx="5219200" cy="4234875"/>
            </a:xfrm>
            <a:custGeom>
              <a:avLst/>
              <a:gdLst/>
              <a:ahLst/>
              <a:cxnLst/>
              <a:rect l="l" t="t" r="r" b="b"/>
              <a:pathLst>
                <a:path w="208768" h="169395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8979"/>
                    <a:pt x="8514" y="151552"/>
                    <a:pt x="22703" y="169395"/>
                  </a:cubicBezTo>
                  <a:lnTo>
                    <a:pt x="186064" y="169395"/>
                  </a:lnTo>
                  <a:cubicBezTo>
                    <a:pt x="200253" y="151552"/>
                    <a:pt x="208767" y="12897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3" name="Google Shape;6153;p122"/>
            <p:cNvSpPr/>
            <p:nvPr/>
          </p:nvSpPr>
          <p:spPr>
            <a:xfrm>
              <a:off x="1758200" y="2093375"/>
              <a:ext cx="4084025" cy="3363950"/>
            </a:xfrm>
            <a:custGeom>
              <a:avLst/>
              <a:gdLst/>
              <a:ahLst/>
              <a:cxnLst/>
              <a:rect l="l" t="t" r="r" b="b"/>
              <a:pathLst>
                <a:path w="163361" h="134558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9148" y="119161"/>
                    <a:pt x="48604" y="134557"/>
                    <a:pt x="81681" y="134557"/>
                  </a:cubicBezTo>
                  <a:cubicBezTo>
                    <a:pt x="114757" y="134557"/>
                    <a:pt x="144213" y="119161"/>
                    <a:pt x="163361" y="95185"/>
                  </a:cubicBezTo>
                  <a:lnTo>
                    <a:pt x="128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4" name="Google Shape;6154;p122"/>
            <p:cNvSpPr/>
            <p:nvPr/>
          </p:nvSpPr>
          <p:spPr>
            <a:xfrm>
              <a:off x="1384700" y="238125"/>
              <a:ext cx="1657925" cy="1478500"/>
            </a:xfrm>
            <a:custGeom>
              <a:avLst/>
              <a:gdLst/>
              <a:ahLst/>
              <a:cxnLst/>
              <a:rect l="l" t="t" r="r" b="b"/>
              <a:pathLst>
                <a:path w="66317" h="59140" extrusionOk="0">
                  <a:moveTo>
                    <a:pt x="15886" y="0"/>
                  </a:moveTo>
                  <a:cubicBezTo>
                    <a:pt x="1" y="0"/>
                    <a:pt x="30370" y="59140"/>
                    <a:pt x="30370" y="59140"/>
                  </a:cubicBezTo>
                  <a:lnTo>
                    <a:pt x="66317" y="21007"/>
                  </a:lnTo>
                  <a:lnTo>
                    <a:pt x="65012" y="18006"/>
                  </a:lnTo>
                  <a:cubicBezTo>
                    <a:pt x="63439" y="18685"/>
                    <a:pt x="61801" y="18987"/>
                    <a:pt x="60112" y="18987"/>
                  </a:cubicBezTo>
                  <a:cubicBezTo>
                    <a:pt x="46707" y="18987"/>
                    <a:pt x="30023" y="0"/>
                    <a:pt x="158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5" name="Google Shape;6155;p122"/>
            <p:cNvSpPr/>
            <p:nvPr/>
          </p:nvSpPr>
          <p:spPr>
            <a:xfrm>
              <a:off x="1751675" y="391650"/>
              <a:ext cx="876675" cy="1174125"/>
            </a:xfrm>
            <a:custGeom>
              <a:avLst/>
              <a:gdLst/>
              <a:ahLst/>
              <a:cxnLst/>
              <a:rect l="l" t="t" r="r" b="b"/>
              <a:pathLst>
                <a:path w="35067" h="46965" extrusionOk="0">
                  <a:moveTo>
                    <a:pt x="3013" y="1"/>
                  </a:moveTo>
                  <a:cubicBezTo>
                    <a:pt x="2889" y="1"/>
                    <a:pt x="2787" y="30"/>
                    <a:pt x="2708" y="89"/>
                  </a:cubicBezTo>
                  <a:cubicBezTo>
                    <a:pt x="0" y="2112"/>
                    <a:pt x="8677" y="31992"/>
                    <a:pt x="21366" y="46964"/>
                  </a:cubicBezTo>
                  <a:lnTo>
                    <a:pt x="35067" y="32448"/>
                  </a:lnTo>
                  <a:cubicBezTo>
                    <a:pt x="35067" y="32448"/>
                    <a:pt x="7141" y="1"/>
                    <a:pt x="301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6" name="Google Shape;6156;p122"/>
            <p:cNvSpPr/>
            <p:nvPr/>
          </p:nvSpPr>
          <p:spPr>
            <a:xfrm>
              <a:off x="4557800" y="238125"/>
              <a:ext cx="1658750" cy="1478500"/>
            </a:xfrm>
            <a:custGeom>
              <a:avLst/>
              <a:gdLst/>
              <a:ahLst/>
              <a:cxnLst/>
              <a:rect l="l" t="t" r="r" b="b"/>
              <a:pathLst>
                <a:path w="66350" h="59140" extrusionOk="0">
                  <a:moveTo>
                    <a:pt x="50431" y="0"/>
                  </a:moveTo>
                  <a:cubicBezTo>
                    <a:pt x="36323" y="0"/>
                    <a:pt x="19616" y="18987"/>
                    <a:pt x="6206" y="18987"/>
                  </a:cubicBezTo>
                  <a:cubicBezTo>
                    <a:pt x="4516" y="18987"/>
                    <a:pt x="2879" y="18685"/>
                    <a:pt x="1305" y="18006"/>
                  </a:cubicBezTo>
                  <a:lnTo>
                    <a:pt x="0" y="21007"/>
                  </a:lnTo>
                  <a:lnTo>
                    <a:pt x="35948" y="59140"/>
                  </a:lnTo>
                  <a:cubicBezTo>
                    <a:pt x="35948" y="59140"/>
                    <a:pt x="66349" y="0"/>
                    <a:pt x="504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7" name="Google Shape;6157;p122"/>
            <p:cNvSpPr/>
            <p:nvPr/>
          </p:nvSpPr>
          <p:spPr>
            <a:xfrm>
              <a:off x="4972875" y="391650"/>
              <a:ext cx="876700" cy="1174125"/>
            </a:xfrm>
            <a:custGeom>
              <a:avLst/>
              <a:gdLst/>
              <a:ahLst/>
              <a:cxnLst/>
              <a:rect l="l" t="t" r="r" b="b"/>
              <a:pathLst>
                <a:path w="35068" h="46965" extrusionOk="0">
                  <a:moveTo>
                    <a:pt x="32023" y="1"/>
                  </a:moveTo>
                  <a:cubicBezTo>
                    <a:pt x="27896" y="1"/>
                    <a:pt x="1" y="32448"/>
                    <a:pt x="1" y="32448"/>
                  </a:cubicBezTo>
                  <a:lnTo>
                    <a:pt x="13669" y="46964"/>
                  </a:lnTo>
                  <a:cubicBezTo>
                    <a:pt x="26358" y="31992"/>
                    <a:pt x="35067" y="2112"/>
                    <a:pt x="32327" y="89"/>
                  </a:cubicBezTo>
                  <a:cubicBezTo>
                    <a:pt x="32248" y="30"/>
                    <a:pt x="32146" y="1"/>
                    <a:pt x="320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8" name="Google Shape;6158;p122"/>
            <p:cNvSpPr/>
            <p:nvPr/>
          </p:nvSpPr>
          <p:spPr>
            <a:xfrm>
              <a:off x="1900900" y="479500"/>
              <a:ext cx="3798625" cy="3357425"/>
            </a:xfrm>
            <a:custGeom>
              <a:avLst/>
              <a:gdLst/>
              <a:ahLst/>
              <a:cxnLst/>
              <a:rect l="l" t="t" r="r" b="b"/>
              <a:pathLst>
                <a:path w="151945" h="134297" extrusionOk="0">
                  <a:moveTo>
                    <a:pt x="75973" y="0"/>
                  </a:moveTo>
                  <a:cubicBezTo>
                    <a:pt x="29913" y="0"/>
                    <a:pt x="1" y="49191"/>
                    <a:pt x="1" y="80996"/>
                  </a:cubicBezTo>
                  <a:cubicBezTo>
                    <a:pt x="1" y="112800"/>
                    <a:pt x="32360" y="134296"/>
                    <a:pt x="75973" y="134296"/>
                  </a:cubicBezTo>
                  <a:cubicBezTo>
                    <a:pt x="119618" y="134296"/>
                    <a:pt x="151944" y="112800"/>
                    <a:pt x="151944" y="80996"/>
                  </a:cubicBezTo>
                  <a:cubicBezTo>
                    <a:pt x="151944" y="49191"/>
                    <a:pt x="122064" y="0"/>
                    <a:pt x="75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59" name="Google Shape;6159;p122"/>
            <p:cNvSpPr/>
            <p:nvPr/>
          </p:nvSpPr>
          <p:spPr>
            <a:xfrm>
              <a:off x="3346775" y="2157800"/>
              <a:ext cx="875875" cy="689925"/>
            </a:xfrm>
            <a:custGeom>
              <a:avLst/>
              <a:gdLst/>
              <a:ahLst/>
              <a:cxnLst/>
              <a:rect l="l" t="t" r="r" b="b"/>
              <a:pathLst>
                <a:path w="35035" h="27597" extrusionOk="0">
                  <a:moveTo>
                    <a:pt x="17518" y="0"/>
                  </a:moveTo>
                  <a:cubicBezTo>
                    <a:pt x="10178" y="0"/>
                    <a:pt x="1" y="27597"/>
                    <a:pt x="1" y="27597"/>
                  </a:cubicBezTo>
                  <a:lnTo>
                    <a:pt x="35035" y="27597"/>
                  </a:lnTo>
                  <a:cubicBezTo>
                    <a:pt x="35035" y="27597"/>
                    <a:pt x="24825" y="0"/>
                    <a:pt x="175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0" name="Google Shape;6160;p122"/>
            <p:cNvSpPr/>
            <p:nvPr/>
          </p:nvSpPr>
          <p:spPr>
            <a:xfrm>
              <a:off x="1900900" y="479500"/>
              <a:ext cx="2256525" cy="3357425"/>
            </a:xfrm>
            <a:custGeom>
              <a:avLst/>
              <a:gdLst/>
              <a:ahLst/>
              <a:cxnLst/>
              <a:rect l="l" t="t" r="r" b="b"/>
              <a:pathLst>
                <a:path w="90261" h="134297" extrusionOk="0">
                  <a:moveTo>
                    <a:pt x="75973" y="0"/>
                  </a:moveTo>
                  <a:cubicBezTo>
                    <a:pt x="29913" y="0"/>
                    <a:pt x="1" y="49191"/>
                    <a:pt x="1" y="80996"/>
                  </a:cubicBezTo>
                  <a:cubicBezTo>
                    <a:pt x="1" y="112800"/>
                    <a:pt x="32360" y="134296"/>
                    <a:pt x="75973" y="134296"/>
                  </a:cubicBezTo>
                  <a:cubicBezTo>
                    <a:pt x="80898" y="134296"/>
                    <a:pt x="85661" y="134003"/>
                    <a:pt x="90260" y="133481"/>
                  </a:cubicBezTo>
                  <a:cubicBezTo>
                    <a:pt x="54019" y="129306"/>
                    <a:pt x="28543" y="109212"/>
                    <a:pt x="28543" y="80996"/>
                  </a:cubicBezTo>
                  <a:cubicBezTo>
                    <a:pt x="28543" y="52616"/>
                    <a:pt x="52356" y="10374"/>
                    <a:pt x="90260" y="1631"/>
                  </a:cubicBezTo>
                  <a:cubicBezTo>
                    <a:pt x="85693" y="555"/>
                    <a:pt x="80931" y="0"/>
                    <a:pt x="759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1" name="Google Shape;6161;p122"/>
            <p:cNvSpPr/>
            <p:nvPr/>
          </p:nvSpPr>
          <p:spPr>
            <a:xfrm>
              <a:off x="2857500" y="20053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2" y="12233"/>
                    <a:pt x="12232" y="9493"/>
                    <a:pt x="12232" y="6100"/>
                  </a:cubicBezTo>
                  <a:cubicBezTo>
                    <a:pt x="12232" y="2740"/>
                    <a:pt x="9492" y="0"/>
                    <a:pt x="61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2" name="Google Shape;6162;p122"/>
            <p:cNvSpPr/>
            <p:nvPr/>
          </p:nvSpPr>
          <p:spPr>
            <a:xfrm>
              <a:off x="3009975" y="200530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34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3" name="Google Shape;6163;p122"/>
            <p:cNvSpPr/>
            <p:nvPr/>
          </p:nvSpPr>
          <p:spPr>
            <a:xfrm>
              <a:off x="4437100" y="200530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33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4" name="Google Shape;6164;p122"/>
            <p:cNvSpPr/>
            <p:nvPr/>
          </p:nvSpPr>
          <p:spPr>
            <a:xfrm>
              <a:off x="4590425" y="20053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6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6" y="6100"/>
                  </a:cubicBezTo>
                  <a:cubicBezTo>
                    <a:pt x="4730" y="6100"/>
                    <a:pt x="6100" y="4730"/>
                    <a:pt x="6100" y="3034"/>
                  </a:cubicBezTo>
                  <a:cubicBezTo>
                    <a:pt x="6100" y="1370"/>
                    <a:pt x="4730" y="0"/>
                    <a:pt x="30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5" name="Google Shape;6165;p122"/>
            <p:cNvSpPr/>
            <p:nvPr/>
          </p:nvSpPr>
          <p:spPr>
            <a:xfrm>
              <a:off x="3288075" y="3201625"/>
              <a:ext cx="1024275" cy="1023475"/>
            </a:xfrm>
            <a:custGeom>
              <a:avLst/>
              <a:gdLst/>
              <a:ahLst/>
              <a:cxnLst/>
              <a:rect l="l" t="t" r="r" b="b"/>
              <a:pathLst>
                <a:path w="40971" h="40939" extrusionOk="0">
                  <a:moveTo>
                    <a:pt x="20486" y="1"/>
                  </a:moveTo>
                  <a:cubicBezTo>
                    <a:pt x="9166" y="1"/>
                    <a:pt x="0" y="9167"/>
                    <a:pt x="0" y="20453"/>
                  </a:cubicBezTo>
                  <a:cubicBezTo>
                    <a:pt x="0" y="31772"/>
                    <a:pt x="9166" y="40939"/>
                    <a:pt x="20486" y="40939"/>
                  </a:cubicBezTo>
                  <a:cubicBezTo>
                    <a:pt x="31805" y="40939"/>
                    <a:pt x="40971" y="31772"/>
                    <a:pt x="40971" y="20453"/>
                  </a:cubicBezTo>
                  <a:cubicBezTo>
                    <a:pt x="40971" y="9167"/>
                    <a:pt x="31805" y="1"/>
                    <a:pt x="204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6" name="Google Shape;6166;p122"/>
            <p:cNvSpPr/>
            <p:nvPr/>
          </p:nvSpPr>
          <p:spPr>
            <a:xfrm>
              <a:off x="2869725" y="2854700"/>
              <a:ext cx="1860975" cy="1046650"/>
            </a:xfrm>
            <a:custGeom>
              <a:avLst/>
              <a:gdLst/>
              <a:ahLst/>
              <a:cxnLst/>
              <a:rect l="l" t="t" r="r" b="b"/>
              <a:pathLst>
                <a:path w="74439" h="41866" extrusionOk="0">
                  <a:moveTo>
                    <a:pt x="21855" y="0"/>
                  </a:moveTo>
                  <a:cubicBezTo>
                    <a:pt x="21606" y="0"/>
                    <a:pt x="21356" y="5"/>
                    <a:pt x="21105" y="14"/>
                  </a:cubicBezTo>
                  <a:cubicBezTo>
                    <a:pt x="10439" y="308"/>
                    <a:pt x="1566" y="8789"/>
                    <a:pt x="848" y="19423"/>
                  </a:cubicBezTo>
                  <a:cubicBezTo>
                    <a:pt x="0" y="31655"/>
                    <a:pt x="9688" y="41865"/>
                    <a:pt x="21725" y="41865"/>
                  </a:cubicBezTo>
                  <a:cubicBezTo>
                    <a:pt x="24172" y="41865"/>
                    <a:pt x="26488" y="41441"/>
                    <a:pt x="28673" y="40691"/>
                  </a:cubicBezTo>
                  <a:cubicBezTo>
                    <a:pt x="31430" y="39713"/>
                    <a:pt x="34325" y="39223"/>
                    <a:pt x="37220" y="39223"/>
                  </a:cubicBezTo>
                  <a:cubicBezTo>
                    <a:pt x="40115" y="39223"/>
                    <a:pt x="43010" y="39713"/>
                    <a:pt x="45766" y="40691"/>
                  </a:cubicBezTo>
                  <a:cubicBezTo>
                    <a:pt x="47952" y="41441"/>
                    <a:pt x="50268" y="41865"/>
                    <a:pt x="52714" y="41865"/>
                  </a:cubicBezTo>
                  <a:cubicBezTo>
                    <a:pt x="64751" y="41865"/>
                    <a:pt x="74439" y="31655"/>
                    <a:pt x="73591" y="19423"/>
                  </a:cubicBezTo>
                  <a:cubicBezTo>
                    <a:pt x="72873" y="8789"/>
                    <a:pt x="64000" y="308"/>
                    <a:pt x="53334" y="14"/>
                  </a:cubicBezTo>
                  <a:cubicBezTo>
                    <a:pt x="53083" y="5"/>
                    <a:pt x="52833" y="0"/>
                    <a:pt x="52584" y="0"/>
                  </a:cubicBezTo>
                  <a:cubicBezTo>
                    <a:pt x="50211" y="0"/>
                    <a:pt x="47924" y="418"/>
                    <a:pt x="45799" y="1156"/>
                  </a:cubicBezTo>
                  <a:cubicBezTo>
                    <a:pt x="43026" y="2134"/>
                    <a:pt x="40123" y="2624"/>
                    <a:pt x="37220" y="2624"/>
                  </a:cubicBezTo>
                  <a:cubicBezTo>
                    <a:pt x="34316" y="2624"/>
                    <a:pt x="31413" y="2134"/>
                    <a:pt x="28641" y="1156"/>
                  </a:cubicBezTo>
                  <a:cubicBezTo>
                    <a:pt x="26515" y="418"/>
                    <a:pt x="24229" y="0"/>
                    <a:pt x="21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7" name="Google Shape;6167;p122"/>
            <p:cNvSpPr/>
            <p:nvPr/>
          </p:nvSpPr>
          <p:spPr>
            <a:xfrm>
              <a:off x="3723550" y="3191025"/>
              <a:ext cx="153325" cy="649150"/>
            </a:xfrm>
            <a:custGeom>
              <a:avLst/>
              <a:gdLst/>
              <a:ahLst/>
              <a:cxnLst/>
              <a:rect l="l" t="t" r="r" b="b"/>
              <a:pathLst>
                <a:path w="6133" h="25966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lnTo>
                    <a:pt x="0" y="25966"/>
                  </a:lnTo>
                  <a:cubicBezTo>
                    <a:pt x="1028" y="25835"/>
                    <a:pt x="2047" y="25770"/>
                    <a:pt x="3067" y="25770"/>
                  </a:cubicBezTo>
                  <a:cubicBezTo>
                    <a:pt x="4086" y="25770"/>
                    <a:pt x="5105" y="25835"/>
                    <a:pt x="6133" y="25966"/>
                  </a:cubicBezTo>
                  <a:lnTo>
                    <a:pt x="6133" y="3067"/>
                  </a:ln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8" name="Google Shape;6168;p122"/>
            <p:cNvSpPr/>
            <p:nvPr/>
          </p:nvSpPr>
          <p:spPr>
            <a:xfrm>
              <a:off x="3045875" y="2659700"/>
              <a:ext cx="1508675" cy="680575"/>
            </a:xfrm>
            <a:custGeom>
              <a:avLst/>
              <a:gdLst/>
              <a:ahLst/>
              <a:cxnLst/>
              <a:rect l="l" t="t" r="r" b="b"/>
              <a:pathLst>
                <a:path w="60347" h="27223" extrusionOk="0">
                  <a:moveTo>
                    <a:pt x="18236" y="1"/>
                  </a:moveTo>
                  <a:cubicBezTo>
                    <a:pt x="17284" y="1"/>
                    <a:pt x="16261" y="248"/>
                    <a:pt x="15103" y="866"/>
                  </a:cubicBezTo>
                  <a:cubicBezTo>
                    <a:pt x="0" y="8891"/>
                    <a:pt x="15103" y="27223"/>
                    <a:pt x="30174" y="27223"/>
                  </a:cubicBezTo>
                  <a:cubicBezTo>
                    <a:pt x="45277" y="27223"/>
                    <a:pt x="60347" y="8891"/>
                    <a:pt x="45277" y="866"/>
                  </a:cubicBezTo>
                  <a:cubicBezTo>
                    <a:pt x="44112" y="248"/>
                    <a:pt x="43085" y="1"/>
                    <a:pt x="42131" y="1"/>
                  </a:cubicBezTo>
                  <a:cubicBezTo>
                    <a:pt x="38356" y="1"/>
                    <a:pt x="35720" y="3867"/>
                    <a:pt x="30174" y="3867"/>
                  </a:cubicBezTo>
                  <a:cubicBezTo>
                    <a:pt x="24653" y="3867"/>
                    <a:pt x="22001" y="1"/>
                    <a:pt x="182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69" name="Google Shape;6169;p122"/>
            <p:cNvSpPr/>
            <p:nvPr/>
          </p:nvSpPr>
          <p:spPr>
            <a:xfrm>
              <a:off x="3045875" y="2659550"/>
              <a:ext cx="907675" cy="680725"/>
            </a:xfrm>
            <a:custGeom>
              <a:avLst/>
              <a:gdLst/>
              <a:ahLst/>
              <a:cxnLst/>
              <a:rect l="l" t="t" r="r" b="b"/>
              <a:pathLst>
                <a:path w="36307" h="27229" extrusionOk="0">
                  <a:moveTo>
                    <a:pt x="18243" y="0"/>
                  </a:moveTo>
                  <a:cubicBezTo>
                    <a:pt x="17290" y="0"/>
                    <a:pt x="16264" y="248"/>
                    <a:pt x="15103" y="872"/>
                  </a:cubicBezTo>
                  <a:cubicBezTo>
                    <a:pt x="0" y="8897"/>
                    <a:pt x="15103" y="27229"/>
                    <a:pt x="30174" y="27229"/>
                  </a:cubicBezTo>
                  <a:cubicBezTo>
                    <a:pt x="32229" y="27229"/>
                    <a:pt x="34316" y="26903"/>
                    <a:pt x="36306" y="26283"/>
                  </a:cubicBezTo>
                  <a:cubicBezTo>
                    <a:pt x="24693" y="22695"/>
                    <a:pt x="15723" y="9908"/>
                    <a:pt x="24759" y="2536"/>
                  </a:cubicBezTo>
                  <a:cubicBezTo>
                    <a:pt x="22410" y="1430"/>
                    <a:pt x="20533" y="0"/>
                    <a:pt x="182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0" name="Google Shape;6170;p122"/>
            <p:cNvSpPr/>
            <p:nvPr/>
          </p:nvSpPr>
          <p:spPr>
            <a:xfrm>
              <a:off x="2236900" y="3301700"/>
              <a:ext cx="884825" cy="325650"/>
            </a:xfrm>
            <a:custGeom>
              <a:avLst/>
              <a:gdLst/>
              <a:ahLst/>
              <a:cxnLst/>
              <a:rect l="l" t="t" r="r" b="b"/>
              <a:pathLst>
                <a:path w="35393" h="13026" extrusionOk="0">
                  <a:moveTo>
                    <a:pt x="32245" y="0"/>
                  </a:moveTo>
                  <a:cubicBezTo>
                    <a:pt x="32164" y="0"/>
                    <a:pt x="32082" y="4"/>
                    <a:pt x="32000" y="10"/>
                  </a:cubicBezTo>
                  <a:cubicBezTo>
                    <a:pt x="31381" y="42"/>
                    <a:pt x="16473" y="1217"/>
                    <a:pt x="2284" y="7154"/>
                  </a:cubicBezTo>
                  <a:cubicBezTo>
                    <a:pt x="718" y="7806"/>
                    <a:pt x="0" y="9600"/>
                    <a:pt x="653" y="11166"/>
                  </a:cubicBezTo>
                  <a:cubicBezTo>
                    <a:pt x="1142" y="12340"/>
                    <a:pt x="2284" y="13025"/>
                    <a:pt x="3458" y="13025"/>
                  </a:cubicBezTo>
                  <a:cubicBezTo>
                    <a:pt x="3849" y="13025"/>
                    <a:pt x="4273" y="12960"/>
                    <a:pt x="4665" y="12797"/>
                  </a:cubicBezTo>
                  <a:cubicBezTo>
                    <a:pt x="17876" y="7251"/>
                    <a:pt x="32261" y="6110"/>
                    <a:pt x="32457" y="6110"/>
                  </a:cubicBezTo>
                  <a:cubicBezTo>
                    <a:pt x="34121" y="5979"/>
                    <a:pt x="35393" y="4511"/>
                    <a:pt x="35262" y="2815"/>
                  </a:cubicBezTo>
                  <a:cubicBezTo>
                    <a:pt x="35138" y="1201"/>
                    <a:pt x="33832" y="0"/>
                    <a:pt x="32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1" name="Google Shape;6171;p122"/>
            <p:cNvSpPr/>
            <p:nvPr/>
          </p:nvSpPr>
          <p:spPr>
            <a:xfrm>
              <a:off x="4478700" y="3301700"/>
              <a:ext cx="884825" cy="325650"/>
            </a:xfrm>
            <a:custGeom>
              <a:avLst/>
              <a:gdLst/>
              <a:ahLst/>
              <a:cxnLst/>
              <a:rect l="l" t="t" r="r" b="b"/>
              <a:pathLst>
                <a:path w="35393" h="13026" extrusionOk="0">
                  <a:moveTo>
                    <a:pt x="3148" y="0"/>
                  </a:moveTo>
                  <a:cubicBezTo>
                    <a:pt x="1561" y="0"/>
                    <a:pt x="255" y="1201"/>
                    <a:pt x="131" y="2815"/>
                  </a:cubicBezTo>
                  <a:cubicBezTo>
                    <a:pt x="0" y="4511"/>
                    <a:pt x="1272" y="5979"/>
                    <a:pt x="2936" y="6110"/>
                  </a:cubicBezTo>
                  <a:cubicBezTo>
                    <a:pt x="3099" y="6110"/>
                    <a:pt x="17452" y="7219"/>
                    <a:pt x="30728" y="12797"/>
                  </a:cubicBezTo>
                  <a:cubicBezTo>
                    <a:pt x="31120" y="12960"/>
                    <a:pt x="31544" y="13025"/>
                    <a:pt x="31935" y="13025"/>
                  </a:cubicBezTo>
                  <a:cubicBezTo>
                    <a:pt x="33109" y="13025"/>
                    <a:pt x="34251" y="12340"/>
                    <a:pt x="34740" y="11166"/>
                  </a:cubicBezTo>
                  <a:cubicBezTo>
                    <a:pt x="35393" y="9600"/>
                    <a:pt x="34675" y="7806"/>
                    <a:pt x="33109" y="7154"/>
                  </a:cubicBezTo>
                  <a:cubicBezTo>
                    <a:pt x="18920" y="1217"/>
                    <a:pt x="4013" y="42"/>
                    <a:pt x="3393" y="10"/>
                  </a:cubicBezTo>
                  <a:cubicBezTo>
                    <a:pt x="3311" y="4"/>
                    <a:pt x="3229" y="0"/>
                    <a:pt x="31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2" name="Google Shape;6172;p122"/>
            <p:cNvSpPr/>
            <p:nvPr/>
          </p:nvSpPr>
          <p:spPr>
            <a:xfrm>
              <a:off x="2365750" y="3546150"/>
              <a:ext cx="817950" cy="648775"/>
            </a:xfrm>
            <a:custGeom>
              <a:avLst/>
              <a:gdLst/>
              <a:ahLst/>
              <a:cxnLst/>
              <a:rect l="l" t="t" r="r" b="b"/>
              <a:pathLst>
                <a:path w="32718" h="25951" extrusionOk="0">
                  <a:moveTo>
                    <a:pt x="29260" y="1"/>
                  </a:moveTo>
                  <a:cubicBezTo>
                    <a:pt x="28891" y="1"/>
                    <a:pt x="28516" y="69"/>
                    <a:pt x="28151" y="214"/>
                  </a:cubicBezTo>
                  <a:cubicBezTo>
                    <a:pt x="27564" y="409"/>
                    <a:pt x="13962" y="5824"/>
                    <a:pt x="1077" y="20927"/>
                  </a:cubicBezTo>
                  <a:cubicBezTo>
                    <a:pt x="0" y="22199"/>
                    <a:pt x="163" y="24124"/>
                    <a:pt x="1436" y="25233"/>
                  </a:cubicBezTo>
                  <a:cubicBezTo>
                    <a:pt x="2023" y="25722"/>
                    <a:pt x="2708" y="25951"/>
                    <a:pt x="3425" y="25951"/>
                  </a:cubicBezTo>
                  <a:cubicBezTo>
                    <a:pt x="4273" y="25951"/>
                    <a:pt x="5154" y="25592"/>
                    <a:pt x="5741" y="24874"/>
                  </a:cubicBezTo>
                  <a:cubicBezTo>
                    <a:pt x="17517" y="11076"/>
                    <a:pt x="30141" y="5987"/>
                    <a:pt x="30369" y="5889"/>
                  </a:cubicBezTo>
                  <a:cubicBezTo>
                    <a:pt x="31935" y="5302"/>
                    <a:pt x="32718" y="3508"/>
                    <a:pt x="32098" y="1942"/>
                  </a:cubicBezTo>
                  <a:cubicBezTo>
                    <a:pt x="31623" y="741"/>
                    <a:pt x="30476" y="1"/>
                    <a:pt x="292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3" name="Google Shape;6173;p122"/>
            <p:cNvSpPr/>
            <p:nvPr/>
          </p:nvSpPr>
          <p:spPr>
            <a:xfrm>
              <a:off x="4416725" y="3546150"/>
              <a:ext cx="817950" cy="648775"/>
            </a:xfrm>
            <a:custGeom>
              <a:avLst/>
              <a:gdLst/>
              <a:ahLst/>
              <a:cxnLst/>
              <a:rect l="l" t="t" r="r" b="b"/>
              <a:pathLst>
                <a:path w="32718" h="25951" extrusionOk="0">
                  <a:moveTo>
                    <a:pt x="3458" y="1"/>
                  </a:moveTo>
                  <a:cubicBezTo>
                    <a:pt x="2243" y="1"/>
                    <a:pt x="1095" y="741"/>
                    <a:pt x="620" y="1942"/>
                  </a:cubicBezTo>
                  <a:cubicBezTo>
                    <a:pt x="0" y="3508"/>
                    <a:pt x="783" y="5302"/>
                    <a:pt x="2381" y="5889"/>
                  </a:cubicBezTo>
                  <a:cubicBezTo>
                    <a:pt x="2479" y="5955"/>
                    <a:pt x="15103" y="10945"/>
                    <a:pt x="26977" y="24874"/>
                  </a:cubicBezTo>
                  <a:cubicBezTo>
                    <a:pt x="27564" y="25592"/>
                    <a:pt x="28445" y="25951"/>
                    <a:pt x="29293" y="25951"/>
                  </a:cubicBezTo>
                  <a:cubicBezTo>
                    <a:pt x="30010" y="25951"/>
                    <a:pt x="30695" y="25722"/>
                    <a:pt x="31283" y="25233"/>
                  </a:cubicBezTo>
                  <a:cubicBezTo>
                    <a:pt x="32555" y="24124"/>
                    <a:pt x="32718" y="22199"/>
                    <a:pt x="31641" y="20927"/>
                  </a:cubicBezTo>
                  <a:cubicBezTo>
                    <a:pt x="18757" y="5824"/>
                    <a:pt x="5154" y="409"/>
                    <a:pt x="4567" y="214"/>
                  </a:cubicBezTo>
                  <a:cubicBezTo>
                    <a:pt x="4202" y="69"/>
                    <a:pt x="3827" y="1"/>
                    <a:pt x="3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174" name="Google Shape;6174;p122"/>
          <p:cNvGrpSpPr/>
          <p:nvPr/>
        </p:nvGrpSpPr>
        <p:grpSpPr>
          <a:xfrm>
            <a:off x="6334186" y="2636807"/>
            <a:ext cx="520876" cy="520876"/>
            <a:chOff x="1190625" y="238125"/>
            <a:chExt cx="5219200" cy="5219200"/>
          </a:xfrm>
        </p:grpSpPr>
        <p:sp>
          <p:nvSpPr>
            <p:cNvPr id="6175" name="Google Shape;6175;p122"/>
            <p:cNvSpPr/>
            <p:nvPr/>
          </p:nvSpPr>
          <p:spPr>
            <a:xfrm>
              <a:off x="1190625" y="238125"/>
              <a:ext cx="5219200" cy="4234875"/>
            </a:xfrm>
            <a:custGeom>
              <a:avLst/>
              <a:gdLst/>
              <a:ahLst/>
              <a:cxnLst/>
              <a:rect l="l" t="t" r="r" b="b"/>
              <a:pathLst>
                <a:path w="208768" h="169395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8979"/>
                    <a:pt x="8514" y="151552"/>
                    <a:pt x="22703" y="169395"/>
                  </a:cubicBezTo>
                  <a:lnTo>
                    <a:pt x="186064" y="169395"/>
                  </a:lnTo>
                  <a:cubicBezTo>
                    <a:pt x="200253" y="151552"/>
                    <a:pt x="208767" y="128979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6" name="Google Shape;6176;p122"/>
            <p:cNvSpPr/>
            <p:nvPr/>
          </p:nvSpPr>
          <p:spPr>
            <a:xfrm>
              <a:off x="1758200" y="2093375"/>
              <a:ext cx="4084025" cy="3342725"/>
            </a:xfrm>
            <a:custGeom>
              <a:avLst/>
              <a:gdLst/>
              <a:ahLst/>
              <a:cxnLst/>
              <a:rect l="l" t="t" r="r" b="b"/>
              <a:pathLst>
                <a:path w="163361" h="133709" extrusionOk="0">
                  <a:moveTo>
                    <a:pt x="35197" y="0"/>
                  </a:moveTo>
                  <a:lnTo>
                    <a:pt x="0" y="95185"/>
                  </a:lnTo>
                  <a:cubicBezTo>
                    <a:pt x="16539" y="115899"/>
                    <a:pt x="40775" y="130219"/>
                    <a:pt x="68404" y="133709"/>
                  </a:cubicBezTo>
                  <a:lnTo>
                    <a:pt x="81681" y="120465"/>
                  </a:lnTo>
                  <a:lnTo>
                    <a:pt x="94924" y="133709"/>
                  </a:lnTo>
                  <a:cubicBezTo>
                    <a:pt x="122553" y="130219"/>
                    <a:pt x="146822" y="115931"/>
                    <a:pt x="163361" y="95185"/>
                  </a:cubicBezTo>
                  <a:lnTo>
                    <a:pt x="1281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7" name="Google Shape;6177;p122"/>
            <p:cNvSpPr/>
            <p:nvPr/>
          </p:nvSpPr>
          <p:spPr>
            <a:xfrm>
              <a:off x="5073200" y="4040775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0"/>
                  </a:moveTo>
                  <a:cubicBezTo>
                    <a:pt x="3654" y="0"/>
                    <a:pt x="0" y="3621"/>
                    <a:pt x="0" y="8155"/>
                  </a:cubicBezTo>
                  <a:cubicBezTo>
                    <a:pt x="0" y="12657"/>
                    <a:pt x="3654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21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8" name="Google Shape;6178;p122"/>
            <p:cNvSpPr/>
            <p:nvPr/>
          </p:nvSpPr>
          <p:spPr>
            <a:xfrm>
              <a:off x="2119475" y="4040775"/>
              <a:ext cx="407750" cy="407775"/>
            </a:xfrm>
            <a:custGeom>
              <a:avLst/>
              <a:gdLst/>
              <a:ahLst/>
              <a:cxnLst/>
              <a:rect l="l" t="t" r="r" b="b"/>
              <a:pathLst>
                <a:path w="16310" h="16311" extrusionOk="0">
                  <a:moveTo>
                    <a:pt x="8155" y="0"/>
                  </a:moveTo>
                  <a:cubicBezTo>
                    <a:pt x="3653" y="0"/>
                    <a:pt x="0" y="3621"/>
                    <a:pt x="0" y="8155"/>
                  </a:cubicBezTo>
                  <a:cubicBezTo>
                    <a:pt x="0" y="12657"/>
                    <a:pt x="3653" y="16310"/>
                    <a:pt x="8155" y="16310"/>
                  </a:cubicBezTo>
                  <a:cubicBezTo>
                    <a:pt x="12657" y="16310"/>
                    <a:pt x="16310" y="12657"/>
                    <a:pt x="16310" y="8155"/>
                  </a:cubicBezTo>
                  <a:cubicBezTo>
                    <a:pt x="16310" y="3621"/>
                    <a:pt x="12657" y="0"/>
                    <a:pt x="81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79" name="Google Shape;6179;p122"/>
            <p:cNvSpPr/>
            <p:nvPr/>
          </p:nvSpPr>
          <p:spPr>
            <a:xfrm>
              <a:off x="2676450" y="3275025"/>
              <a:ext cx="2247525" cy="2182300"/>
            </a:xfrm>
            <a:custGeom>
              <a:avLst/>
              <a:gdLst/>
              <a:ahLst/>
              <a:cxnLst/>
              <a:rect l="l" t="t" r="r" b="b"/>
              <a:pathLst>
                <a:path w="89901" h="87292" extrusionOk="0">
                  <a:moveTo>
                    <a:pt x="24563" y="0"/>
                  </a:moveTo>
                  <a:cubicBezTo>
                    <a:pt x="7862" y="12037"/>
                    <a:pt x="0" y="47560"/>
                    <a:pt x="1273" y="51964"/>
                  </a:cubicBezTo>
                  <a:cubicBezTo>
                    <a:pt x="1697" y="53421"/>
                    <a:pt x="3125" y="53907"/>
                    <a:pt x="4840" y="53907"/>
                  </a:cubicBezTo>
                  <a:cubicBezTo>
                    <a:pt x="8271" y="53907"/>
                    <a:pt x="12852" y="51964"/>
                    <a:pt x="12853" y="51964"/>
                  </a:cubicBezTo>
                  <a:lnTo>
                    <a:pt x="12853" y="51964"/>
                  </a:lnTo>
                  <a:cubicBezTo>
                    <a:pt x="12853" y="51964"/>
                    <a:pt x="12461" y="70688"/>
                    <a:pt x="15723" y="73493"/>
                  </a:cubicBezTo>
                  <a:cubicBezTo>
                    <a:pt x="16280" y="73972"/>
                    <a:pt x="16937" y="74170"/>
                    <a:pt x="17644" y="74170"/>
                  </a:cubicBezTo>
                  <a:cubicBezTo>
                    <a:pt x="21083" y="74170"/>
                    <a:pt x="25705" y="69481"/>
                    <a:pt x="25705" y="69481"/>
                  </a:cubicBezTo>
                  <a:cubicBezTo>
                    <a:pt x="25705" y="69481"/>
                    <a:pt x="27727" y="78451"/>
                    <a:pt x="31674" y="86443"/>
                  </a:cubicBezTo>
                  <a:cubicBezTo>
                    <a:pt x="36013" y="86998"/>
                    <a:pt x="40449" y="87291"/>
                    <a:pt x="44951" y="87291"/>
                  </a:cubicBezTo>
                  <a:cubicBezTo>
                    <a:pt x="49452" y="87291"/>
                    <a:pt x="53888" y="86998"/>
                    <a:pt x="58227" y="86443"/>
                  </a:cubicBezTo>
                  <a:cubicBezTo>
                    <a:pt x="62174" y="78451"/>
                    <a:pt x="64196" y="69481"/>
                    <a:pt x="64196" y="69481"/>
                  </a:cubicBezTo>
                  <a:cubicBezTo>
                    <a:pt x="64196" y="69481"/>
                    <a:pt x="68818" y="74170"/>
                    <a:pt x="72257" y="74170"/>
                  </a:cubicBezTo>
                  <a:cubicBezTo>
                    <a:pt x="72964" y="74170"/>
                    <a:pt x="73621" y="73972"/>
                    <a:pt x="74178" y="73493"/>
                  </a:cubicBezTo>
                  <a:cubicBezTo>
                    <a:pt x="77440" y="70688"/>
                    <a:pt x="77049" y="51964"/>
                    <a:pt x="77049" y="51964"/>
                  </a:cubicBezTo>
                  <a:lnTo>
                    <a:pt x="77049" y="51964"/>
                  </a:lnTo>
                  <a:cubicBezTo>
                    <a:pt x="77049" y="51964"/>
                    <a:pt x="81630" y="53907"/>
                    <a:pt x="85061" y="53907"/>
                  </a:cubicBezTo>
                  <a:cubicBezTo>
                    <a:pt x="86776" y="53907"/>
                    <a:pt x="88205" y="53421"/>
                    <a:pt x="88629" y="51964"/>
                  </a:cubicBezTo>
                  <a:cubicBezTo>
                    <a:pt x="89901" y="47560"/>
                    <a:pt x="82039" y="12037"/>
                    <a:pt x="653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0" name="Google Shape;6180;p122"/>
            <p:cNvSpPr/>
            <p:nvPr/>
          </p:nvSpPr>
          <p:spPr>
            <a:xfrm>
              <a:off x="2676450" y="3275025"/>
              <a:ext cx="1044675" cy="2180650"/>
            </a:xfrm>
            <a:custGeom>
              <a:avLst/>
              <a:gdLst/>
              <a:ahLst/>
              <a:cxnLst/>
              <a:rect l="l" t="t" r="r" b="b"/>
              <a:pathLst>
                <a:path w="41787" h="87226" extrusionOk="0">
                  <a:moveTo>
                    <a:pt x="24563" y="0"/>
                  </a:moveTo>
                  <a:cubicBezTo>
                    <a:pt x="7862" y="12037"/>
                    <a:pt x="0" y="47560"/>
                    <a:pt x="1273" y="51964"/>
                  </a:cubicBezTo>
                  <a:cubicBezTo>
                    <a:pt x="1697" y="53421"/>
                    <a:pt x="3125" y="53907"/>
                    <a:pt x="4840" y="53907"/>
                  </a:cubicBezTo>
                  <a:cubicBezTo>
                    <a:pt x="8271" y="53907"/>
                    <a:pt x="12852" y="51964"/>
                    <a:pt x="12853" y="51964"/>
                  </a:cubicBezTo>
                  <a:lnTo>
                    <a:pt x="12853" y="51964"/>
                  </a:lnTo>
                  <a:cubicBezTo>
                    <a:pt x="12853" y="51964"/>
                    <a:pt x="12461" y="70688"/>
                    <a:pt x="15723" y="73493"/>
                  </a:cubicBezTo>
                  <a:cubicBezTo>
                    <a:pt x="16280" y="73972"/>
                    <a:pt x="16937" y="74170"/>
                    <a:pt x="17644" y="74170"/>
                  </a:cubicBezTo>
                  <a:cubicBezTo>
                    <a:pt x="21083" y="74170"/>
                    <a:pt x="25705" y="69481"/>
                    <a:pt x="25705" y="69481"/>
                  </a:cubicBezTo>
                  <a:cubicBezTo>
                    <a:pt x="25705" y="69481"/>
                    <a:pt x="27727" y="78451"/>
                    <a:pt x="31674" y="86443"/>
                  </a:cubicBezTo>
                  <a:cubicBezTo>
                    <a:pt x="35002" y="86867"/>
                    <a:pt x="38361" y="87128"/>
                    <a:pt x="41786" y="87226"/>
                  </a:cubicBezTo>
                  <a:cubicBezTo>
                    <a:pt x="38949" y="81550"/>
                    <a:pt x="35165" y="73884"/>
                    <a:pt x="33729" y="69970"/>
                  </a:cubicBezTo>
                  <a:cubicBezTo>
                    <a:pt x="30467" y="61000"/>
                    <a:pt x="35980" y="57118"/>
                    <a:pt x="34349" y="51214"/>
                  </a:cubicBezTo>
                  <a:cubicBezTo>
                    <a:pt x="32718" y="45277"/>
                    <a:pt x="25444" y="44396"/>
                    <a:pt x="22802" y="36861"/>
                  </a:cubicBezTo>
                  <a:cubicBezTo>
                    <a:pt x="20844" y="31348"/>
                    <a:pt x="32751" y="10667"/>
                    <a:pt x="392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1" name="Google Shape;6181;p122"/>
            <p:cNvSpPr/>
            <p:nvPr/>
          </p:nvSpPr>
          <p:spPr>
            <a:xfrm>
              <a:off x="1384700" y="238125"/>
              <a:ext cx="1657925" cy="1478500"/>
            </a:xfrm>
            <a:custGeom>
              <a:avLst/>
              <a:gdLst/>
              <a:ahLst/>
              <a:cxnLst/>
              <a:rect l="l" t="t" r="r" b="b"/>
              <a:pathLst>
                <a:path w="66317" h="59140" extrusionOk="0">
                  <a:moveTo>
                    <a:pt x="15886" y="0"/>
                  </a:moveTo>
                  <a:cubicBezTo>
                    <a:pt x="1" y="0"/>
                    <a:pt x="30370" y="59140"/>
                    <a:pt x="30370" y="59140"/>
                  </a:cubicBezTo>
                  <a:lnTo>
                    <a:pt x="66317" y="21007"/>
                  </a:lnTo>
                  <a:lnTo>
                    <a:pt x="65012" y="18006"/>
                  </a:lnTo>
                  <a:cubicBezTo>
                    <a:pt x="63439" y="18685"/>
                    <a:pt x="61801" y="18987"/>
                    <a:pt x="60112" y="18987"/>
                  </a:cubicBezTo>
                  <a:cubicBezTo>
                    <a:pt x="46707" y="18987"/>
                    <a:pt x="30023" y="0"/>
                    <a:pt x="158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2" name="Google Shape;6182;p122"/>
            <p:cNvSpPr/>
            <p:nvPr/>
          </p:nvSpPr>
          <p:spPr>
            <a:xfrm>
              <a:off x="1751675" y="391650"/>
              <a:ext cx="876675" cy="1174125"/>
            </a:xfrm>
            <a:custGeom>
              <a:avLst/>
              <a:gdLst/>
              <a:ahLst/>
              <a:cxnLst/>
              <a:rect l="l" t="t" r="r" b="b"/>
              <a:pathLst>
                <a:path w="35067" h="46965" extrusionOk="0">
                  <a:moveTo>
                    <a:pt x="3013" y="1"/>
                  </a:moveTo>
                  <a:cubicBezTo>
                    <a:pt x="2889" y="1"/>
                    <a:pt x="2787" y="30"/>
                    <a:pt x="2708" y="89"/>
                  </a:cubicBezTo>
                  <a:cubicBezTo>
                    <a:pt x="0" y="2112"/>
                    <a:pt x="8677" y="31992"/>
                    <a:pt x="21366" y="46964"/>
                  </a:cubicBezTo>
                  <a:lnTo>
                    <a:pt x="35067" y="32448"/>
                  </a:lnTo>
                  <a:cubicBezTo>
                    <a:pt x="35067" y="32448"/>
                    <a:pt x="7141" y="1"/>
                    <a:pt x="30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3" name="Google Shape;6183;p122"/>
            <p:cNvSpPr/>
            <p:nvPr/>
          </p:nvSpPr>
          <p:spPr>
            <a:xfrm>
              <a:off x="4557800" y="238125"/>
              <a:ext cx="1658750" cy="1478500"/>
            </a:xfrm>
            <a:custGeom>
              <a:avLst/>
              <a:gdLst/>
              <a:ahLst/>
              <a:cxnLst/>
              <a:rect l="l" t="t" r="r" b="b"/>
              <a:pathLst>
                <a:path w="66350" h="59140" extrusionOk="0">
                  <a:moveTo>
                    <a:pt x="50431" y="0"/>
                  </a:moveTo>
                  <a:cubicBezTo>
                    <a:pt x="36323" y="0"/>
                    <a:pt x="19616" y="18987"/>
                    <a:pt x="6206" y="18987"/>
                  </a:cubicBezTo>
                  <a:cubicBezTo>
                    <a:pt x="4516" y="18987"/>
                    <a:pt x="2879" y="18685"/>
                    <a:pt x="1305" y="18006"/>
                  </a:cubicBezTo>
                  <a:lnTo>
                    <a:pt x="0" y="21007"/>
                  </a:lnTo>
                  <a:lnTo>
                    <a:pt x="35948" y="59140"/>
                  </a:lnTo>
                  <a:cubicBezTo>
                    <a:pt x="35948" y="59140"/>
                    <a:pt x="66349" y="0"/>
                    <a:pt x="504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4" name="Google Shape;6184;p122"/>
            <p:cNvSpPr/>
            <p:nvPr/>
          </p:nvSpPr>
          <p:spPr>
            <a:xfrm>
              <a:off x="4972875" y="391650"/>
              <a:ext cx="876700" cy="1174125"/>
            </a:xfrm>
            <a:custGeom>
              <a:avLst/>
              <a:gdLst/>
              <a:ahLst/>
              <a:cxnLst/>
              <a:rect l="l" t="t" r="r" b="b"/>
              <a:pathLst>
                <a:path w="35068" h="46965" extrusionOk="0">
                  <a:moveTo>
                    <a:pt x="32023" y="1"/>
                  </a:moveTo>
                  <a:cubicBezTo>
                    <a:pt x="27896" y="1"/>
                    <a:pt x="1" y="32448"/>
                    <a:pt x="1" y="32448"/>
                  </a:cubicBezTo>
                  <a:lnTo>
                    <a:pt x="13669" y="46964"/>
                  </a:lnTo>
                  <a:cubicBezTo>
                    <a:pt x="26358" y="31992"/>
                    <a:pt x="35067" y="2112"/>
                    <a:pt x="32327" y="89"/>
                  </a:cubicBezTo>
                  <a:cubicBezTo>
                    <a:pt x="32248" y="30"/>
                    <a:pt x="32146" y="1"/>
                    <a:pt x="320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5" name="Google Shape;6185;p122"/>
            <p:cNvSpPr/>
            <p:nvPr/>
          </p:nvSpPr>
          <p:spPr>
            <a:xfrm>
              <a:off x="1900900" y="479500"/>
              <a:ext cx="3798625" cy="3357425"/>
            </a:xfrm>
            <a:custGeom>
              <a:avLst/>
              <a:gdLst/>
              <a:ahLst/>
              <a:cxnLst/>
              <a:rect l="l" t="t" r="r" b="b"/>
              <a:pathLst>
                <a:path w="151945" h="134297" extrusionOk="0">
                  <a:moveTo>
                    <a:pt x="75973" y="0"/>
                  </a:moveTo>
                  <a:cubicBezTo>
                    <a:pt x="29913" y="0"/>
                    <a:pt x="1" y="49191"/>
                    <a:pt x="1" y="80996"/>
                  </a:cubicBezTo>
                  <a:cubicBezTo>
                    <a:pt x="1" y="112800"/>
                    <a:pt x="32360" y="134296"/>
                    <a:pt x="75973" y="134296"/>
                  </a:cubicBezTo>
                  <a:cubicBezTo>
                    <a:pt x="119618" y="134296"/>
                    <a:pt x="151944" y="112800"/>
                    <a:pt x="151944" y="80996"/>
                  </a:cubicBezTo>
                  <a:cubicBezTo>
                    <a:pt x="151944" y="49191"/>
                    <a:pt x="122064" y="0"/>
                    <a:pt x="759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6" name="Google Shape;6186;p122"/>
            <p:cNvSpPr/>
            <p:nvPr/>
          </p:nvSpPr>
          <p:spPr>
            <a:xfrm>
              <a:off x="3346775" y="2157800"/>
              <a:ext cx="875875" cy="689925"/>
            </a:xfrm>
            <a:custGeom>
              <a:avLst/>
              <a:gdLst/>
              <a:ahLst/>
              <a:cxnLst/>
              <a:rect l="l" t="t" r="r" b="b"/>
              <a:pathLst>
                <a:path w="35035" h="27597" extrusionOk="0">
                  <a:moveTo>
                    <a:pt x="17518" y="0"/>
                  </a:moveTo>
                  <a:cubicBezTo>
                    <a:pt x="10178" y="0"/>
                    <a:pt x="1" y="27597"/>
                    <a:pt x="1" y="27597"/>
                  </a:cubicBezTo>
                  <a:lnTo>
                    <a:pt x="35035" y="27597"/>
                  </a:lnTo>
                  <a:cubicBezTo>
                    <a:pt x="35035" y="27597"/>
                    <a:pt x="24825" y="0"/>
                    <a:pt x="175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7" name="Google Shape;6187;p122"/>
            <p:cNvSpPr/>
            <p:nvPr/>
          </p:nvSpPr>
          <p:spPr>
            <a:xfrm>
              <a:off x="2857500" y="2005300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2" y="12233"/>
                    <a:pt x="12232" y="9493"/>
                    <a:pt x="12232" y="6100"/>
                  </a:cubicBezTo>
                  <a:cubicBezTo>
                    <a:pt x="12232" y="2740"/>
                    <a:pt x="9492" y="0"/>
                    <a:pt x="6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8" name="Google Shape;6188;p122"/>
            <p:cNvSpPr/>
            <p:nvPr/>
          </p:nvSpPr>
          <p:spPr>
            <a:xfrm>
              <a:off x="3009975" y="200530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34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63" y="6100"/>
                    <a:pt x="6133" y="4730"/>
                    <a:pt x="6133" y="3034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89" name="Google Shape;6189;p122"/>
            <p:cNvSpPr/>
            <p:nvPr/>
          </p:nvSpPr>
          <p:spPr>
            <a:xfrm>
              <a:off x="4437100" y="200530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33" y="0"/>
                  </a:moveTo>
                  <a:cubicBezTo>
                    <a:pt x="2741" y="0"/>
                    <a:pt x="1" y="2740"/>
                    <a:pt x="1" y="6100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0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0" name="Google Shape;6190;p122"/>
            <p:cNvSpPr/>
            <p:nvPr/>
          </p:nvSpPr>
          <p:spPr>
            <a:xfrm>
              <a:off x="4590425" y="20053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6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4730"/>
                    <a:pt x="1370" y="6100"/>
                    <a:pt x="3066" y="6100"/>
                  </a:cubicBezTo>
                  <a:cubicBezTo>
                    <a:pt x="4730" y="6100"/>
                    <a:pt x="6100" y="4730"/>
                    <a:pt x="6100" y="3034"/>
                  </a:cubicBezTo>
                  <a:cubicBezTo>
                    <a:pt x="6100" y="1370"/>
                    <a:pt x="4730" y="0"/>
                    <a:pt x="30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1" name="Google Shape;6191;p122"/>
            <p:cNvSpPr/>
            <p:nvPr/>
          </p:nvSpPr>
          <p:spPr>
            <a:xfrm>
              <a:off x="3288075" y="3201625"/>
              <a:ext cx="1024275" cy="1023475"/>
            </a:xfrm>
            <a:custGeom>
              <a:avLst/>
              <a:gdLst/>
              <a:ahLst/>
              <a:cxnLst/>
              <a:rect l="l" t="t" r="r" b="b"/>
              <a:pathLst>
                <a:path w="40971" h="40939" extrusionOk="0">
                  <a:moveTo>
                    <a:pt x="20486" y="1"/>
                  </a:moveTo>
                  <a:cubicBezTo>
                    <a:pt x="9166" y="1"/>
                    <a:pt x="0" y="9167"/>
                    <a:pt x="0" y="20453"/>
                  </a:cubicBezTo>
                  <a:cubicBezTo>
                    <a:pt x="0" y="31772"/>
                    <a:pt x="9166" y="40939"/>
                    <a:pt x="20486" y="40939"/>
                  </a:cubicBezTo>
                  <a:cubicBezTo>
                    <a:pt x="31805" y="40939"/>
                    <a:pt x="40971" y="31772"/>
                    <a:pt x="40971" y="20453"/>
                  </a:cubicBezTo>
                  <a:cubicBezTo>
                    <a:pt x="40971" y="9167"/>
                    <a:pt x="31805" y="1"/>
                    <a:pt x="204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2" name="Google Shape;6192;p122"/>
            <p:cNvSpPr/>
            <p:nvPr/>
          </p:nvSpPr>
          <p:spPr>
            <a:xfrm>
              <a:off x="2869725" y="2854700"/>
              <a:ext cx="1860975" cy="1046650"/>
            </a:xfrm>
            <a:custGeom>
              <a:avLst/>
              <a:gdLst/>
              <a:ahLst/>
              <a:cxnLst/>
              <a:rect l="l" t="t" r="r" b="b"/>
              <a:pathLst>
                <a:path w="74439" h="41866" extrusionOk="0">
                  <a:moveTo>
                    <a:pt x="21855" y="0"/>
                  </a:moveTo>
                  <a:cubicBezTo>
                    <a:pt x="21606" y="0"/>
                    <a:pt x="21356" y="5"/>
                    <a:pt x="21105" y="14"/>
                  </a:cubicBezTo>
                  <a:cubicBezTo>
                    <a:pt x="10439" y="308"/>
                    <a:pt x="1566" y="8789"/>
                    <a:pt x="848" y="19423"/>
                  </a:cubicBezTo>
                  <a:cubicBezTo>
                    <a:pt x="0" y="31655"/>
                    <a:pt x="9688" y="41865"/>
                    <a:pt x="21725" y="41865"/>
                  </a:cubicBezTo>
                  <a:cubicBezTo>
                    <a:pt x="24172" y="41865"/>
                    <a:pt x="26488" y="41441"/>
                    <a:pt x="28673" y="40691"/>
                  </a:cubicBezTo>
                  <a:cubicBezTo>
                    <a:pt x="31430" y="39713"/>
                    <a:pt x="34325" y="39223"/>
                    <a:pt x="37220" y="39223"/>
                  </a:cubicBezTo>
                  <a:cubicBezTo>
                    <a:pt x="40115" y="39223"/>
                    <a:pt x="43010" y="39713"/>
                    <a:pt x="45766" y="40691"/>
                  </a:cubicBezTo>
                  <a:cubicBezTo>
                    <a:pt x="47952" y="41441"/>
                    <a:pt x="50268" y="41865"/>
                    <a:pt x="52714" y="41865"/>
                  </a:cubicBezTo>
                  <a:cubicBezTo>
                    <a:pt x="64751" y="41865"/>
                    <a:pt x="74439" y="31655"/>
                    <a:pt x="73591" y="19423"/>
                  </a:cubicBezTo>
                  <a:cubicBezTo>
                    <a:pt x="72873" y="8789"/>
                    <a:pt x="64000" y="308"/>
                    <a:pt x="53334" y="14"/>
                  </a:cubicBezTo>
                  <a:cubicBezTo>
                    <a:pt x="53083" y="5"/>
                    <a:pt x="52833" y="0"/>
                    <a:pt x="52584" y="0"/>
                  </a:cubicBezTo>
                  <a:cubicBezTo>
                    <a:pt x="50211" y="0"/>
                    <a:pt x="47924" y="418"/>
                    <a:pt x="45799" y="1156"/>
                  </a:cubicBezTo>
                  <a:cubicBezTo>
                    <a:pt x="43026" y="2134"/>
                    <a:pt x="40123" y="2624"/>
                    <a:pt x="37220" y="2624"/>
                  </a:cubicBezTo>
                  <a:cubicBezTo>
                    <a:pt x="34316" y="2624"/>
                    <a:pt x="31413" y="2134"/>
                    <a:pt x="28641" y="1156"/>
                  </a:cubicBezTo>
                  <a:cubicBezTo>
                    <a:pt x="26515" y="418"/>
                    <a:pt x="24229" y="0"/>
                    <a:pt x="21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3" name="Google Shape;6193;p122"/>
            <p:cNvSpPr/>
            <p:nvPr/>
          </p:nvSpPr>
          <p:spPr>
            <a:xfrm>
              <a:off x="3723550" y="3191025"/>
              <a:ext cx="153325" cy="649150"/>
            </a:xfrm>
            <a:custGeom>
              <a:avLst/>
              <a:gdLst/>
              <a:ahLst/>
              <a:cxnLst/>
              <a:rect l="l" t="t" r="r" b="b"/>
              <a:pathLst>
                <a:path w="6133" h="25966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lnTo>
                    <a:pt x="0" y="25966"/>
                  </a:lnTo>
                  <a:cubicBezTo>
                    <a:pt x="1028" y="25835"/>
                    <a:pt x="2047" y="25770"/>
                    <a:pt x="3067" y="25770"/>
                  </a:cubicBezTo>
                  <a:cubicBezTo>
                    <a:pt x="4086" y="25770"/>
                    <a:pt x="5105" y="25835"/>
                    <a:pt x="6133" y="25966"/>
                  </a:cubicBezTo>
                  <a:lnTo>
                    <a:pt x="6133" y="3067"/>
                  </a:ln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4" name="Google Shape;6194;p122"/>
            <p:cNvSpPr/>
            <p:nvPr/>
          </p:nvSpPr>
          <p:spPr>
            <a:xfrm>
              <a:off x="3045875" y="2659700"/>
              <a:ext cx="1508675" cy="680575"/>
            </a:xfrm>
            <a:custGeom>
              <a:avLst/>
              <a:gdLst/>
              <a:ahLst/>
              <a:cxnLst/>
              <a:rect l="l" t="t" r="r" b="b"/>
              <a:pathLst>
                <a:path w="60347" h="27223" extrusionOk="0">
                  <a:moveTo>
                    <a:pt x="18236" y="1"/>
                  </a:moveTo>
                  <a:cubicBezTo>
                    <a:pt x="17284" y="1"/>
                    <a:pt x="16261" y="248"/>
                    <a:pt x="15103" y="866"/>
                  </a:cubicBezTo>
                  <a:cubicBezTo>
                    <a:pt x="0" y="8891"/>
                    <a:pt x="15103" y="27223"/>
                    <a:pt x="30174" y="27223"/>
                  </a:cubicBezTo>
                  <a:cubicBezTo>
                    <a:pt x="45277" y="27223"/>
                    <a:pt x="60347" y="8891"/>
                    <a:pt x="45277" y="866"/>
                  </a:cubicBezTo>
                  <a:cubicBezTo>
                    <a:pt x="44112" y="248"/>
                    <a:pt x="43085" y="1"/>
                    <a:pt x="42131" y="1"/>
                  </a:cubicBezTo>
                  <a:cubicBezTo>
                    <a:pt x="38356" y="1"/>
                    <a:pt x="35720" y="3867"/>
                    <a:pt x="30174" y="3867"/>
                  </a:cubicBezTo>
                  <a:cubicBezTo>
                    <a:pt x="24653" y="3867"/>
                    <a:pt x="22001" y="1"/>
                    <a:pt x="18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5" name="Google Shape;6195;p122"/>
            <p:cNvSpPr/>
            <p:nvPr/>
          </p:nvSpPr>
          <p:spPr>
            <a:xfrm>
              <a:off x="3045875" y="2659550"/>
              <a:ext cx="907675" cy="680725"/>
            </a:xfrm>
            <a:custGeom>
              <a:avLst/>
              <a:gdLst/>
              <a:ahLst/>
              <a:cxnLst/>
              <a:rect l="l" t="t" r="r" b="b"/>
              <a:pathLst>
                <a:path w="36307" h="27229" extrusionOk="0">
                  <a:moveTo>
                    <a:pt x="18243" y="0"/>
                  </a:moveTo>
                  <a:cubicBezTo>
                    <a:pt x="17290" y="0"/>
                    <a:pt x="16264" y="248"/>
                    <a:pt x="15103" y="872"/>
                  </a:cubicBezTo>
                  <a:cubicBezTo>
                    <a:pt x="0" y="8897"/>
                    <a:pt x="15103" y="27229"/>
                    <a:pt x="30174" y="27229"/>
                  </a:cubicBezTo>
                  <a:cubicBezTo>
                    <a:pt x="32229" y="27229"/>
                    <a:pt x="34316" y="26903"/>
                    <a:pt x="36306" y="26283"/>
                  </a:cubicBezTo>
                  <a:cubicBezTo>
                    <a:pt x="24693" y="22695"/>
                    <a:pt x="15723" y="9908"/>
                    <a:pt x="24759" y="2536"/>
                  </a:cubicBezTo>
                  <a:cubicBezTo>
                    <a:pt x="22410" y="1430"/>
                    <a:pt x="20533" y="0"/>
                    <a:pt x="182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6" name="Google Shape;6196;p122"/>
            <p:cNvSpPr/>
            <p:nvPr/>
          </p:nvSpPr>
          <p:spPr>
            <a:xfrm>
              <a:off x="2236900" y="3301700"/>
              <a:ext cx="884825" cy="325650"/>
            </a:xfrm>
            <a:custGeom>
              <a:avLst/>
              <a:gdLst/>
              <a:ahLst/>
              <a:cxnLst/>
              <a:rect l="l" t="t" r="r" b="b"/>
              <a:pathLst>
                <a:path w="35393" h="13026" extrusionOk="0">
                  <a:moveTo>
                    <a:pt x="32245" y="0"/>
                  </a:moveTo>
                  <a:cubicBezTo>
                    <a:pt x="32164" y="0"/>
                    <a:pt x="32082" y="4"/>
                    <a:pt x="32000" y="10"/>
                  </a:cubicBezTo>
                  <a:cubicBezTo>
                    <a:pt x="31381" y="42"/>
                    <a:pt x="16473" y="1217"/>
                    <a:pt x="2284" y="7154"/>
                  </a:cubicBezTo>
                  <a:cubicBezTo>
                    <a:pt x="718" y="7806"/>
                    <a:pt x="0" y="9600"/>
                    <a:pt x="653" y="11166"/>
                  </a:cubicBezTo>
                  <a:cubicBezTo>
                    <a:pt x="1142" y="12340"/>
                    <a:pt x="2284" y="13025"/>
                    <a:pt x="3458" y="13025"/>
                  </a:cubicBezTo>
                  <a:cubicBezTo>
                    <a:pt x="3849" y="13025"/>
                    <a:pt x="4273" y="12960"/>
                    <a:pt x="4665" y="12797"/>
                  </a:cubicBezTo>
                  <a:cubicBezTo>
                    <a:pt x="17876" y="7251"/>
                    <a:pt x="32261" y="6110"/>
                    <a:pt x="32457" y="6110"/>
                  </a:cubicBezTo>
                  <a:cubicBezTo>
                    <a:pt x="34121" y="5979"/>
                    <a:pt x="35393" y="4511"/>
                    <a:pt x="35262" y="2815"/>
                  </a:cubicBezTo>
                  <a:cubicBezTo>
                    <a:pt x="35138" y="1201"/>
                    <a:pt x="33832" y="0"/>
                    <a:pt x="32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7" name="Google Shape;6197;p122"/>
            <p:cNvSpPr/>
            <p:nvPr/>
          </p:nvSpPr>
          <p:spPr>
            <a:xfrm>
              <a:off x="4478700" y="3301700"/>
              <a:ext cx="884825" cy="325650"/>
            </a:xfrm>
            <a:custGeom>
              <a:avLst/>
              <a:gdLst/>
              <a:ahLst/>
              <a:cxnLst/>
              <a:rect l="l" t="t" r="r" b="b"/>
              <a:pathLst>
                <a:path w="35393" h="13026" extrusionOk="0">
                  <a:moveTo>
                    <a:pt x="3153" y="0"/>
                  </a:moveTo>
                  <a:cubicBezTo>
                    <a:pt x="1590" y="0"/>
                    <a:pt x="255" y="1201"/>
                    <a:pt x="131" y="2815"/>
                  </a:cubicBezTo>
                  <a:cubicBezTo>
                    <a:pt x="0" y="4511"/>
                    <a:pt x="1272" y="5979"/>
                    <a:pt x="2936" y="6110"/>
                  </a:cubicBezTo>
                  <a:cubicBezTo>
                    <a:pt x="3099" y="6110"/>
                    <a:pt x="17452" y="7219"/>
                    <a:pt x="30728" y="12797"/>
                  </a:cubicBezTo>
                  <a:cubicBezTo>
                    <a:pt x="31120" y="12960"/>
                    <a:pt x="31544" y="13025"/>
                    <a:pt x="31935" y="13025"/>
                  </a:cubicBezTo>
                  <a:cubicBezTo>
                    <a:pt x="33109" y="13025"/>
                    <a:pt x="34251" y="12340"/>
                    <a:pt x="34740" y="11166"/>
                  </a:cubicBezTo>
                  <a:cubicBezTo>
                    <a:pt x="35393" y="9600"/>
                    <a:pt x="34675" y="7806"/>
                    <a:pt x="33109" y="7154"/>
                  </a:cubicBezTo>
                  <a:cubicBezTo>
                    <a:pt x="18920" y="1217"/>
                    <a:pt x="4013" y="42"/>
                    <a:pt x="3393" y="10"/>
                  </a:cubicBezTo>
                  <a:cubicBezTo>
                    <a:pt x="3312" y="4"/>
                    <a:pt x="3232" y="0"/>
                    <a:pt x="31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8" name="Google Shape;6198;p122"/>
            <p:cNvSpPr/>
            <p:nvPr/>
          </p:nvSpPr>
          <p:spPr>
            <a:xfrm>
              <a:off x="2365750" y="3546150"/>
              <a:ext cx="817950" cy="648775"/>
            </a:xfrm>
            <a:custGeom>
              <a:avLst/>
              <a:gdLst/>
              <a:ahLst/>
              <a:cxnLst/>
              <a:rect l="l" t="t" r="r" b="b"/>
              <a:pathLst>
                <a:path w="32718" h="25951" extrusionOk="0">
                  <a:moveTo>
                    <a:pt x="29260" y="1"/>
                  </a:moveTo>
                  <a:cubicBezTo>
                    <a:pt x="28891" y="1"/>
                    <a:pt x="28516" y="69"/>
                    <a:pt x="28151" y="214"/>
                  </a:cubicBezTo>
                  <a:cubicBezTo>
                    <a:pt x="27564" y="409"/>
                    <a:pt x="13962" y="5824"/>
                    <a:pt x="1077" y="20927"/>
                  </a:cubicBezTo>
                  <a:cubicBezTo>
                    <a:pt x="0" y="22199"/>
                    <a:pt x="163" y="24124"/>
                    <a:pt x="1436" y="25233"/>
                  </a:cubicBezTo>
                  <a:cubicBezTo>
                    <a:pt x="2023" y="25722"/>
                    <a:pt x="2708" y="25951"/>
                    <a:pt x="3425" y="25951"/>
                  </a:cubicBezTo>
                  <a:cubicBezTo>
                    <a:pt x="4273" y="25951"/>
                    <a:pt x="5154" y="25592"/>
                    <a:pt x="5741" y="24874"/>
                  </a:cubicBezTo>
                  <a:cubicBezTo>
                    <a:pt x="17517" y="11076"/>
                    <a:pt x="30141" y="5987"/>
                    <a:pt x="30369" y="5889"/>
                  </a:cubicBezTo>
                  <a:cubicBezTo>
                    <a:pt x="31935" y="5302"/>
                    <a:pt x="32718" y="3508"/>
                    <a:pt x="32098" y="1942"/>
                  </a:cubicBezTo>
                  <a:cubicBezTo>
                    <a:pt x="31623" y="741"/>
                    <a:pt x="30476" y="1"/>
                    <a:pt x="292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9" name="Google Shape;6199;p122"/>
            <p:cNvSpPr/>
            <p:nvPr/>
          </p:nvSpPr>
          <p:spPr>
            <a:xfrm>
              <a:off x="4416725" y="3546150"/>
              <a:ext cx="817950" cy="648775"/>
            </a:xfrm>
            <a:custGeom>
              <a:avLst/>
              <a:gdLst/>
              <a:ahLst/>
              <a:cxnLst/>
              <a:rect l="l" t="t" r="r" b="b"/>
              <a:pathLst>
                <a:path w="32718" h="25951" extrusionOk="0">
                  <a:moveTo>
                    <a:pt x="3458" y="1"/>
                  </a:moveTo>
                  <a:cubicBezTo>
                    <a:pt x="2243" y="1"/>
                    <a:pt x="1095" y="741"/>
                    <a:pt x="620" y="1942"/>
                  </a:cubicBezTo>
                  <a:cubicBezTo>
                    <a:pt x="0" y="3508"/>
                    <a:pt x="783" y="5302"/>
                    <a:pt x="2381" y="5889"/>
                  </a:cubicBezTo>
                  <a:cubicBezTo>
                    <a:pt x="2479" y="5955"/>
                    <a:pt x="15103" y="10945"/>
                    <a:pt x="26977" y="24874"/>
                  </a:cubicBezTo>
                  <a:cubicBezTo>
                    <a:pt x="27564" y="25592"/>
                    <a:pt x="28445" y="25951"/>
                    <a:pt x="29293" y="25951"/>
                  </a:cubicBezTo>
                  <a:cubicBezTo>
                    <a:pt x="30010" y="25951"/>
                    <a:pt x="30695" y="25722"/>
                    <a:pt x="31283" y="25233"/>
                  </a:cubicBezTo>
                  <a:cubicBezTo>
                    <a:pt x="32555" y="24124"/>
                    <a:pt x="32718" y="22199"/>
                    <a:pt x="31641" y="20927"/>
                  </a:cubicBezTo>
                  <a:cubicBezTo>
                    <a:pt x="18757" y="5824"/>
                    <a:pt x="5154" y="409"/>
                    <a:pt x="4567" y="214"/>
                  </a:cubicBezTo>
                  <a:cubicBezTo>
                    <a:pt x="4202" y="69"/>
                    <a:pt x="3827" y="1"/>
                    <a:pt x="34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0" name="Google Shape;6200;p122"/>
            <p:cNvSpPr/>
            <p:nvPr/>
          </p:nvSpPr>
          <p:spPr>
            <a:xfrm>
              <a:off x="4015500" y="951675"/>
              <a:ext cx="611650" cy="611650"/>
            </a:xfrm>
            <a:custGeom>
              <a:avLst/>
              <a:gdLst/>
              <a:ahLst/>
              <a:cxnLst/>
              <a:rect l="l" t="t" r="r" b="b"/>
              <a:pathLst>
                <a:path w="24466" h="24466" extrusionOk="0">
                  <a:moveTo>
                    <a:pt x="12233" y="0"/>
                  </a:moveTo>
                  <a:cubicBezTo>
                    <a:pt x="5480" y="0"/>
                    <a:pt x="0" y="5481"/>
                    <a:pt x="0" y="12233"/>
                  </a:cubicBezTo>
                  <a:cubicBezTo>
                    <a:pt x="0" y="18985"/>
                    <a:pt x="5480" y="24465"/>
                    <a:pt x="12233" y="24465"/>
                  </a:cubicBezTo>
                  <a:cubicBezTo>
                    <a:pt x="18985" y="24465"/>
                    <a:pt x="24465" y="18985"/>
                    <a:pt x="24465" y="12233"/>
                  </a:cubicBezTo>
                  <a:cubicBezTo>
                    <a:pt x="24465" y="5481"/>
                    <a:pt x="18985" y="0"/>
                    <a:pt x="122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1" name="Google Shape;6201;p122"/>
            <p:cNvSpPr/>
            <p:nvPr/>
          </p:nvSpPr>
          <p:spPr>
            <a:xfrm>
              <a:off x="2973300" y="951675"/>
              <a:ext cx="611625" cy="611650"/>
            </a:xfrm>
            <a:custGeom>
              <a:avLst/>
              <a:gdLst/>
              <a:ahLst/>
              <a:cxnLst/>
              <a:rect l="l" t="t" r="r" b="b"/>
              <a:pathLst>
                <a:path w="24465" h="24466" extrusionOk="0">
                  <a:moveTo>
                    <a:pt x="12232" y="0"/>
                  </a:moveTo>
                  <a:cubicBezTo>
                    <a:pt x="5480" y="0"/>
                    <a:pt x="0" y="5481"/>
                    <a:pt x="0" y="12233"/>
                  </a:cubicBezTo>
                  <a:cubicBezTo>
                    <a:pt x="0" y="18985"/>
                    <a:pt x="5480" y="24465"/>
                    <a:pt x="12232" y="24465"/>
                  </a:cubicBezTo>
                  <a:cubicBezTo>
                    <a:pt x="18985" y="24465"/>
                    <a:pt x="24465" y="18985"/>
                    <a:pt x="24465" y="12233"/>
                  </a:cubicBezTo>
                  <a:cubicBezTo>
                    <a:pt x="24465" y="5481"/>
                    <a:pt x="18985" y="0"/>
                    <a:pt x="12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2" name="Google Shape;6202;p122"/>
            <p:cNvSpPr/>
            <p:nvPr/>
          </p:nvSpPr>
          <p:spPr>
            <a:xfrm>
              <a:off x="2973300" y="951675"/>
              <a:ext cx="377600" cy="424900"/>
            </a:xfrm>
            <a:custGeom>
              <a:avLst/>
              <a:gdLst/>
              <a:ahLst/>
              <a:cxnLst/>
              <a:rect l="l" t="t" r="r" b="b"/>
              <a:pathLst>
                <a:path w="15104" h="16996" extrusionOk="0">
                  <a:moveTo>
                    <a:pt x="12232" y="0"/>
                  </a:moveTo>
                  <a:cubicBezTo>
                    <a:pt x="5480" y="0"/>
                    <a:pt x="0" y="5481"/>
                    <a:pt x="0" y="12233"/>
                  </a:cubicBezTo>
                  <a:cubicBezTo>
                    <a:pt x="0" y="13929"/>
                    <a:pt x="326" y="15527"/>
                    <a:pt x="946" y="16995"/>
                  </a:cubicBezTo>
                  <a:cubicBezTo>
                    <a:pt x="4958" y="10993"/>
                    <a:pt x="9721" y="5317"/>
                    <a:pt x="15103" y="359"/>
                  </a:cubicBezTo>
                  <a:cubicBezTo>
                    <a:pt x="14190" y="131"/>
                    <a:pt x="13211" y="0"/>
                    <a:pt x="122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3" name="Google Shape;6203;p122"/>
            <p:cNvSpPr/>
            <p:nvPr/>
          </p:nvSpPr>
          <p:spPr>
            <a:xfrm>
              <a:off x="3596325" y="15633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6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cubicBezTo>
                    <a:pt x="12657" y="16310"/>
                    <a:pt x="16311" y="12657"/>
                    <a:pt x="16311" y="8155"/>
                  </a:cubicBezTo>
                  <a:cubicBezTo>
                    <a:pt x="16311" y="3654"/>
                    <a:pt x="12657" y="0"/>
                    <a:pt x="81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4" name="Google Shape;6204;p122"/>
            <p:cNvSpPr/>
            <p:nvPr/>
          </p:nvSpPr>
          <p:spPr>
            <a:xfrm>
              <a:off x="4817950" y="1311300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33" y="1"/>
                  </a:moveTo>
                  <a:cubicBezTo>
                    <a:pt x="2740" y="1"/>
                    <a:pt x="0" y="2741"/>
                    <a:pt x="0" y="6101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01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5" name="Google Shape;6205;p122"/>
            <p:cNvSpPr/>
            <p:nvPr/>
          </p:nvSpPr>
          <p:spPr>
            <a:xfrm>
              <a:off x="2476650" y="1311300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00" y="1"/>
                  </a:moveTo>
                  <a:cubicBezTo>
                    <a:pt x="2741" y="1"/>
                    <a:pt x="1" y="2741"/>
                    <a:pt x="1" y="6101"/>
                  </a:cubicBezTo>
                  <a:cubicBezTo>
                    <a:pt x="1" y="9493"/>
                    <a:pt x="2741" y="12233"/>
                    <a:pt x="6100" y="12233"/>
                  </a:cubicBezTo>
                  <a:cubicBezTo>
                    <a:pt x="9493" y="12233"/>
                    <a:pt x="12233" y="9493"/>
                    <a:pt x="12233" y="6101"/>
                  </a:cubicBezTo>
                  <a:cubicBezTo>
                    <a:pt x="12233" y="2741"/>
                    <a:pt x="9493" y="1"/>
                    <a:pt x="61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6" name="Google Shape;6206;p122"/>
            <p:cNvSpPr/>
            <p:nvPr/>
          </p:nvSpPr>
          <p:spPr>
            <a:xfrm>
              <a:off x="4817950" y="2506825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33" y="0"/>
                  </a:moveTo>
                  <a:cubicBezTo>
                    <a:pt x="2740" y="0"/>
                    <a:pt x="0" y="2741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1"/>
                    <a:pt x="9493" y="0"/>
                    <a:pt x="61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7" name="Google Shape;6207;p122"/>
            <p:cNvSpPr/>
            <p:nvPr/>
          </p:nvSpPr>
          <p:spPr>
            <a:xfrm>
              <a:off x="4940275" y="4601025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3" y="12233"/>
                    <a:pt x="12233" y="9493"/>
                    <a:pt x="12233" y="6133"/>
                  </a:cubicBezTo>
                  <a:cubicBezTo>
                    <a:pt x="12233" y="2740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8" name="Google Shape;6208;p122"/>
            <p:cNvSpPr/>
            <p:nvPr/>
          </p:nvSpPr>
          <p:spPr>
            <a:xfrm>
              <a:off x="5123750" y="223445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63" y="6100"/>
                    <a:pt x="6133" y="4730"/>
                    <a:pt x="6133" y="3067"/>
                  </a:cubicBez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9" name="Google Shape;6209;p122"/>
            <p:cNvSpPr/>
            <p:nvPr/>
          </p:nvSpPr>
          <p:spPr>
            <a:xfrm>
              <a:off x="2323325" y="223445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cubicBezTo>
                    <a:pt x="1" y="4730"/>
                    <a:pt x="1371" y="6100"/>
                    <a:pt x="3067" y="6100"/>
                  </a:cubicBezTo>
                  <a:cubicBezTo>
                    <a:pt x="4763" y="6100"/>
                    <a:pt x="6134" y="4730"/>
                    <a:pt x="6134" y="3067"/>
                  </a:cubicBezTo>
                  <a:cubicBezTo>
                    <a:pt x="6134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0" name="Google Shape;6210;p122"/>
            <p:cNvSpPr/>
            <p:nvPr/>
          </p:nvSpPr>
          <p:spPr>
            <a:xfrm>
              <a:off x="2476650" y="2506825"/>
              <a:ext cx="305825" cy="305825"/>
            </a:xfrm>
            <a:custGeom>
              <a:avLst/>
              <a:gdLst/>
              <a:ahLst/>
              <a:cxnLst/>
              <a:rect l="l" t="t" r="r" b="b"/>
              <a:pathLst>
                <a:path w="12233" h="12233" extrusionOk="0">
                  <a:moveTo>
                    <a:pt x="6100" y="0"/>
                  </a:moveTo>
                  <a:cubicBezTo>
                    <a:pt x="2741" y="0"/>
                    <a:pt x="1" y="2741"/>
                    <a:pt x="1" y="6100"/>
                  </a:cubicBezTo>
                  <a:cubicBezTo>
                    <a:pt x="1" y="9493"/>
                    <a:pt x="2741" y="12233"/>
                    <a:pt x="6100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1"/>
                    <a:pt x="9493" y="0"/>
                    <a:pt x="6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1" name="Google Shape;6211;p122"/>
            <p:cNvSpPr/>
            <p:nvPr/>
          </p:nvSpPr>
          <p:spPr>
            <a:xfrm>
              <a:off x="2476650" y="2507650"/>
              <a:ext cx="180250" cy="305000"/>
            </a:xfrm>
            <a:custGeom>
              <a:avLst/>
              <a:gdLst/>
              <a:ahLst/>
              <a:cxnLst/>
              <a:rect l="l" t="t" r="r" b="b"/>
              <a:pathLst>
                <a:path w="7210" h="12200" extrusionOk="0">
                  <a:moveTo>
                    <a:pt x="5513" y="0"/>
                  </a:moveTo>
                  <a:cubicBezTo>
                    <a:pt x="2414" y="294"/>
                    <a:pt x="1" y="2903"/>
                    <a:pt x="1" y="6067"/>
                  </a:cubicBezTo>
                  <a:cubicBezTo>
                    <a:pt x="1" y="9460"/>
                    <a:pt x="2741" y="12200"/>
                    <a:pt x="6100" y="12200"/>
                  </a:cubicBezTo>
                  <a:cubicBezTo>
                    <a:pt x="6492" y="12200"/>
                    <a:pt x="6851" y="12167"/>
                    <a:pt x="7210" y="12102"/>
                  </a:cubicBezTo>
                  <a:cubicBezTo>
                    <a:pt x="6100" y="8253"/>
                    <a:pt x="5513" y="4208"/>
                    <a:pt x="5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2" name="Google Shape;6212;p122"/>
            <p:cNvSpPr/>
            <p:nvPr/>
          </p:nvSpPr>
          <p:spPr>
            <a:xfrm>
              <a:off x="3647700" y="618950"/>
              <a:ext cx="305850" cy="305825"/>
            </a:xfrm>
            <a:custGeom>
              <a:avLst/>
              <a:gdLst/>
              <a:ahLst/>
              <a:cxnLst/>
              <a:rect l="l" t="t" r="r" b="b"/>
              <a:pathLst>
                <a:path w="12234" h="12233" extrusionOk="0">
                  <a:moveTo>
                    <a:pt x="6101" y="0"/>
                  </a:moveTo>
                  <a:cubicBezTo>
                    <a:pt x="2708" y="0"/>
                    <a:pt x="1" y="2741"/>
                    <a:pt x="1" y="6100"/>
                  </a:cubicBezTo>
                  <a:cubicBezTo>
                    <a:pt x="1" y="9493"/>
                    <a:pt x="2708" y="12233"/>
                    <a:pt x="6101" y="12233"/>
                  </a:cubicBezTo>
                  <a:cubicBezTo>
                    <a:pt x="9493" y="12233"/>
                    <a:pt x="12233" y="9493"/>
                    <a:pt x="12233" y="6100"/>
                  </a:cubicBezTo>
                  <a:cubicBezTo>
                    <a:pt x="12233" y="2741"/>
                    <a:pt x="9493" y="0"/>
                    <a:pt x="61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3" name="Google Shape;6213;p122"/>
            <p:cNvSpPr/>
            <p:nvPr/>
          </p:nvSpPr>
          <p:spPr>
            <a:xfrm>
              <a:off x="3653400" y="618950"/>
              <a:ext cx="193300" cy="110925"/>
            </a:xfrm>
            <a:custGeom>
              <a:avLst/>
              <a:gdLst/>
              <a:ahLst/>
              <a:cxnLst/>
              <a:rect l="l" t="t" r="r" b="b"/>
              <a:pathLst>
                <a:path w="7732" h="4437" extrusionOk="0">
                  <a:moveTo>
                    <a:pt x="5873" y="0"/>
                  </a:moveTo>
                  <a:cubicBezTo>
                    <a:pt x="3067" y="0"/>
                    <a:pt x="719" y="1860"/>
                    <a:pt x="1" y="4437"/>
                  </a:cubicBezTo>
                  <a:cubicBezTo>
                    <a:pt x="2480" y="2904"/>
                    <a:pt x="5057" y="1501"/>
                    <a:pt x="7732" y="294"/>
                  </a:cubicBezTo>
                  <a:cubicBezTo>
                    <a:pt x="7145" y="98"/>
                    <a:pt x="6525" y="0"/>
                    <a:pt x="5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214" name="Google Shape;6214;p122"/>
          <p:cNvGrpSpPr/>
          <p:nvPr/>
        </p:nvGrpSpPr>
        <p:grpSpPr>
          <a:xfrm>
            <a:off x="5515760" y="2640228"/>
            <a:ext cx="520876" cy="520876"/>
            <a:chOff x="1190625" y="238125"/>
            <a:chExt cx="5219200" cy="5219200"/>
          </a:xfrm>
        </p:grpSpPr>
        <p:sp>
          <p:nvSpPr>
            <p:cNvPr id="6215" name="Google Shape;6215;p122"/>
            <p:cNvSpPr/>
            <p:nvPr/>
          </p:nvSpPr>
          <p:spPr>
            <a:xfrm>
              <a:off x="1190625" y="238125"/>
              <a:ext cx="5219200" cy="4520300"/>
            </a:xfrm>
            <a:custGeom>
              <a:avLst/>
              <a:gdLst/>
              <a:ahLst/>
              <a:cxnLst/>
              <a:rect l="l" t="t" r="r" b="b"/>
              <a:pathLst>
                <a:path w="208768" h="180812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4557"/>
                    <a:pt x="12820" y="161729"/>
                    <a:pt x="33305" y="180812"/>
                  </a:cubicBezTo>
                  <a:lnTo>
                    <a:pt x="175462" y="180812"/>
                  </a:lnTo>
                  <a:cubicBezTo>
                    <a:pt x="195948" y="161762"/>
                    <a:pt x="208767" y="134557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6" name="Google Shape;6216;p122"/>
            <p:cNvSpPr/>
            <p:nvPr/>
          </p:nvSpPr>
          <p:spPr>
            <a:xfrm>
              <a:off x="5139250" y="1378250"/>
              <a:ext cx="711125" cy="1148175"/>
            </a:xfrm>
            <a:custGeom>
              <a:avLst/>
              <a:gdLst/>
              <a:ahLst/>
              <a:cxnLst/>
              <a:rect l="l" t="t" r="r" b="b"/>
              <a:pathLst>
                <a:path w="28445" h="45927" extrusionOk="0">
                  <a:moveTo>
                    <a:pt x="14562" y="0"/>
                  </a:moveTo>
                  <a:cubicBezTo>
                    <a:pt x="2983" y="0"/>
                    <a:pt x="0" y="16373"/>
                    <a:pt x="0" y="16373"/>
                  </a:cubicBezTo>
                  <a:lnTo>
                    <a:pt x="1109" y="45926"/>
                  </a:lnTo>
                  <a:cubicBezTo>
                    <a:pt x="23715" y="38848"/>
                    <a:pt x="28445" y="1302"/>
                    <a:pt x="15821" y="63"/>
                  </a:cubicBezTo>
                  <a:cubicBezTo>
                    <a:pt x="15390" y="21"/>
                    <a:pt x="14971" y="0"/>
                    <a:pt x="145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7" name="Google Shape;6217;p122"/>
            <p:cNvSpPr/>
            <p:nvPr/>
          </p:nvSpPr>
          <p:spPr>
            <a:xfrm>
              <a:off x="1750050" y="1378250"/>
              <a:ext cx="711125" cy="1148175"/>
            </a:xfrm>
            <a:custGeom>
              <a:avLst/>
              <a:gdLst/>
              <a:ahLst/>
              <a:cxnLst/>
              <a:rect l="l" t="t" r="r" b="b"/>
              <a:pathLst>
                <a:path w="28445" h="45927" extrusionOk="0">
                  <a:moveTo>
                    <a:pt x="13883" y="0"/>
                  </a:moveTo>
                  <a:cubicBezTo>
                    <a:pt x="13474" y="0"/>
                    <a:pt x="13055" y="21"/>
                    <a:pt x="12624" y="63"/>
                  </a:cubicBezTo>
                  <a:cubicBezTo>
                    <a:pt x="0" y="1302"/>
                    <a:pt x="4730" y="38848"/>
                    <a:pt x="27336" y="45926"/>
                  </a:cubicBezTo>
                  <a:lnTo>
                    <a:pt x="28445" y="16373"/>
                  </a:lnTo>
                  <a:cubicBezTo>
                    <a:pt x="28445" y="16373"/>
                    <a:pt x="25462" y="0"/>
                    <a:pt x="13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8" name="Google Shape;6218;p122"/>
            <p:cNvSpPr/>
            <p:nvPr/>
          </p:nvSpPr>
          <p:spPr>
            <a:xfrm>
              <a:off x="5139250" y="1459725"/>
              <a:ext cx="240600" cy="1066700"/>
            </a:xfrm>
            <a:custGeom>
              <a:avLst/>
              <a:gdLst/>
              <a:ahLst/>
              <a:cxnLst/>
              <a:rect l="l" t="t" r="r" b="b"/>
              <a:pathLst>
                <a:path w="9624" h="42668" extrusionOk="0">
                  <a:moveTo>
                    <a:pt x="6590" y="1"/>
                  </a:moveTo>
                  <a:cubicBezTo>
                    <a:pt x="1501" y="4763"/>
                    <a:pt x="0" y="13114"/>
                    <a:pt x="0" y="13114"/>
                  </a:cubicBezTo>
                  <a:lnTo>
                    <a:pt x="1109" y="42667"/>
                  </a:lnTo>
                  <a:cubicBezTo>
                    <a:pt x="3882" y="41819"/>
                    <a:pt x="6394" y="40482"/>
                    <a:pt x="8612" y="38818"/>
                  </a:cubicBezTo>
                  <a:cubicBezTo>
                    <a:pt x="9297" y="34154"/>
                    <a:pt x="9623" y="29358"/>
                    <a:pt x="9623" y="24531"/>
                  </a:cubicBezTo>
                  <a:cubicBezTo>
                    <a:pt x="9623" y="16082"/>
                    <a:pt x="8612" y="7829"/>
                    <a:pt x="65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9" name="Google Shape;6219;p122"/>
            <p:cNvSpPr/>
            <p:nvPr/>
          </p:nvSpPr>
          <p:spPr>
            <a:xfrm>
              <a:off x="2220575" y="1459725"/>
              <a:ext cx="240600" cy="1066700"/>
            </a:xfrm>
            <a:custGeom>
              <a:avLst/>
              <a:gdLst/>
              <a:ahLst/>
              <a:cxnLst/>
              <a:rect l="l" t="t" r="r" b="b"/>
              <a:pathLst>
                <a:path w="9624" h="42668" extrusionOk="0">
                  <a:moveTo>
                    <a:pt x="3035" y="1"/>
                  </a:moveTo>
                  <a:cubicBezTo>
                    <a:pt x="1012" y="7829"/>
                    <a:pt x="1" y="16082"/>
                    <a:pt x="1" y="24531"/>
                  </a:cubicBezTo>
                  <a:cubicBezTo>
                    <a:pt x="1" y="29358"/>
                    <a:pt x="327" y="34154"/>
                    <a:pt x="1012" y="38818"/>
                  </a:cubicBezTo>
                  <a:cubicBezTo>
                    <a:pt x="3230" y="40482"/>
                    <a:pt x="5742" y="41819"/>
                    <a:pt x="8515" y="42667"/>
                  </a:cubicBezTo>
                  <a:lnTo>
                    <a:pt x="9624" y="13114"/>
                  </a:lnTo>
                  <a:cubicBezTo>
                    <a:pt x="9624" y="13114"/>
                    <a:pt x="8123" y="4763"/>
                    <a:pt x="30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0" name="Google Shape;6220;p122"/>
            <p:cNvSpPr/>
            <p:nvPr/>
          </p:nvSpPr>
          <p:spPr>
            <a:xfrm>
              <a:off x="1927825" y="3379400"/>
              <a:ext cx="3744775" cy="2077925"/>
            </a:xfrm>
            <a:custGeom>
              <a:avLst/>
              <a:gdLst/>
              <a:ahLst/>
              <a:cxnLst/>
              <a:rect l="l" t="t" r="r" b="b"/>
              <a:pathLst>
                <a:path w="149791" h="83117" extrusionOk="0">
                  <a:moveTo>
                    <a:pt x="74896" y="1"/>
                  </a:moveTo>
                  <a:cubicBezTo>
                    <a:pt x="74341" y="1"/>
                    <a:pt x="73819" y="1"/>
                    <a:pt x="73265" y="33"/>
                  </a:cubicBezTo>
                  <a:cubicBezTo>
                    <a:pt x="23682" y="881"/>
                    <a:pt x="0" y="41167"/>
                    <a:pt x="4567" y="45277"/>
                  </a:cubicBezTo>
                  <a:cubicBezTo>
                    <a:pt x="5056" y="45734"/>
                    <a:pt x="6231" y="46060"/>
                    <a:pt x="7927" y="46354"/>
                  </a:cubicBezTo>
                  <a:cubicBezTo>
                    <a:pt x="6394" y="49257"/>
                    <a:pt x="5024" y="52193"/>
                    <a:pt x="3817" y="55161"/>
                  </a:cubicBezTo>
                  <a:cubicBezTo>
                    <a:pt x="22443" y="72515"/>
                    <a:pt x="47430" y="83116"/>
                    <a:pt x="74896" y="83116"/>
                  </a:cubicBezTo>
                  <a:cubicBezTo>
                    <a:pt x="102361" y="83116"/>
                    <a:pt x="127348" y="72515"/>
                    <a:pt x="145974" y="55161"/>
                  </a:cubicBezTo>
                  <a:cubicBezTo>
                    <a:pt x="144767" y="52193"/>
                    <a:pt x="143397" y="49257"/>
                    <a:pt x="141897" y="46354"/>
                  </a:cubicBezTo>
                  <a:cubicBezTo>
                    <a:pt x="143560" y="46060"/>
                    <a:pt x="144735" y="45734"/>
                    <a:pt x="145224" y="45277"/>
                  </a:cubicBezTo>
                  <a:cubicBezTo>
                    <a:pt x="149791" y="41167"/>
                    <a:pt x="126109" y="881"/>
                    <a:pt x="76527" y="33"/>
                  </a:cubicBezTo>
                  <a:cubicBezTo>
                    <a:pt x="75972" y="1"/>
                    <a:pt x="75450" y="1"/>
                    <a:pt x="748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1" name="Google Shape;6221;p122"/>
            <p:cNvSpPr/>
            <p:nvPr/>
          </p:nvSpPr>
          <p:spPr>
            <a:xfrm>
              <a:off x="2676450" y="3275025"/>
              <a:ext cx="2247525" cy="2182300"/>
            </a:xfrm>
            <a:custGeom>
              <a:avLst/>
              <a:gdLst/>
              <a:ahLst/>
              <a:cxnLst/>
              <a:rect l="l" t="t" r="r" b="b"/>
              <a:pathLst>
                <a:path w="89901" h="87292" extrusionOk="0">
                  <a:moveTo>
                    <a:pt x="24563" y="0"/>
                  </a:moveTo>
                  <a:cubicBezTo>
                    <a:pt x="7862" y="12037"/>
                    <a:pt x="0" y="47560"/>
                    <a:pt x="1273" y="51964"/>
                  </a:cubicBezTo>
                  <a:cubicBezTo>
                    <a:pt x="1697" y="53421"/>
                    <a:pt x="3125" y="53907"/>
                    <a:pt x="4840" y="53907"/>
                  </a:cubicBezTo>
                  <a:cubicBezTo>
                    <a:pt x="8271" y="53907"/>
                    <a:pt x="12852" y="51964"/>
                    <a:pt x="12853" y="51964"/>
                  </a:cubicBezTo>
                  <a:lnTo>
                    <a:pt x="12853" y="51964"/>
                  </a:lnTo>
                  <a:cubicBezTo>
                    <a:pt x="12853" y="51964"/>
                    <a:pt x="12461" y="70688"/>
                    <a:pt x="15723" y="73493"/>
                  </a:cubicBezTo>
                  <a:cubicBezTo>
                    <a:pt x="16280" y="73972"/>
                    <a:pt x="16937" y="74170"/>
                    <a:pt x="17644" y="74170"/>
                  </a:cubicBezTo>
                  <a:cubicBezTo>
                    <a:pt x="21083" y="74170"/>
                    <a:pt x="25705" y="69481"/>
                    <a:pt x="25705" y="69481"/>
                  </a:cubicBezTo>
                  <a:cubicBezTo>
                    <a:pt x="25705" y="69481"/>
                    <a:pt x="27727" y="78451"/>
                    <a:pt x="31674" y="86443"/>
                  </a:cubicBezTo>
                  <a:cubicBezTo>
                    <a:pt x="36013" y="86998"/>
                    <a:pt x="40449" y="87291"/>
                    <a:pt x="44951" y="87291"/>
                  </a:cubicBezTo>
                  <a:cubicBezTo>
                    <a:pt x="49452" y="87291"/>
                    <a:pt x="53888" y="86998"/>
                    <a:pt x="58227" y="86443"/>
                  </a:cubicBezTo>
                  <a:cubicBezTo>
                    <a:pt x="62174" y="78451"/>
                    <a:pt x="64196" y="69481"/>
                    <a:pt x="64196" y="69481"/>
                  </a:cubicBezTo>
                  <a:cubicBezTo>
                    <a:pt x="64196" y="69481"/>
                    <a:pt x="68818" y="74170"/>
                    <a:pt x="72257" y="74170"/>
                  </a:cubicBezTo>
                  <a:cubicBezTo>
                    <a:pt x="72964" y="74170"/>
                    <a:pt x="73621" y="73972"/>
                    <a:pt x="74178" y="73493"/>
                  </a:cubicBezTo>
                  <a:cubicBezTo>
                    <a:pt x="77440" y="70688"/>
                    <a:pt x="77049" y="51964"/>
                    <a:pt x="77049" y="51964"/>
                  </a:cubicBezTo>
                  <a:lnTo>
                    <a:pt x="77049" y="51964"/>
                  </a:lnTo>
                  <a:cubicBezTo>
                    <a:pt x="77049" y="51964"/>
                    <a:pt x="81630" y="53907"/>
                    <a:pt x="85061" y="53907"/>
                  </a:cubicBezTo>
                  <a:cubicBezTo>
                    <a:pt x="86776" y="53907"/>
                    <a:pt x="88205" y="53421"/>
                    <a:pt x="88629" y="51964"/>
                  </a:cubicBezTo>
                  <a:cubicBezTo>
                    <a:pt x="89901" y="47560"/>
                    <a:pt x="82039" y="12037"/>
                    <a:pt x="653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2" name="Google Shape;6222;p122"/>
            <p:cNvSpPr/>
            <p:nvPr/>
          </p:nvSpPr>
          <p:spPr>
            <a:xfrm>
              <a:off x="2676450" y="3275025"/>
              <a:ext cx="1044675" cy="2180650"/>
            </a:xfrm>
            <a:custGeom>
              <a:avLst/>
              <a:gdLst/>
              <a:ahLst/>
              <a:cxnLst/>
              <a:rect l="l" t="t" r="r" b="b"/>
              <a:pathLst>
                <a:path w="41787" h="87226" extrusionOk="0">
                  <a:moveTo>
                    <a:pt x="24563" y="0"/>
                  </a:moveTo>
                  <a:cubicBezTo>
                    <a:pt x="7862" y="12037"/>
                    <a:pt x="0" y="47560"/>
                    <a:pt x="1273" y="51964"/>
                  </a:cubicBezTo>
                  <a:cubicBezTo>
                    <a:pt x="1697" y="53421"/>
                    <a:pt x="3125" y="53907"/>
                    <a:pt x="4840" y="53907"/>
                  </a:cubicBezTo>
                  <a:cubicBezTo>
                    <a:pt x="8271" y="53907"/>
                    <a:pt x="12852" y="51964"/>
                    <a:pt x="12853" y="51964"/>
                  </a:cubicBezTo>
                  <a:lnTo>
                    <a:pt x="12853" y="51964"/>
                  </a:lnTo>
                  <a:cubicBezTo>
                    <a:pt x="12853" y="51964"/>
                    <a:pt x="12461" y="70688"/>
                    <a:pt x="15723" y="73493"/>
                  </a:cubicBezTo>
                  <a:cubicBezTo>
                    <a:pt x="16280" y="73972"/>
                    <a:pt x="16937" y="74170"/>
                    <a:pt x="17644" y="74170"/>
                  </a:cubicBezTo>
                  <a:cubicBezTo>
                    <a:pt x="21083" y="74170"/>
                    <a:pt x="25705" y="69481"/>
                    <a:pt x="25705" y="69481"/>
                  </a:cubicBezTo>
                  <a:cubicBezTo>
                    <a:pt x="25705" y="69481"/>
                    <a:pt x="27727" y="78451"/>
                    <a:pt x="31674" y="86443"/>
                  </a:cubicBezTo>
                  <a:cubicBezTo>
                    <a:pt x="35002" y="86867"/>
                    <a:pt x="38361" y="87128"/>
                    <a:pt x="41786" y="87226"/>
                  </a:cubicBezTo>
                  <a:cubicBezTo>
                    <a:pt x="38949" y="81550"/>
                    <a:pt x="35165" y="73884"/>
                    <a:pt x="33729" y="69970"/>
                  </a:cubicBezTo>
                  <a:cubicBezTo>
                    <a:pt x="30467" y="61000"/>
                    <a:pt x="35980" y="57118"/>
                    <a:pt x="34349" y="51214"/>
                  </a:cubicBezTo>
                  <a:cubicBezTo>
                    <a:pt x="32718" y="45277"/>
                    <a:pt x="25444" y="44396"/>
                    <a:pt x="22802" y="36861"/>
                  </a:cubicBezTo>
                  <a:cubicBezTo>
                    <a:pt x="20844" y="31348"/>
                    <a:pt x="32751" y="10667"/>
                    <a:pt x="392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3" name="Google Shape;6223;p122"/>
            <p:cNvSpPr/>
            <p:nvPr/>
          </p:nvSpPr>
          <p:spPr>
            <a:xfrm>
              <a:off x="1996325" y="238125"/>
              <a:ext cx="3608600" cy="3669750"/>
            </a:xfrm>
            <a:custGeom>
              <a:avLst/>
              <a:gdLst/>
              <a:ahLst/>
              <a:cxnLst/>
              <a:rect l="l" t="t" r="r" b="b"/>
              <a:pathLst>
                <a:path w="144344" h="146790" extrusionOk="0">
                  <a:moveTo>
                    <a:pt x="72156" y="0"/>
                  </a:moveTo>
                  <a:cubicBezTo>
                    <a:pt x="36698" y="0"/>
                    <a:pt x="12885" y="25704"/>
                    <a:pt x="13766" y="30597"/>
                  </a:cubicBezTo>
                  <a:cubicBezTo>
                    <a:pt x="14679" y="35490"/>
                    <a:pt x="22541" y="37056"/>
                    <a:pt x="22541" y="37056"/>
                  </a:cubicBezTo>
                  <a:cubicBezTo>
                    <a:pt x="17778" y="47788"/>
                    <a:pt x="15071" y="60184"/>
                    <a:pt x="15071" y="73395"/>
                  </a:cubicBezTo>
                  <a:cubicBezTo>
                    <a:pt x="15071" y="92967"/>
                    <a:pt x="0" y="114170"/>
                    <a:pt x="2023" y="120302"/>
                  </a:cubicBezTo>
                  <a:cubicBezTo>
                    <a:pt x="2708" y="122335"/>
                    <a:pt x="4930" y="123013"/>
                    <a:pt x="7588" y="123013"/>
                  </a:cubicBezTo>
                  <a:cubicBezTo>
                    <a:pt x="12903" y="123013"/>
                    <a:pt x="19963" y="120302"/>
                    <a:pt x="19964" y="120302"/>
                  </a:cubicBezTo>
                  <a:lnTo>
                    <a:pt x="19964" y="120302"/>
                  </a:lnTo>
                  <a:cubicBezTo>
                    <a:pt x="19964" y="120302"/>
                    <a:pt x="12005" y="134753"/>
                    <a:pt x="15071" y="137819"/>
                  </a:cubicBezTo>
                  <a:cubicBezTo>
                    <a:pt x="18137" y="140885"/>
                    <a:pt x="34251" y="146789"/>
                    <a:pt x="72156" y="146789"/>
                  </a:cubicBezTo>
                  <a:cubicBezTo>
                    <a:pt x="110092" y="146789"/>
                    <a:pt x="126174" y="140885"/>
                    <a:pt x="129240" y="137819"/>
                  </a:cubicBezTo>
                  <a:cubicBezTo>
                    <a:pt x="132307" y="134753"/>
                    <a:pt x="124348" y="120302"/>
                    <a:pt x="124347" y="120302"/>
                  </a:cubicBezTo>
                  <a:lnTo>
                    <a:pt x="124347" y="120302"/>
                  </a:lnTo>
                  <a:cubicBezTo>
                    <a:pt x="124348" y="120302"/>
                    <a:pt x="131422" y="123013"/>
                    <a:pt x="136738" y="123013"/>
                  </a:cubicBezTo>
                  <a:cubicBezTo>
                    <a:pt x="139396" y="123013"/>
                    <a:pt x="141614" y="122335"/>
                    <a:pt x="142288" y="120302"/>
                  </a:cubicBezTo>
                  <a:cubicBezTo>
                    <a:pt x="144343" y="114170"/>
                    <a:pt x="129240" y="92967"/>
                    <a:pt x="129240" y="73395"/>
                  </a:cubicBezTo>
                  <a:cubicBezTo>
                    <a:pt x="129240" y="60184"/>
                    <a:pt x="126533" y="47788"/>
                    <a:pt x="121770" y="37056"/>
                  </a:cubicBezTo>
                  <a:cubicBezTo>
                    <a:pt x="119765" y="32550"/>
                    <a:pt x="120848" y="31562"/>
                    <a:pt x="122841" y="31562"/>
                  </a:cubicBezTo>
                  <a:cubicBezTo>
                    <a:pt x="124398" y="31562"/>
                    <a:pt x="126512" y="32166"/>
                    <a:pt x="128138" y="32166"/>
                  </a:cubicBezTo>
                  <a:cubicBezTo>
                    <a:pt x="129372" y="32166"/>
                    <a:pt x="130325" y="31819"/>
                    <a:pt x="130545" y="30597"/>
                  </a:cubicBezTo>
                  <a:cubicBezTo>
                    <a:pt x="131426" y="25704"/>
                    <a:pt x="107646" y="0"/>
                    <a:pt x="721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4" name="Google Shape;6224;p122"/>
            <p:cNvSpPr/>
            <p:nvPr/>
          </p:nvSpPr>
          <p:spPr>
            <a:xfrm>
              <a:off x="1995500" y="238125"/>
              <a:ext cx="2456300" cy="3669750"/>
            </a:xfrm>
            <a:custGeom>
              <a:avLst/>
              <a:gdLst/>
              <a:ahLst/>
              <a:cxnLst/>
              <a:rect l="l" t="t" r="r" b="b"/>
              <a:pathLst>
                <a:path w="98252" h="146790" extrusionOk="0">
                  <a:moveTo>
                    <a:pt x="72189" y="0"/>
                  </a:moveTo>
                  <a:cubicBezTo>
                    <a:pt x="36698" y="0"/>
                    <a:pt x="12918" y="25704"/>
                    <a:pt x="13799" y="30597"/>
                  </a:cubicBezTo>
                  <a:cubicBezTo>
                    <a:pt x="14712" y="35490"/>
                    <a:pt x="22574" y="37056"/>
                    <a:pt x="22574" y="37056"/>
                  </a:cubicBezTo>
                  <a:cubicBezTo>
                    <a:pt x="17811" y="47788"/>
                    <a:pt x="15104" y="60184"/>
                    <a:pt x="15104" y="73395"/>
                  </a:cubicBezTo>
                  <a:cubicBezTo>
                    <a:pt x="15104" y="92967"/>
                    <a:pt x="1" y="114170"/>
                    <a:pt x="2056" y="120302"/>
                  </a:cubicBezTo>
                  <a:cubicBezTo>
                    <a:pt x="2730" y="122335"/>
                    <a:pt x="4948" y="123013"/>
                    <a:pt x="7606" y="123013"/>
                  </a:cubicBezTo>
                  <a:cubicBezTo>
                    <a:pt x="12922" y="123013"/>
                    <a:pt x="19996" y="120302"/>
                    <a:pt x="19997" y="120302"/>
                  </a:cubicBezTo>
                  <a:lnTo>
                    <a:pt x="19997" y="120302"/>
                  </a:lnTo>
                  <a:cubicBezTo>
                    <a:pt x="19997" y="120302"/>
                    <a:pt x="12038" y="134753"/>
                    <a:pt x="15104" y="137819"/>
                  </a:cubicBezTo>
                  <a:cubicBezTo>
                    <a:pt x="18170" y="140885"/>
                    <a:pt x="34252" y="146789"/>
                    <a:pt x="72189" y="146789"/>
                  </a:cubicBezTo>
                  <a:lnTo>
                    <a:pt x="72189" y="91009"/>
                  </a:lnTo>
                  <a:lnTo>
                    <a:pt x="49909" y="49811"/>
                  </a:lnTo>
                  <a:cubicBezTo>
                    <a:pt x="54411" y="36371"/>
                    <a:pt x="68503" y="4763"/>
                    <a:pt x="98252" y="4763"/>
                  </a:cubicBezTo>
                  <a:cubicBezTo>
                    <a:pt x="90586" y="1892"/>
                    <a:pt x="81811" y="0"/>
                    <a:pt x="721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5" name="Google Shape;6225;p122"/>
            <p:cNvSpPr/>
            <p:nvPr/>
          </p:nvSpPr>
          <p:spPr>
            <a:xfrm>
              <a:off x="2753925" y="2453000"/>
              <a:ext cx="2061600" cy="1802275"/>
            </a:xfrm>
            <a:custGeom>
              <a:avLst/>
              <a:gdLst/>
              <a:ahLst/>
              <a:cxnLst/>
              <a:rect l="l" t="t" r="r" b="b"/>
              <a:pathLst>
                <a:path w="82464" h="72091" extrusionOk="0">
                  <a:moveTo>
                    <a:pt x="22508" y="1"/>
                  </a:moveTo>
                  <a:cubicBezTo>
                    <a:pt x="7209" y="10080"/>
                    <a:pt x="0" y="39862"/>
                    <a:pt x="1142" y="43515"/>
                  </a:cubicBezTo>
                  <a:cubicBezTo>
                    <a:pt x="1523" y="44744"/>
                    <a:pt x="2831" y="45154"/>
                    <a:pt x="4406" y="45154"/>
                  </a:cubicBezTo>
                  <a:cubicBezTo>
                    <a:pt x="7557" y="45154"/>
                    <a:pt x="11776" y="43516"/>
                    <a:pt x="11776" y="43515"/>
                  </a:cubicBezTo>
                  <a:lnTo>
                    <a:pt x="11776" y="43515"/>
                  </a:lnTo>
                  <a:cubicBezTo>
                    <a:pt x="11776" y="43516"/>
                    <a:pt x="11417" y="59206"/>
                    <a:pt x="14386" y="61554"/>
                  </a:cubicBezTo>
                  <a:cubicBezTo>
                    <a:pt x="14898" y="61955"/>
                    <a:pt x="15503" y="62121"/>
                    <a:pt x="16154" y="62121"/>
                  </a:cubicBezTo>
                  <a:cubicBezTo>
                    <a:pt x="19321" y="62121"/>
                    <a:pt x="23584" y="58194"/>
                    <a:pt x="23584" y="58194"/>
                  </a:cubicBezTo>
                  <a:cubicBezTo>
                    <a:pt x="23584" y="58194"/>
                    <a:pt x="29587" y="72090"/>
                    <a:pt x="41232" y="72090"/>
                  </a:cubicBezTo>
                  <a:cubicBezTo>
                    <a:pt x="52877" y="72090"/>
                    <a:pt x="58879" y="58194"/>
                    <a:pt x="58879" y="58194"/>
                  </a:cubicBezTo>
                  <a:cubicBezTo>
                    <a:pt x="58879" y="58194"/>
                    <a:pt x="63142" y="62121"/>
                    <a:pt x="66291" y="62121"/>
                  </a:cubicBezTo>
                  <a:cubicBezTo>
                    <a:pt x="66938" y="62121"/>
                    <a:pt x="67539" y="61955"/>
                    <a:pt x="68045" y="61554"/>
                  </a:cubicBezTo>
                  <a:cubicBezTo>
                    <a:pt x="71046" y="59206"/>
                    <a:pt x="70688" y="43516"/>
                    <a:pt x="70688" y="43515"/>
                  </a:cubicBezTo>
                  <a:lnTo>
                    <a:pt x="70688" y="43515"/>
                  </a:lnTo>
                  <a:cubicBezTo>
                    <a:pt x="70688" y="43516"/>
                    <a:pt x="74892" y="45154"/>
                    <a:pt x="78043" y="45154"/>
                  </a:cubicBezTo>
                  <a:cubicBezTo>
                    <a:pt x="79618" y="45154"/>
                    <a:pt x="80930" y="44744"/>
                    <a:pt x="81322" y="43515"/>
                  </a:cubicBezTo>
                  <a:cubicBezTo>
                    <a:pt x="82463" y="39862"/>
                    <a:pt x="75254" y="10080"/>
                    <a:pt x="599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6" name="Google Shape;6226;p122"/>
            <p:cNvSpPr/>
            <p:nvPr/>
          </p:nvSpPr>
          <p:spPr>
            <a:xfrm>
              <a:off x="2811825" y="1483200"/>
              <a:ext cx="1976775" cy="2118850"/>
            </a:xfrm>
            <a:custGeom>
              <a:avLst/>
              <a:gdLst/>
              <a:ahLst/>
              <a:cxnLst/>
              <a:rect l="l" t="t" r="r" b="b"/>
              <a:pathLst>
                <a:path w="79071" h="84754" extrusionOk="0">
                  <a:moveTo>
                    <a:pt x="16769" y="1"/>
                  </a:moveTo>
                  <a:cubicBezTo>
                    <a:pt x="7716" y="1"/>
                    <a:pt x="65" y="7118"/>
                    <a:pt x="33" y="16220"/>
                  </a:cubicBezTo>
                  <a:cubicBezTo>
                    <a:pt x="0" y="25288"/>
                    <a:pt x="7307" y="32627"/>
                    <a:pt x="16343" y="32627"/>
                  </a:cubicBezTo>
                  <a:lnTo>
                    <a:pt x="16441" y="32627"/>
                  </a:lnTo>
                  <a:cubicBezTo>
                    <a:pt x="16456" y="32627"/>
                    <a:pt x="16471" y="32627"/>
                    <a:pt x="16487" y="32627"/>
                  </a:cubicBezTo>
                  <a:cubicBezTo>
                    <a:pt x="19657" y="32627"/>
                    <a:pt x="21685" y="35968"/>
                    <a:pt x="20225" y="38793"/>
                  </a:cubicBezTo>
                  <a:cubicBezTo>
                    <a:pt x="15332" y="48187"/>
                    <a:pt x="13635" y="59735"/>
                    <a:pt x="15756" y="67204"/>
                  </a:cubicBezTo>
                  <a:cubicBezTo>
                    <a:pt x="18463" y="76729"/>
                    <a:pt x="29065" y="84754"/>
                    <a:pt x="39536" y="84754"/>
                  </a:cubicBezTo>
                  <a:cubicBezTo>
                    <a:pt x="50007" y="84754"/>
                    <a:pt x="60608" y="76729"/>
                    <a:pt x="63315" y="67204"/>
                  </a:cubicBezTo>
                  <a:cubicBezTo>
                    <a:pt x="65436" y="59735"/>
                    <a:pt x="63740" y="48187"/>
                    <a:pt x="58847" y="38793"/>
                  </a:cubicBezTo>
                  <a:cubicBezTo>
                    <a:pt x="57386" y="35968"/>
                    <a:pt x="59414" y="32627"/>
                    <a:pt x="62584" y="32627"/>
                  </a:cubicBezTo>
                  <a:cubicBezTo>
                    <a:pt x="62600" y="32627"/>
                    <a:pt x="62615" y="32627"/>
                    <a:pt x="62630" y="32627"/>
                  </a:cubicBezTo>
                  <a:lnTo>
                    <a:pt x="62728" y="32627"/>
                  </a:lnTo>
                  <a:cubicBezTo>
                    <a:pt x="71764" y="32627"/>
                    <a:pt x="79071" y="25255"/>
                    <a:pt x="79038" y="16220"/>
                  </a:cubicBezTo>
                  <a:cubicBezTo>
                    <a:pt x="79006" y="7118"/>
                    <a:pt x="71355" y="1"/>
                    <a:pt x="62302" y="1"/>
                  </a:cubicBezTo>
                  <a:cubicBezTo>
                    <a:pt x="62140" y="1"/>
                    <a:pt x="61978" y="3"/>
                    <a:pt x="61815" y="8"/>
                  </a:cubicBezTo>
                  <a:cubicBezTo>
                    <a:pt x="55846" y="171"/>
                    <a:pt x="50692" y="2030"/>
                    <a:pt x="46842" y="4020"/>
                  </a:cubicBezTo>
                  <a:cubicBezTo>
                    <a:pt x="44559" y="5194"/>
                    <a:pt x="42047" y="5781"/>
                    <a:pt x="39536" y="5781"/>
                  </a:cubicBezTo>
                  <a:cubicBezTo>
                    <a:pt x="37024" y="5781"/>
                    <a:pt x="34512" y="5194"/>
                    <a:pt x="32229" y="4020"/>
                  </a:cubicBezTo>
                  <a:cubicBezTo>
                    <a:pt x="28380" y="2030"/>
                    <a:pt x="23226" y="171"/>
                    <a:pt x="17256" y="8"/>
                  </a:cubicBezTo>
                  <a:cubicBezTo>
                    <a:pt x="17093" y="3"/>
                    <a:pt x="16931" y="1"/>
                    <a:pt x="167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7" name="Google Shape;6227;p122"/>
            <p:cNvSpPr/>
            <p:nvPr/>
          </p:nvSpPr>
          <p:spPr>
            <a:xfrm>
              <a:off x="2811825" y="1483150"/>
              <a:ext cx="988400" cy="2118900"/>
            </a:xfrm>
            <a:custGeom>
              <a:avLst/>
              <a:gdLst/>
              <a:ahLst/>
              <a:cxnLst/>
              <a:rect l="l" t="t" r="r" b="b"/>
              <a:pathLst>
                <a:path w="39536" h="84756" extrusionOk="0">
                  <a:moveTo>
                    <a:pt x="16712" y="1"/>
                  </a:moveTo>
                  <a:cubicBezTo>
                    <a:pt x="7684" y="1"/>
                    <a:pt x="65" y="7139"/>
                    <a:pt x="33" y="16222"/>
                  </a:cubicBezTo>
                  <a:cubicBezTo>
                    <a:pt x="0" y="25257"/>
                    <a:pt x="7307" y="32629"/>
                    <a:pt x="16343" y="32629"/>
                  </a:cubicBezTo>
                  <a:lnTo>
                    <a:pt x="16441" y="32629"/>
                  </a:lnTo>
                  <a:cubicBezTo>
                    <a:pt x="16456" y="32629"/>
                    <a:pt x="16471" y="32629"/>
                    <a:pt x="16487" y="32629"/>
                  </a:cubicBezTo>
                  <a:cubicBezTo>
                    <a:pt x="19657" y="32629"/>
                    <a:pt x="21685" y="35970"/>
                    <a:pt x="20225" y="38795"/>
                  </a:cubicBezTo>
                  <a:cubicBezTo>
                    <a:pt x="15332" y="48189"/>
                    <a:pt x="13635" y="59737"/>
                    <a:pt x="15756" y="67206"/>
                  </a:cubicBezTo>
                  <a:cubicBezTo>
                    <a:pt x="18463" y="76731"/>
                    <a:pt x="29065" y="84756"/>
                    <a:pt x="39536" y="84756"/>
                  </a:cubicBezTo>
                  <a:cubicBezTo>
                    <a:pt x="39536" y="84756"/>
                    <a:pt x="26129" y="77123"/>
                    <a:pt x="26129" y="66587"/>
                  </a:cubicBezTo>
                  <a:cubicBezTo>
                    <a:pt x="26129" y="56083"/>
                    <a:pt x="33012" y="41828"/>
                    <a:pt x="30598" y="32695"/>
                  </a:cubicBezTo>
                  <a:cubicBezTo>
                    <a:pt x="28216" y="23561"/>
                    <a:pt x="11385" y="16287"/>
                    <a:pt x="17256" y="10"/>
                  </a:cubicBezTo>
                  <a:cubicBezTo>
                    <a:pt x="17074" y="4"/>
                    <a:pt x="16893" y="1"/>
                    <a:pt x="167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8" name="Google Shape;6228;p122"/>
            <p:cNvSpPr/>
            <p:nvPr/>
          </p:nvSpPr>
          <p:spPr>
            <a:xfrm>
              <a:off x="3113550" y="1737800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33" y="1"/>
                  </a:moveTo>
                  <a:cubicBezTo>
                    <a:pt x="2741" y="1"/>
                    <a:pt x="1" y="2741"/>
                    <a:pt x="1" y="6101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1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9" name="Google Shape;6229;p122"/>
            <p:cNvSpPr/>
            <p:nvPr/>
          </p:nvSpPr>
          <p:spPr>
            <a:xfrm>
              <a:off x="4181050" y="1737800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00" y="1"/>
                  </a:moveTo>
                  <a:cubicBezTo>
                    <a:pt x="2740" y="1"/>
                    <a:pt x="0" y="2741"/>
                    <a:pt x="0" y="6101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2" y="12233"/>
                    <a:pt x="12232" y="9493"/>
                    <a:pt x="12232" y="6101"/>
                  </a:cubicBezTo>
                  <a:cubicBezTo>
                    <a:pt x="12232" y="2741"/>
                    <a:pt x="9492" y="1"/>
                    <a:pt x="6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0" name="Google Shape;6230;p122"/>
            <p:cNvSpPr/>
            <p:nvPr/>
          </p:nvSpPr>
          <p:spPr>
            <a:xfrm>
              <a:off x="3266875" y="17378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6" y="1"/>
                  </a:moveTo>
                  <a:cubicBezTo>
                    <a:pt x="1370" y="1"/>
                    <a:pt x="0" y="1371"/>
                    <a:pt x="0" y="3035"/>
                  </a:cubicBezTo>
                  <a:cubicBezTo>
                    <a:pt x="0" y="4731"/>
                    <a:pt x="1370" y="6101"/>
                    <a:pt x="3066" y="6101"/>
                  </a:cubicBezTo>
                  <a:cubicBezTo>
                    <a:pt x="4730" y="6101"/>
                    <a:pt x="6100" y="4731"/>
                    <a:pt x="6100" y="3035"/>
                  </a:cubicBezTo>
                  <a:cubicBezTo>
                    <a:pt x="6100" y="1371"/>
                    <a:pt x="4730" y="1"/>
                    <a:pt x="3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1" name="Google Shape;6231;p122"/>
            <p:cNvSpPr/>
            <p:nvPr/>
          </p:nvSpPr>
          <p:spPr>
            <a:xfrm>
              <a:off x="4333525" y="173780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1"/>
                  </a:moveTo>
                  <a:cubicBezTo>
                    <a:pt x="1371" y="1"/>
                    <a:pt x="1" y="1371"/>
                    <a:pt x="1" y="3035"/>
                  </a:cubicBezTo>
                  <a:cubicBezTo>
                    <a:pt x="1" y="4731"/>
                    <a:pt x="1371" y="6101"/>
                    <a:pt x="3067" y="6101"/>
                  </a:cubicBezTo>
                  <a:cubicBezTo>
                    <a:pt x="4763" y="6101"/>
                    <a:pt x="6133" y="4731"/>
                    <a:pt x="6133" y="3035"/>
                  </a:cubicBez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2" name="Google Shape;6232;p122"/>
            <p:cNvSpPr/>
            <p:nvPr/>
          </p:nvSpPr>
          <p:spPr>
            <a:xfrm>
              <a:off x="3429975" y="2437500"/>
              <a:ext cx="740475" cy="729150"/>
            </a:xfrm>
            <a:custGeom>
              <a:avLst/>
              <a:gdLst/>
              <a:ahLst/>
              <a:cxnLst/>
              <a:rect l="l" t="t" r="r" b="b"/>
              <a:pathLst>
                <a:path w="29619" h="29166" extrusionOk="0">
                  <a:moveTo>
                    <a:pt x="11743" y="1"/>
                  </a:moveTo>
                  <a:lnTo>
                    <a:pt x="11743" y="18137"/>
                  </a:lnTo>
                  <a:cubicBezTo>
                    <a:pt x="7666" y="18822"/>
                    <a:pt x="3882" y="20910"/>
                    <a:pt x="1109" y="24107"/>
                  </a:cubicBezTo>
                  <a:cubicBezTo>
                    <a:pt x="0" y="25379"/>
                    <a:pt x="131" y="27304"/>
                    <a:pt x="1403" y="28413"/>
                  </a:cubicBezTo>
                  <a:cubicBezTo>
                    <a:pt x="1990" y="28935"/>
                    <a:pt x="2708" y="29163"/>
                    <a:pt x="3425" y="29163"/>
                  </a:cubicBezTo>
                  <a:cubicBezTo>
                    <a:pt x="4273" y="29163"/>
                    <a:pt x="5121" y="28804"/>
                    <a:pt x="5741" y="28119"/>
                  </a:cubicBezTo>
                  <a:cubicBezTo>
                    <a:pt x="8025" y="25510"/>
                    <a:pt x="11319" y="23976"/>
                    <a:pt x="14810" y="23976"/>
                  </a:cubicBezTo>
                  <a:cubicBezTo>
                    <a:pt x="18300" y="23976"/>
                    <a:pt x="21595" y="25510"/>
                    <a:pt x="23878" y="28119"/>
                  </a:cubicBezTo>
                  <a:cubicBezTo>
                    <a:pt x="24482" y="28812"/>
                    <a:pt x="25337" y="29166"/>
                    <a:pt x="26196" y="29166"/>
                  </a:cubicBezTo>
                  <a:cubicBezTo>
                    <a:pt x="26915" y="29166"/>
                    <a:pt x="27637" y="28918"/>
                    <a:pt x="28216" y="28413"/>
                  </a:cubicBezTo>
                  <a:cubicBezTo>
                    <a:pt x="29489" y="27304"/>
                    <a:pt x="29619" y="25379"/>
                    <a:pt x="28510" y="24107"/>
                  </a:cubicBezTo>
                  <a:cubicBezTo>
                    <a:pt x="25737" y="20910"/>
                    <a:pt x="21953" y="18822"/>
                    <a:pt x="17876" y="18137"/>
                  </a:cubicBezTo>
                  <a:lnTo>
                    <a:pt x="178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3" name="Google Shape;6233;p122"/>
            <p:cNvSpPr/>
            <p:nvPr/>
          </p:nvSpPr>
          <p:spPr>
            <a:xfrm>
              <a:off x="3541700" y="2281675"/>
              <a:ext cx="517050" cy="231700"/>
            </a:xfrm>
            <a:custGeom>
              <a:avLst/>
              <a:gdLst/>
              <a:ahLst/>
              <a:cxnLst/>
              <a:rect l="l" t="t" r="r" b="b"/>
              <a:pathLst>
                <a:path w="20682" h="9268" extrusionOk="0">
                  <a:moveTo>
                    <a:pt x="3423" y="0"/>
                  </a:moveTo>
                  <a:cubicBezTo>
                    <a:pt x="2704" y="0"/>
                    <a:pt x="1982" y="248"/>
                    <a:pt x="1403" y="754"/>
                  </a:cubicBezTo>
                  <a:cubicBezTo>
                    <a:pt x="131" y="1863"/>
                    <a:pt x="0" y="3820"/>
                    <a:pt x="1109" y="5092"/>
                  </a:cubicBezTo>
                  <a:cubicBezTo>
                    <a:pt x="3458" y="7734"/>
                    <a:pt x="6818" y="9267"/>
                    <a:pt x="10341" y="9267"/>
                  </a:cubicBezTo>
                  <a:cubicBezTo>
                    <a:pt x="13864" y="9267"/>
                    <a:pt x="17223" y="7734"/>
                    <a:pt x="19572" y="5092"/>
                  </a:cubicBezTo>
                  <a:cubicBezTo>
                    <a:pt x="20681" y="3820"/>
                    <a:pt x="20551" y="1863"/>
                    <a:pt x="19278" y="754"/>
                  </a:cubicBezTo>
                  <a:cubicBezTo>
                    <a:pt x="18699" y="248"/>
                    <a:pt x="17977" y="0"/>
                    <a:pt x="17258" y="0"/>
                  </a:cubicBezTo>
                  <a:cubicBezTo>
                    <a:pt x="16399" y="0"/>
                    <a:pt x="15544" y="355"/>
                    <a:pt x="14940" y="1047"/>
                  </a:cubicBezTo>
                  <a:cubicBezTo>
                    <a:pt x="13798" y="2385"/>
                    <a:pt x="12102" y="3168"/>
                    <a:pt x="10341" y="3168"/>
                  </a:cubicBezTo>
                  <a:cubicBezTo>
                    <a:pt x="8579" y="3168"/>
                    <a:pt x="6883" y="2385"/>
                    <a:pt x="5741" y="1047"/>
                  </a:cubicBezTo>
                  <a:cubicBezTo>
                    <a:pt x="5137" y="355"/>
                    <a:pt x="4282" y="0"/>
                    <a:pt x="3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234" name="Google Shape;6234;p122"/>
          <p:cNvGrpSpPr/>
          <p:nvPr/>
        </p:nvGrpSpPr>
        <p:grpSpPr>
          <a:xfrm>
            <a:off x="4715435" y="2640205"/>
            <a:ext cx="520876" cy="520876"/>
            <a:chOff x="1190625" y="238125"/>
            <a:chExt cx="5219200" cy="5219200"/>
          </a:xfrm>
        </p:grpSpPr>
        <p:sp>
          <p:nvSpPr>
            <p:cNvPr id="6235" name="Google Shape;6235;p122"/>
            <p:cNvSpPr/>
            <p:nvPr/>
          </p:nvSpPr>
          <p:spPr>
            <a:xfrm>
              <a:off x="1190625" y="238125"/>
              <a:ext cx="5219200" cy="4520300"/>
            </a:xfrm>
            <a:custGeom>
              <a:avLst/>
              <a:gdLst/>
              <a:ahLst/>
              <a:cxnLst/>
              <a:rect l="l" t="t" r="r" b="b"/>
              <a:pathLst>
                <a:path w="208768" h="180812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4557"/>
                    <a:pt x="12820" y="161729"/>
                    <a:pt x="33305" y="180812"/>
                  </a:cubicBezTo>
                  <a:lnTo>
                    <a:pt x="175462" y="180812"/>
                  </a:lnTo>
                  <a:cubicBezTo>
                    <a:pt x="195948" y="161762"/>
                    <a:pt x="208767" y="134557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6" name="Google Shape;6236;p122"/>
            <p:cNvSpPr/>
            <p:nvPr/>
          </p:nvSpPr>
          <p:spPr>
            <a:xfrm>
              <a:off x="2023225" y="3379400"/>
              <a:ext cx="3553975" cy="1915625"/>
            </a:xfrm>
            <a:custGeom>
              <a:avLst/>
              <a:gdLst/>
              <a:ahLst/>
              <a:cxnLst/>
              <a:rect l="l" t="t" r="r" b="b"/>
              <a:pathLst>
                <a:path w="142159" h="76625" extrusionOk="0">
                  <a:moveTo>
                    <a:pt x="71080" y="1"/>
                  </a:moveTo>
                  <a:cubicBezTo>
                    <a:pt x="36927" y="1"/>
                    <a:pt x="11907" y="26423"/>
                    <a:pt x="1" y="55161"/>
                  </a:cubicBezTo>
                  <a:cubicBezTo>
                    <a:pt x="9983" y="64458"/>
                    <a:pt x="21758" y="71797"/>
                    <a:pt x="34806" y="76625"/>
                  </a:cubicBezTo>
                  <a:lnTo>
                    <a:pt x="107353" y="76625"/>
                  </a:lnTo>
                  <a:cubicBezTo>
                    <a:pt x="120401" y="71797"/>
                    <a:pt x="132177" y="64458"/>
                    <a:pt x="142158" y="55161"/>
                  </a:cubicBezTo>
                  <a:cubicBezTo>
                    <a:pt x="130252" y="26423"/>
                    <a:pt x="105233" y="1"/>
                    <a:pt x="7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7" name="Google Shape;6237;p122"/>
            <p:cNvSpPr/>
            <p:nvPr/>
          </p:nvSpPr>
          <p:spPr>
            <a:xfrm>
              <a:off x="2023225" y="3379400"/>
              <a:ext cx="1777000" cy="1797375"/>
            </a:xfrm>
            <a:custGeom>
              <a:avLst/>
              <a:gdLst/>
              <a:ahLst/>
              <a:cxnLst/>
              <a:rect l="l" t="t" r="r" b="b"/>
              <a:pathLst>
                <a:path w="71080" h="71895" extrusionOk="0">
                  <a:moveTo>
                    <a:pt x="71080" y="1"/>
                  </a:moveTo>
                  <a:cubicBezTo>
                    <a:pt x="36927" y="1"/>
                    <a:pt x="11907" y="26423"/>
                    <a:pt x="1" y="55161"/>
                  </a:cubicBezTo>
                  <a:cubicBezTo>
                    <a:pt x="7112" y="61783"/>
                    <a:pt x="15169" y="67426"/>
                    <a:pt x="23944" y="71895"/>
                  </a:cubicBezTo>
                  <a:cubicBezTo>
                    <a:pt x="27565" y="40221"/>
                    <a:pt x="46223" y="14190"/>
                    <a:pt x="710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8" name="Google Shape;6238;p122"/>
            <p:cNvSpPr/>
            <p:nvPr/>
          </p:nvSpPr>
          <p:spPr>
            <a:xfrm>
              <a:off x="2893375" y="4315600"/>
              <a:ext cx="1813675" cy="1141725"/>
            </a:xfrm>
            <a:custGeom>
              <a:avLst/>
              <a:gdLst/>
              <a:ahLst/>
              <a:cxnLst/>
              <a:rect l="l" t="t" r="r" b="b"/>
              <a:pathLst>
                <a:path w="72547" h="45669" extrusionOk="0">
                  <a:moveTo>
                    <a:pt x="36274" y="0"/>
                  </a:moveTo>
                  <a:cubicBezTo>
                    <a:pt x="17615" y="0"/>
                    <a:pt x="4600" y="19898"/>
                    <a:pt x="0" y="39177"/>
                  </a:cubicBezTo>
                  <a:cubicBezTo>
                    <a:pt x="11287" y="43385"/>
                    <a:pt x="23519" y="45668"/>
                    <a:pt x="36274" y="45668"/>
                  </a:cubicBezTo>
                  <a:cubicBezTo>
                    <a:pt x="49028" y="45668"/>
                    <a:pt x="61260" y="43385"/>
                    <a:pt x="72547" y="39177"/>
                  </a:cubicBezTo>
                  <a:cubicBezTo>
                    <a:pt x="67947" y="19898"/>
                    <a:pt x="54932" y="0"/>
                    <a:pt x="362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9" name="Google Shape;6239;p122"/>
            <p:cNvSpPr/>
            <p:nvPr/>
          </p:nvSpPr>
          <p:spPr>
            <a:xfrm>
              <a:off x="5139250" y="1378250"/>
              <a:ext cx="711125" cy="1148175"/>
            </a:xfrm>
            <a:custGeom>
              <a:avLst/>
              <a:gdLst/>
              <a:ahLst/>
              <a:cxnLst/>
              <a:rect l="l" t="t" r="r" b="b"/>
              <a:pathLst>
                <a:path w="28445" h="45927" extrusionOk="0">
                  <a:moveTo>
                    <a:pt x="14562" y="0"/>
                  </a:moveTo>
                  <a:cubicBezTo>
                    <a:pt x="2983" y="0"/>
                    <a:pt x="0" y="16373"/>
                    <a:pt x="0" y="16373"/>
                  </a:cubicBezTo>
                  <a:lnTo>
                    <a:pt x="1109" y="45926"/>
                  </a:lnTo>
                  <a:cubicBezTo>
                    <a:pt x="23715" y="38848"/>
                    <a:pt x="28445" y="1302"/>
                    <a:pt x="15821" y="63"/>
                  </a:cubicBezTo>
                  <a:cubicBezTo>
                    <a:pt x="15390" y="21"/>
                    <a:pt x="14971" y="0"/>
                    <a:pt x="145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0" name="Google Shape;6240;p122"/>
            <p:cNvSpPr/>
            <p:nvPr/>
          </p:nvSpPr>
          <p:spPr>
            <a:xfrm>
              <a:off x="1750050" y="1378250"/>
              <a:ext cx="711125" cy="1148175"/>
            </a:xfrm>
            <a:custGeom>
              <a:avLst/>
              <a:gdLst/>
              <a:ahLst/>
              <a:cxnLst/>
              <a:rect l="l" t="t" r="r" b="b"/>
              <a:pathLst>
                <a:path w="28445" h="45927" extrusionOk="0">
                  <a:moveTo>
                    <a:pt x="13883" y="0"/>
                  </a:moveTo>
                  <a:cubicBezTo>
                    <a:pt x="13474" y="0"/>
                    <a:pt x="13055" y="21"/>
                    <a:pt x="12624" y="63"/>
                  </a:cubicBezTo>
                  <a:cubicBezTo>
                    <a:pt x="0" y="1302"/>
                    <a:pt x="4730" y="38848"/>
                    <a:pt x="27336" y="45926"/>
                  </a:cubicBezTo>
                  <a:lnTo>
                    <a:pt x="28445" y="16373"/>
                  </a:lnTo>
                  <a:cubicBezTo>
                    <a:pt x="28445" y="16373"/>
                    <a:pt x="25462" y="0"/>
                    <a:pt x="13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1" name="Google Shape;6241;p122"/>
            <p:cNvSpPr/>
            <p:nvPr/>
          </p:nvSpPr>
          <p:spPr>
            <a:xfrm>
              <a:off x="5139250" y="1459725"/>
              <a:ext cx="240600" cy="1066700"/>
            </a:xfrm>
            <a:custGeom>
              <a:avLst/>
              <a:gdLst/>
              <a:ahLst/>
              <a:cxnLst/>
              <a:rect l="l" t="t" r="r" b="b"/>
              <a:pathLst>
                <a:path w="9624" h="42668" extrusionOk="0">
                  <a:moveTo>
                    <a:pt x="6590" y="1"/>
                  </a:moveTo>
                  <a:cubicBezTo>
                    <a:pt x="1501" y="4763"/>
                    <a:pt x="0" y="13114"/>
                    <a:pt x="0" y="13114"/>
                  </a:cubicBezTo>
                  <a:lnTo>
                    <a:pt x="1109" y="42667"/>
                  </a:lnTo>
                  <a:cubicBezTo>
                    <a:pt x="3882" y="41819"/>
                    <a:pt x="6394" y="40482"/>
                    <a:pt x="8612" y="38818"/>
                  </a:cubicBezTo>
                  <a:cubicBezTo>
                    <a:pt x="9297" y="34154"/>
                    <a:pt x="9623" y="29358"/>
                    <a:pt x="9623" y="24531"/>
                  </a:cubicBezTo>
                  <a:cubicBezTo>
                    <a:pt x="9623" y="16082"/>
                    <a:pt x="8612" y="7829"/>
                    <a:pt x="65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2" name="Google Shape;6242;p122"/>
            <p:cNvSpPr/>
            <p:nvPr/>
          </p:nvSpPr>
          <p:spPr>
            <a:xfrm>
              <a:off x="2220575" y="1459725"/>
              <a:ext cx="240600" cy="1066700"/>
            </a:xfrm>
            <a:custGeom>
              <a:avLst/>
              <a:gdLst/>
              <a:ahLst/>
              <a:cxnLst/>
              <a:rect l="l" t="t" r="r" b="b"/>
              <a:pathLst>
                <a:path w="9624" h="42668" extrusionOk="0">
                  <a:moveTo>
                    <a:pt x="3035" y="1"/>
                  </a:moveTo>
                  <a:cubicBezTo>
                    <a:pt x="1012" y="7829"/>
                    <a:pt x="1" y="16082"/>
                    <a:pt x="1" y="24531"/>
                  </a:cubicBezTo>
                  <a:cubicBezTo>
                    <a:pt x="1" y="29358"/>
                    <a:pt x="327" y="34154"/>
                    <a:pt x="1012" y="38818"/>
                  </a:cubicBezTo>
                  <a:cubicBezTo>
                    <a:pt x="3230" y="40482"/>
                    <a:pt x="5742" y="41819"/>
                    <a:pt x="8515" y="42667"/>
                  </a:cubicBezTo>
                  <a:lnTo>
                    <a:pt x="9624" y="13114"/>
                  </a:lnTo>
                  <a:cubicBezTo>
                    <a:pt x="9624" y="13114"/>
                    <a:pt x="8123" y="4763"/>
                    <a:pt x="30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3" name="Google Shape;6243;p122"/>
            <p:cNvSpPr/>
            <p:nvPr/>
          </p:nvSpPr>
          <p:spPr>
            <a:xfrm>
              <a:off x="2373075" y="238125"/>
              <a:ext cx="2854275" cy="3669750"/>
            </a:xfrm>
            <a:custGeom>
              <a:avLst/>
              <a:gdLst/>
              <a:ahLst/>
              <a:cxnLst/>
              <a:rect l="l" t="t" r="r" b="b"/>
              <a:pathLst>
                <a:path w="114171" h="146790" extrusionOk="0">
                  <a:moveTo>
                    <a:pt x="57086" y="0"/>
                  </a:moveTo>
                  <a:cubicBezTo>
                    <a:pt x="25575" y="0"/>
                    <a:pt x="1" y="32848"/>
                    <a:pt x="1" y="73395"/>
                  </a:cubicBezTo>
                  <a:cubicBezTo>
                    <a:pt x="1" y="113941"/>
                    <a:pt x="25575" y="146789"/>
                    <a:pt x="57086" y="146789"/>
                  </a:cubicBezTo>
                  <a:cubicBezTo>
                    <a:pt x="88596" y="146789"/>
                    <a:pt x="114170" y="113941"/>
                    <a:pt x="114170" y="73395"/>
                  </a:cubicBezTo>
                  <a:cubicBezTo>
                    <a:pt x="114170" y="32848"/>
                    <a:pt x="88596" y="0"/>
                    <a:pt x="570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4" name="Google Shape;6244;p122"/>
            <p:cNvSpPr/>
            <p:nvPr/>
          </p:nvSpPr>
          <p:spPr>
            <a:xfrm>
              <a:off x="2373075" y="238125"/>
              <a:ext cx="2064875" cy="3669750"/>
            </a:xfrm>
            <a:custGeom>
              <a:avLst/>
              <a:gdLst/>
              <a:ahLst/>
              <a:cxnLst/>
              <a:rect l="l" t="t" r="r" b="b"/>
              <a:pathLst>
                <a:path w="82595" h="146790" extrusionOk="0">
                  <a:moveTo>
                    <a:pt x="57086" y="0"/>
                  </a:moveTo>
                  <a:cubicBezTo>
                    <a:pt x="25542" y="0"/>
                    <a:pt x="1" y="32848"/>
                    <a:pt x="1" y="73395"/>
                  </a:cubicBezTo>
                  <a:cubicBezTo>
                    <a:pt x="1" y="113941"/>
                    <a:pt x="25542" y="146789"/>
                    <a:pt x="57086" y="146789"/>
                  </a:cubicBezTo>
                  <a:cubicBezTo>
                    <a:pt x="62044" y="146789"/>
                    <a:pt x="66839" y="145974"/>
                    <a:pt x="71438" y="144441"/>
                  </a:cubicBezTo>
                  <a:lnTo>
                    <a:pt x="57086" y="134557"/>
                  </a:lnTo>
                  <a:lnTo>
                    <a:pt x="34806" y="49811"/>
                  </a:lnTo>
                  <a:cubicBezTo>
                    <a:pt x="40738" y="31414"/>
                    <a:pt x="61065" y="7209"/>
                    <a:pt x="78345" y="7209"/>
                  </a:cubicBezTo>
                  <a:cubicBezTo>
                    <a:pt x="79786" y="7209"/>
                    <a:pt x="81206" y="7377"/>
                    <a:pt x="82594" y="7731"/>
                  </a:cubicBezTo>
                  <a:cubicBezTo>
                    <a:pt x="74929" y="2773"/>
                    <a:pt x="66252" y="0"/>
                    <a:pt x="570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5" name="Google Shape;6245;p122"/>
            <p:cNvSpPr/>
            <p:nvPr/>
          </p:nvSpPr>
          <p:spPr>
            <a:xfrm>
              <a:off x="2811825" y="1483200"/>
              <a:ext cx="1976775" cy="2118850"/>
            </a:xfrm>
            <a:custGeom>
              <a:avLst/>
              <a:gdLst/>
              <a:ahLst/>
              <a:cxnLst/>
              <a:rect l="l" t="t" r="r" b="b"/>
              <a:pathLst>
                <a:path w="79071" h="84754" extrusionOk="0">
                  <a:moveTo>
                    <a:pt x="16769" y="1"/>
                  </a:moveTo>
                  <a:cubicBezTo>
                    <a:pt x="7716" y="1"/>
                    <a:pt x="65" y="7118"/>
                    <a:pt x="33" y="16220"/>
                  </a:cubicBezTo>
                  <a:cubicBezTo>
                    <a:pt x="0" y="25288"/>
                    <a:pt x="7307" y="32627"/>
                    <a:pt x="16343" y="32627"/>
                  </a:cubicBezTo>
                  <a:lnTo>
                    <a:pt x="16441" y="32627"/>
                  </a:lnTo>
                  <a:cubicBezTo>
                    <a:pt x="16456" y="32627"/>
                    <a:pt x="16471" y="32627"/>
                    <a:pt x="16487" y="32627"/>
                  </a:cubicBezTo>
                  <a:cubicBezTo>
                    <a:pt x="19657" y="32627"/>
                    <a:pt x="21685" y="35968"/>
                    <a:pt x="20225" y="38793"/>
                  </a:cubicBezTo>
                  <a:cubicBezTo>
                    <a:pt x="15332" y="48187"/>
                    <a:pt x="13635" y="59735"/>
                    <a:pt x="15756" y="67204"/>
                  </a:cubicBezTo>
                  <a:cubicBezTo>
                    <a:pt x="18463" y="76729"/>
                    <a:pt x="29065" y="84754"/>
                    <a:pt x="39536" y="84754"/>
                  </a:cubicBezTo>
                  <a:cubicBezTo>
                    <a:pt x="50007" y="84754"/>
                    <a:pt x="60608" y="76729"/>
                    <a:pt x="63315" y="67204"/>
                  </a:cubicBezTo>
                  <a:cubicBezTo>
                    <a:pt x="65436" y="59735"/>
                    <a:pt x="63740" y="48187"/>
                    <a:pt x="58847" y="38793"/>
                  </a:cubicBezTo>
                  <a:cubicBezTo>
                    <a:pt x="57386" y="35968"/>
                    <a:pt x="59414" y="32627"/>
                    <a:pt x="62584" y="32627"/>
                  </a:cubicBezTo>
                  <a:cubicBezTo>
                    <a:pt x="62600" y="32627"/>
                    <a:pt x="62615" y="32627"/>
                    <a:pt x="62630" y="32627"/>
                  </a:cubicBezTo>
                  <a:lnTo>
                    <a:pt x="62728" y="32627"/>
                  </a:lnTo>
                  <a:cubicBezTo>
                    <a:pt x="71764" y="32627"/>
                    <a:pt x="79071" y="25255"/>
                    <a:pt x="79038" y="16220"/>
                  </a:cubicBezTo>
                  <a:cubicBezTo>
                    <a:pt x="79006" y="7118"/>
                    <a:pt x="71355" y="1"/>
                    <a:pt x="62302" y="1"/>
                  </a:cubicBezTo>
                  <a:cubicBezTo>
                    <a:pt x="62140" y="1"/>
                    <a:pt x="61978" y="3"/>
                    <a:pt x="61815" y="8"/>
                  </a:cubicBezTo>
                  <a:cubicBezTo>
                    <a:pt x="55846" y="171"/>
                    <a:pt x="50692" y="2030"/>
                    <a:pt x="46842" y="4020"/>
                  </a:cubicBezTo>
                  <a:cubicBezTo>
                    <a:pt x="44559" y="5194"/>
                    <a:pt x="42047" y="5781"/>
                    <a:pt x="39536" y="5781"/>
                  </a:cubicBezTo>
                  <a:cubicBezTo>
                    <a:pt x="37024" y="5781"/>
                    <a:pt x="34512" y="5194"/>
                    <a:pt x="32229" y="4020"/>
                  </a:cubicBezTo>
                  <a:cubicBezTo>
                    <a:pt x="28380" y="2030"/>
                    <a:pt x="23226" y="171"/>
                    <a:pt x="17256" y="8"/>
                  </a:cubicBezTo>
                  <a:cubicBezTo>
                    <a:pt x="17093" y="3"/>
                    <a:pt x="16931" y="1"/>
                    <a:pt x="167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6" name="Google Shape;6246;p122"/>
            <p:cNvSpPr/>
            <p:nvPr/>
          </p:nvSpPr>
          <p:spPr>
            <a:xfrm>
              <a:off x="2811825" y="1483150"/>
              <a:ext cx="988400" cy="2118900"/>
            </a:xfrm>
            <a:custGeom>
              <a:avLst/>
              <a:gdLst/>
              <a:ahLst/>
              <a:cxnLst/>
              <a:rect l="l" t="t" r="r" b="b"/>
              <a:pathLst>
                <a:path w="39536" h="84756" extrusionOk="0">
                  <a:moveTo>
                    <a:pt x="16712" y="1"/>
                  </a:moveTo>
                  <a:cubicBezTo>
                    <a:pt x="7684" y="1"/>
                    <a:pt x="65" y="7139"/>
                    <a:pt x="33" y="16222"/>
                  </a:cubicBezTo>
                  <a:cubicBezTo>
                    <a:pt x="0" y="25257"/>
                    <a:pt x="7307" y="32629"/>
                    <a:pt x="16343" y="32629"/>
                  </a:cubicBezTo>
                  <a:lnTo>
                    <a:pt x="16441" y="32629"/>
                  </a:lnTo>
                  <a:cubicBezTo>
                    <a:pt x="16456" y="32629"/>
                    <a:pt x="16471" y="32629"/>
                    <a:pt x="16487" y="32629"/>
                  </a:cubicBezTo>
                  <a:cubicBezTo>
                    <a:pt x="19657" y="32629"/>
                    <a:pt x="21685" y="35970"/>
                    <a:pt x="20225" y="38795"/>
                  </a:cubicBezTo>
                  <a:cubicBezTo>
                    <a:pt x="15332" y="48189"/>
                    <a:pt x="13635" y="59737"/>
                    <a:pt x="15756" y="67206"/>
                  </a:cubicBezTo>
                  <a:cubicBezTo>
                    <a:pt x="18463" y="76731"/>
                    <a:pt x="29065" y="84756"/>
                    <a:pt x="39536" y="84756"/>
                  </a:cubicBezTo>
                  <a:cubicBezTo>
                    <a:pt x="39536" y="84756"/>
                    <a:pt x="26129" y="77123"/>
                    <a:pt x="26129" y="66587"/>
                  </a:cubicBezTo>
                  <a:cubicBezTo>
                    <a:pt x="26129" y="56083"/>
                    <a:pt x="33012" y="41828"/>
                    <a:pt x="30598" y="32695"/>
                  </a:cubicBezTo>
                  <a:cubicBezTo>
                    <a:pt x="28216" y="23561"/>
                    <a:pt x="11385" y="16287"/>
                    <a:pt x="17256" y="10"/>
                  </a:cubicBezTo>
                  <a:cubicBezTo>
                    <a:pt x="17074" y="4"/>
                    <a:pt x="16893" y="1"/>
                    <a:pt x="167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7" name="Google Shape;6247;p122"/>
            <p:cNvSpPr/>
            <p:nvPr/>
          </p:nvSpPr>
          <p:spPr>
            <a:xfrm>
              <a:off x="3113550" y="1737800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33" y="1"/>
                  </a:moveTo>
                  <a:cubicBezTo>
                    <a:pt x="2741" y="1"/>
                    <a:pt x="1" y="2741"/>
                    <a:pt x="1" y="6101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1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8" name="Google Shape;6248;p122"/>
            <p:cNvSpPr/>
            <p:nvPr/>
          </p:nvSpPr>
          <p:spPr>
            <a:xfrm>
              <a:off x="4181050" y="1737800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00" y="1"/>
                  </a:moveTo>
                  <a:cubicBezTo>
                    <a:pt x="2740" y="1"/>
                    <a:pt x="0" y="2741"/>
                    <a:pt x="0" y="6101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2" y="12233"/>
                    <a:pt x="12232" y="9493"/>
                    <a:pt x="12232" y="6101"/>
                  </a:cubicBezTo>
                  <a:cubicBezTo>
                    <a:pt x="12232" y="2741"/>
                    <a:pt x="9492" y="1"/>
                    <a:pt x="6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9" name="Google Shape;6249;p122"/>
            <p:cNvSpPr/>
            <p:nvPr/>
          </p:nvSpPr>
          <p:spPr>
            <a:xfrm>
              <a:off x="3266875" y="17378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6" y="1"/>
                  </a:moveTo>
                  <a:cubicBezTo>
                    <a:pt x="1370" y="1"/>
                    <a:pt x="0" y="1371"/>
                    <a:pt x="0" y="3035"/>
                  </a:cubicBezTo>
                  <a:cubicBezTo>
                    <a:pt x="0" y="4731"/>
                    <a:pt x="1370" y="6101"/>
                    <a:pt x="3066" y="6101"/>
                  </a:cubicBezTo>
                  <a:cubicBezTo>
                    <a:pt x="4730" y="6101"/>
                    <a:pt x="6100" y="4731"/>
                    <a:pt x="6100" y="3035"/>
                  </a:cubicBezTo>
                  <a:cubicBezTo>
                    <a:pt x="6100" y="1371"/>
                    <a:pt x="4730" y="1"/>
                    <a:pt x="3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0" name="Google Shape;6250;p122"/>
            <p:cNvSpPr/>
            <p:nvPr/>
          </p:nvSpPr>
          <p:spPr>
            <a:xfrm>
              <a:off x="4333525" y="173780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1"/>
                  </a:moveTo>
                  <a:cubicBezTo>
                    <a:pt x="1371" y="1"/>
                    <a:pt x="1" y="1371"/>
                    <a:pt x="1" y="3035"/>
                  </a:cubicBezTo>
                  <a:cubicBezTo>
                    <a:pt x="1" y="4731"/>
                    <a:pt x="1371" y="6101"/>
                    <a:pt x="3067" y="6101"/>
                  </a:cubicBezTo>
                  <a:cubicBezTo>
                    <a:pt x="4763" y="6101"/>
                    <a:pt x="6133" y="4731"/>
                    <a:pt x="6133" y="3035"/>
                  </a:cubicBez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1" name="Google Shape;6251;p122"/>
            <p:cNvSpPr/>
            <p:nvPr/>
          </p:nvSpPr>
          <p:spPr>
            <a:xfrm>
              <a:off x="3429975" y="2437500"/>
              <a:ext cx="740475" cy="729150"/>
            </a:xfrm>
            <a:custGeom>
              <a:avLst/>
              <a:gdLst/>
              <a:ahLst/>
              <a:cxnLst/>
              <a:rect l="l" t="t" r="r" b="b"/>
              <a:pathLst>
                <a:path w="29619" h="29166" extrusionOk="0">
                  <a:moveTo>
                    <a:pt x="11743" y="1"/>
                  </a:moveTo>
                  <a:lnTo>
                    <a:pt x="11743" y="18137"/>
                  </a:lnTo>
                  <a:cubicBezTo>
                    <a:pt x="7666" y="18822"/>
                    <a:pt x="3882" y="20910"/>
                    <a:pt x="1109" y="24107"/>
                  </a:cubicBezTo>
                  <a:cubicBezTo>
                    <a:pt x="0" y="25379"/>
                    <a:pt x="131" y="27304"/>
                    <a:pt x="1403" y="28413"/>
                  </a:cubicBezTo>
                  <a:cubicBezTo>
                    <a:pt x="1990" y="28935"/>
                    <a:pt x="2708" y="29163"/>
                    <a:pt x="3425" y="29163"/>
                  </a:cubicBezTo>
                  <a:cubicBezTo>
                    <a:pt x="4273" y="29163"/>
                    <a:pt x="5121" y="28804"/>
                    <a:pt x="5741" y="28119"/>
                  </a:cubicBezTo>
                  <a:cubicBezTo>
                    <a:pt x="8025" y="25510"/>
                    <a:pt x="11319" y="23976"/>
                    <a:pt x="14810" y="23976"/>
                  </a:cubicBezTo>
                  <a:cubicBezTo>
                    <a:pt x="18300" y="23976"/>
                    <a:pt x="21595" y="25510"/>
                    <a:pt x="23878" y="28119"/>
                  </a:cubicBezTo>
                  <a:cubicBezTo>
                    <a:pt x="24482" y="28812"/>
                    <a:pt x="25337" y="29166"/>
                    <a:pt x="26196" y="29166"/>
                  </a:cubicBezTo>
                  <a:cubicBezTo>
                    <a:pt x="26915" y="29166"/>
                    <a:pt x="27637" y="28918"/>
                    <a:pt x="28216" y="28413"/>
                  </a:cubicBezTo>
                  <a:cubicBezTo>
                    <a:pt x="29489" y="27304"/>
                    <a:pt x="29619" y="25379"/>
                    <a:pt x="28510" y="24107"/>
                  </a:cubicBezTo>
                  <a:cubicBezTo>
                    <a:pt x="25737" y="20910"/>
                    <a:pt x="21953" y="18822"/>
                    <a:pt x="17876" y="18137"/>
                  </a:cubicBezTo>
                  <a:lnTo>
                    <a:pt x="178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2" name="Google Shape;6252;p122"/>
            <p:cNvSpPr/>
            <p:nvPr/>
          </p:nvSpPr>
          <p:spPr>
            <a:xfrm>
              <a:off x="3541700" y="2281675"/>
              <a:ext cx="517050" cy="231700"/>
            </a:xfrm>
            <a:custGeom>
              <a:avLst/>
              <a:gdLst/>
              <a:ahLst/>
              <a:cxnLst/>
              <a:rect l="l" t="t" r="r" b="b"/>
              <a:pathLst>
                <a:path w="20682" h="9268" extrusionOk="0">
                  <a:moveTo>
                    <a:pt x="3423" y="0"/>
                  </a:moveTo>
                  <a:cubicBezTo>
                    <a:pt x="2704" y="0"/>
                    <a:pt x="1982" y="248"/>
                    <a:pt x="1403" y="754"/>
                  </a:cubicBezTo>
                  <a:cubicBezTo>
                    <a:pt x="131" y="1863"/>
                    <a:pt x="0" y="3820"/>
                    <a:pt x="1109" y="5092"/>
                  </a:cubicBezTo>
                  <a:cubicBezTo>
                    <a:pt x="3458" y="7734"/>
                    <a:pt x="6818" y="9267"/>
                    <a:pt x="10341" y="9267"/>
                  </a:cubicBezTo>
                  <a:cubicBezTo>
                    <a:pt x="13864" y="9267"/>
                    <a:pt x="17223" y="7734"/>
                    <a:pt x="19572" y="5092"/>
                  </a:cubicBezTo>
                  <a:cubicBezTo>
                    <a:pt x="20681" y="3820"/>
                    <a:pt x="20551" y="1863"/>
                    <a:pt x="19278" y="754"/>
                  </a:cubicBezTo>
                  <a:cubicBezTo>
                    <a:pt x="18699" y="248"/>
                    <a:pt x="17977" y="0"/>
                    <a:pt x="17258" y="0"/>
                  </a:cubicBezTo>
                  <a:cubicBezTo>
                    <a:pt x="16399" y="0"/>
                    <a:pt x="15544" y="355"/>
                    <a:pt x="14940" y="1047"/>
                  </a:cubicBezTo>
                  <a:cubicBezTo>
                    <a:pt x="13798" y="2385"/>
                    <a:pt x="12102" y="3168"/>
                    <a:pt x="10341" y="3168"/>
                  </a:cubicBezTo>
                  <a:cubicBezTo>
                    <a:pt x="8579" y="3168"/>
                    <a:pt x="6883" y="2385"/>
                    <a:pt x="5741" y="1047"/>
                  </a:cubicBezTo>
                  <a:cubicBezTo>
                    <a:pt x="5137" y="355"/>
                    <a:pt x="4282" y="0"/>
                    <a:pt x="3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3" name="Google Shape;6253;p122"/>
            <p:cNvSpPr/>
            <p:nvPr/>
          </p:nvSpPr>
          <p:spPr>
            <a:xfrm>
              <a:off x="2893375" y="4315600"/>
              <a:ext cx="906850" cy="1109900"/>
            </a:xfrm>
            <a:custGeom>
              <a:avLst/>
              <a:gdLst/>
              <a:ahLst/>
              <a:cxnLst/>
              <a:rect l="l" t="t" r="r" b="b"/>
              <a:pathLst>
                <a:path w="36274" h="44396" extrusionOk="0">
                  <a:moveTo>
                    <a:pt x="36274" y="0"/>
                  </a:moveTo>
                  <a:cubicBezTo>
                    <a:pt x="17615" y="0"/>
                    <a:pt x="4600" y="19898"/>
                    <a:pt x="0" y="39177"/>
                  </a:cubicBezTo>
                  <a:cubicBezTo>
                    <a:pt x="6361" y="41558"/>
                    <a:pt x="13016" y="43320"/>
                    <a:pt x="19898" y="44396"/>
                  </a:cubicBezTo>
                  <a:cubicBezTo>
                    <a:pt x="20420" y="27923"/>
                    <a:pt x="25509" y="6165"/>
                    <a:pt x="362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254" name="Google Shape;6254;p122"/>
          <p:cNvGrpSpPr/>
          <p:nvPr/>
        </p:nvGrpSpPr>
        <p:grpSpPr>
          <a:xfrm>
            <a:off x="3915110" y="2640228"/>
            <a:ext cx="520876" cy="520876"/>
            <a:chOff x="1190625" y="238125"/>
            <a:chExt cx="5219200" cy="5219200"/>
          </a:xfrm>
        </p:grpSpPr>
        <p:sp>
          <p:nvSpPr>
            <p:cNvPr id="6255" name="Google Shape;6255;p122"/>
            <p:cNvSpPr/>
            <p:nvPr/>
          </p:nvSpPr>
          <p:spPr>
            <a:xfrm>
              <a:off x="1190625" y="238125"/>
              <a:ext cx="5219200" cy="3716225"/>
            </a:xfrm>
            <a:custGeom>
              <a:avLst/>
              <a:gdLst/>
              <a:ahLst/>
              <a:cxnLst/>
              <a:rect l="l" t="t" r="r" b="b"/>
              <a:pathLst>
                <a:path w="208768" h="148649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20204"/>
                    <a:pt x="3523" y="135209"/>
                    <a:pt x="9819" y="148649"/>
                  </a:cubicBezTo>
                  <a:lnTo>
                    <a:pt x="198949" y="148649"/>
                  </a:lnTo>
                  <a:cubicBezTo>
                    <a:pt x="205244" y="135209"/>
                    <a:pt x="208767" y="120204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6" name="Google Shape;6256;p122"/>
            <p:cNvSpPr/>
            <p:nvPr/>
          </p:nvSpPr>
          <p:spPr>
            <a:xfrm>
              <a:off x="1436075" y="2597350"/>
              <a:ext cx="4728275" cy="2430200"/>
            </a:xfrm>
            <a:custGeom>
              <a:avLst/>
              <a:gdLst/>
              <a:ahLst/>
              <a:cxnLst/>
              <a:rect l="l" t="t" r="r" b="b"/>
              <a:pathLst>
                <a:path w="189131" h="97208" extrusionOk="0">
                  <a:moveTo>
                    <a:pt x="94566" y="0"/>
                  </a:moveTo>
                  <a:lnTo>
                    <a:pt x="32686" y="38231"/>
                  </a:lnTo>
                  <a:cubicBezTo>
                    <a:pt x="28837" y="40612"/>
                    <a:pt x="24596" y="42243"/>
                    <a:pt x="20192" y="43091"/>
                  </a:cubicBezTo>
                  <a:cubicBezTo>
                    <a:pt x="12200" y="44592"/>
                    <a:pt x="5220" y="48636"/>
                    <a:pt x="1" y="54280"/>
                  </a:cubicBezTo>
                  <a:cubicBezTo>
                    <a:pt x="8221" y="71764"/>
                    <a:pt x="21138" y="86639"/>
                    <a:pt x="37155" y="97207"/>
                  </a:cubicBezTo>
                  <a:lnTo>
                    <a:pt x="151977" y="97207"/>
                  </a:lnTo>
                  <a:cubicBezTo>
                    <a:pt x="167993" y="86639"/>
                    <a:pt x="180910" y="71764"/>
                    <a:pt x="189131" y="54280"/>
                  </a:cubicBezTo>
                  <a:cubicBezTo>
                    <a:pt x="183911" y="48636"/>
                    <a:pt x="176931" y="44592"/>
                    <a:pt x="168939" y="43091"/>
                  </a:cubicBezTo>
                  <a:cubicBezTo>
                    <a:pt x="164535" y="42243"/>
                    <a:pt x="160295" y="40612"/>
                    <a:pt x="156445" y="38231"/>
                  </a:cubicBezTo>
                  <a:lnTo>
                    <a:pt x="945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7" name="Google Shape;6257;p122"/>
            <p:cNvSpPr/>
            <p:nvPr/>
          </p:nvSpPr>
          <p:spPr>
            <a:xfrm>
              <a:off x="1436075" y="2597350"/>
              <a:ext cx="2364150" cy="2114600"/>
            </a:xfrm>
            <a:custGeom>
              <a:avLst/>
              <a:gdLst/>
              <a:ahLst/>
              <a:cxnLst/>
              <a:rect l="l" t="t" r="r" b="b"/>
              <a:pathLst>
                <a:path w="94566" h="84584" extrusionOk="0">
                  <a:moveTo>
                    <a:pt x="94566" y="0"/>
                  </a:moveTo>
                  <a:lnTo>
                    <a:pt x="32686" y="38231"/>
                  </a:lnTo>
                  <a:cubicBezTo>
                    <a:pt x="28837" y="40612"/>
                    <a:pt x="24596" y="42243"/>
                    <a:pt x="20192" y="43091"/>
                  </a:cubicBezTo>
                  <a:cubicBezTo>
                    <a:pt x="12200" y="44592"/>
                    <a:pt x="5220" y="48636"/>
                    <a:pt x="1" y="54280"/>
                  </a:cubicBezTo>
                  <a:cubicBezTo>
                    <a:pt x="5350" y="65631"/>
                    <a:pt x="12657" y="75907"/>
                    <a:pt x="21530" y="84584"/>
                  </a:cubicBezTo>
                  <a:cubicBezTo>
                    <a:pt x="25150" y="74537"/>
                    <a:pt x="31968" y="58749"/>
                    <a:pt x="40612" y="54280"/>
                  </a:cubicBezTo>
                  <a:cubicBezTo>
                    <a:pt x="53562" y="47560"/>
                    <a:pt x="94565" y="1"/>
                    <a:pt x="945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8" name="Google Shape;6258;p122"/>
            <p:cNvSpPr/>
            <p:nvPr/>
          </p:nvSpPr>
          <p:spPr>
            <a:xfrm>
              <a:off x="2364925" y="3686025"/>
              <a:ext cx="2870575" cy="1771300"/>
            </a:xfrm>
            <a:custGeom>
              <a:avLst/>
              <a:gdLst/>
              <a:ahLst/>
              <a:cxnLst/>
              <a:rect l="l" t="t" r="r" b="b"/>
              <a:pathLst>
                <a:path w="114823" h="70852" extrusionOk="0">
                  <a:moveTo>
                    <a:pt x="57412" y="1"/>
                  </a:moveTo>
                  <a:cubicBezTo>
                    <a:pt x="31348" y="1"/>
                    <a:pt x="9069" y="22215"/>
                    <a:pt x="1" y="53660"/>
                  </a:cubicBezTo>
                  <a:cubicBezTo>
                    <a:pt x="16474" y="64523"/>
                    <a:pt x="36209" y="70851"/>
                    <a:pt x="57412" y="70851"/>
                  </a:cubicBezTo>
                  <a:cubicBezTo>
                    <a:pt x="78614" y="70851"/>
                    <a:pt x="98349" y="64523"/>
                    <a:pt x="114823" y="53660"/>
                  </a:cubicBezTo>
                  <a:cubicBezTo>
                    <a:pt x="105754" y="22215"/>
                    <a:pt x="83475" y="1"/>
                    <a:pt x="574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9" name="Google Shape;6259;p122"/>
            <p:cNvSpPr/>
            <p:nvPr/>
          </p:nvSpPr>
          <p:spPr>
            <a:xfrm>
              <a:off x="2364925" y="3686025"/>
              <a:ext cx="1435300" cy="1609825"/>
            </a:xfrm>
            <a:custGeom>
              <a:avLst/>
              <a:gdLst/>
              <a:ahLst/>
              <a:cxnLst/>
              <a:rect l="l" t="t" r="r" b="b"/>
              <a:pathLst>
                <a:path w="57412" h="64393" extrusionOk="0">
                  <a:moveTo>
                    <a:pt x="57412" y="1"/>
                  </a:moveTo>
                  <a:cubicBezTo>
                    <a:pt x="31348" y="1"/>
                    <a:pt x="9069" y="22215"/>
                    <a:pt x="1" y="53660"/>
                  </a:cubicBezTo>
                  <a:cubicBezTo>
                    <a:pt x="6590" y="57999"/>
                    <a:pt x="13701" y="61620"/>
                    <a:pt x="21236" y="64392"/>
                  </a:cubicBezTo>
                  <a:cubicBezTo>
                    <a:pt x="23324" y="35654"/>
                    <a:pt x="39210" y="8645"/>
                    <a:pt x="574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0" name="Google Shape;6260;p122"/>
            <p:cNvSpPr/>
            <p:nvPr/>
          </p:nvSpPr>
          <p:spPr>
            <a:xfrm>
              <a:off x="1913700" y="1234400"/>
              <a:ext cx="781525" cy="1208025"/>
            </a:xfrm>
            <a:custGeom>
              <a:avLst/>
              <a:gdLst/>
              <a:ahLst/>
              <a:cxnLst/>
              <a:rect l="l" t="t" r="r" b="b"/>
              <a:pathLst>
                <a:path w="31261" h="48321" extrusionOk="0">
                  <a:moveTo>
                    <a:pt x="17590" y="0"/>
                  </a:moveTo>
                  <a:cubicBezTo>
                    <a:pt x="6033" y="0"/>
                    <a:pt x="0" y="35067"/>
                    <a:pt x="18637" y="48320"/>
                  </a:cubicBezTo>
                  <a:lnTo>
                    <a:pt x="28879" y="20561"/>
                  </a:lnTo>
                  <a:cubicBezTo>
                    <a:pt x="28879" y="20561"/>
                    <a:pt x="31261" y="2881"/>
                    <a:pt x="18865" y="141"/>
                  </a:cubicBezTo>
                  <a:cubicBezTo>
                    <a:pt x="18433" y="46"/>
                    <a:pt x="18008" y="0"/>
                    <a:pt x="175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1" name="Google Shape;6261;p122"/>
            <p:cNvSpPr/>
            <p:nvPr/>
          </p:nvSpPr>
          <p:spPr>
            <a:xfrm>
              <a:off x="4905200" y="1234400"/>
              <a:ext cx="781525" cy="1208025"/>
            </a:xfrm>
            <a:custGeom>
              <a:avLst/>
              <a:gdLst/>
              <a:ahLst/>
              <a:cxnLst/>
              <a:rect l="l" t="t" r="r" b="b"/>
              <a:pathLst>
                <a:path w="31261" h="48321" extrusionOk="0">
                  <a:moveTo>
                    <a:pt x="13672" y="0"/>
                  </a:moveTo>
                  <a:cubicBezTo>
                    <a:pt x="13253" y="0"/>
                    <a:pt x="12828" y="46"/>
                    <a:pt x="12396" y="141"/>
                  </a:cubicBezTo>
                  <a:cubicBezTo>
                    <a:pt x="0" y="2881"/>
                    <a:pt x="2382" y="20561"/>
                    <a:pt x="2382" y="20561"/>
                  </a:cubicBezTo>
                  <a:lnTo>
                    <a:pt x="12624" y="48320"/>
                  </a:lnTo>
                  <a:cubicBezTo>
                    <a:pt x="31261" y="35067"/>
                    <a:pt x="25228" y="0"/>
                    <a:pt x="136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2" name="Google Shape;6262;p122"/>
            <p:cNvSpPr/>
            <p:nvPr/>
          </p:nvSpPr>
          <p:spPr>
            <a:xfrm>
              <a:off x="2149625" y="1246875"/>
              <a:ext cx="541525" cy="1195550"/>
            </a:xfrm>
            <a:custGeom>
              <a:avLst/>
              <a:gdLst/>
              <a:ahLst/>
              <a:cxnLst/>
              <a:rect l="l" t="t" r="r" b="b"/>
              <a:pathLst>
                <a:path w="21661" h="47822" extrusionOk="0">
                  <a:moveTo>
                    <a:pt x="10733" y="1"/>
                  </a:moveTo>
                  <a:cubicBezTo>
                    <a:pt x="5579" y="12005"/>
                    <a:pt x="2121" y="24661"/>
                    <a:pt x="1" y="35850"/>
                  </a:cubicBezTo>
                  <a:cubicBezTo>
                    <a:pt x="1893" y="40515"/>
                    <a:pt x="4894" y="44755"/>
                    <a:pt x="9200" y="47821"/>
                  </a:cubicBezTo>
                  <a:lnTo>
                    <a:pt x="19442" y="20062"/>
                  </a:lnTo>
                  <a:cubicBezTo>
                    <a:pt x="19442" y="20062"/>
                    <a:pt x="21661" y="3622"/>
                    <a:pt x="107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3" name="Google Shape;6263;p122"/>
            <p:cNvSpPr/>
            <p:nvPr/>
          </p:nvSpPr>
          <p:spPr>
            <a:xfrm>
              <a:off x="4909275" y="1246875"/>
              <a:ext cx="541525" cy="1195550"/>
            </a:xfrm>
            <a:custGeom>
              <a:avLst/>
              <a:gdLst/>
              <a:ahLst/>
              <a:cxnLst/>
              <a:rect l="l" t="t" r="r" b="b"/>
              <a:pathLst>
                <a:path w="21661" h="47822" extrusionOk="0">
                  <a:moveTo>
                    <a:pt x="10928" y="1"/>
                  </a:moveTo>
                  <a:cubicBezTo>
                    <a:pt x="1" y="3622"/>
                    <a:pt x="2219" y="20062"/>
                    <a:pt x="2219" y="20062"/>
                  </a:cubicBezTo>
                  <a:lnTo>
                    <a:pt x="12461" y="47821"/>
                  </a:lnTo>
                  <a:cubicBezTo>
                    <a:pt x="16767" y="44755"/>
                    <a:pt x="19768" y="40515"/>
                    <a:pt x="21660" y="35850"/>
                  </a:cubicBezTo>
                  <a:cubicBezTo>
                    <a:pt x="19540" y="24661"/>
                    <a:pt x="16082" y="12005"/>
                    <a:pt x="109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4" name="Google Shape;6264;p122"/>
            <p:cNvSpPr/>
            <p:nvPr/>
          </p:nvSpPr>
          <p:spPr>
            <a:xfrm>
              <a:off x="2236900" y="238125"/>
              <a:ext cx="3126625" cy="3753750"/>
            </a:xfrm>
            <a:custGeom>
              <a:avLst/>
              <a:gdLst/>
              <a:ahLst/>
              <a:cxnLst/>
              <a:rect l="l" t="t" r="r" b="b"/>
              <a:pathLst>
                <a:path w="125065" h="150150" extrusionOk="0">
                  <a:moveTo>
                    <a:pt x="62533" y="0"/>
                  </a:moveTo>
                  <a:cubicBezTo>
                    <a:pt x="16115" y="0"/>
                    <a:pt x="0" y="74275"/>
                    <a:pt x="0" y="100143"/>
                  </a:cubicBezTo>
                  <a:cubicBezTo>
                    <a:pt x="0" y="126011"/>
                    <a:pt x="40971" y="150149"/>
                    <a:pt x="62533" y="150149"/>
                  </a:cubicBezTo>
                  <a:cubicBezTo>
                    <a:pt x="84094" y="150149"/>
                    <a:pt x="125065" y="126011"/>
                    <a:pt x="125065" y="100143"/>
                  </a:cubicBezTo>
                  <a:cubicBezTo>
                    <a:pt x="125065" y="74275"/>
                    <a:pt x="108951" y="0"/>
                    <a:pt x="625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5" name="Google Shape;6265;p122"/>
            <p:cNvSpPr/>
            <p:nvPr/>
          </p:nvSpPr>
          <p:spPr>
            <a:xfrm>
              <a:off x="2236900" y="238125"/>
              <a:ext cx="2143950" cy="3753750"/>
            </a:xfrm>
            <a:custGeom>
              <a:avLst/>
              <a:gdLst/>
              <a:ahLst/>
              <a:cxnLst/>
              <a:rect l="l" t="t" r="r" b="b"/>
              <a:pathLst>
                <a:path w="85758" h="150150" extrusionOk="0">
                  <a:moveTo>
                    <a:pt x="62533" y="0"/>
                  </a:moveTo>
                  <a:cubicBezTo>
                    <a:pt x="16115" y="0"/>
                    <a:pt x="0" y="74275"/>
                    <a:pt x="0" y="100143"/>
                  </a:cubicBezTo>
                  <a:cubicBezTo>
                    <a:pt x="0" y="126011"/>
                    <a:pt x="40971" y="150149"/>
                    <a:pt x="62533" y="150149"/>
                  </a:cubicBezTo>
                  <a:cubicBezTo>
                    <a:pt x="69057" y="150149"/>
                    <a:pt x="77375" y="147931"/>
                    <a:pt x="85758" y="144147"/>
                  </a:cubicBezTo>
                  <a:cubicBezTo>
                    <a:pt x="71340" y="141081"/>
                    <a:pt x="62533" y="137917"/>
                    <a:pt x="62533" y="137917"/>
                  </a:cubicBezTo>
                  <a:lnTo>
                    <a:pt x="40253" y="53170"/>
                  </a:lnTo>
                  <a:cubicBezTo>
                    <a:pt x="42178" y="47364"/>
                    <a:pt x="55193" y="3882"/>
                    <a:pt x="79952" y="3882"/>
                  </a:cubicBezTo>
                  <a:cubicBezTo>
                    <a:pt x="74700" y="1403"/>
                    <a:pt x="68893" y="0"/>
                    <a:pt x="625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6" name="Google Shape;6266;p122"/>
            <p:cNvSpPr/>
            <p:nvPr/>
          </p:nvSpPr>
          <p:spPr>
            <a:xfrm>
              <a:off x="2811825" y="1567200"/>
              <a:ext cx="1976775" cy="2118850"/>
            </a:xfrm>
            <a:custGeom>
              <a:avLst/>
              <a:gdLst/>
              <a:ahLst/>
              <a:cxnLst/>
              <a:rect l="l" t="t" r="r" b="b"/>
              <a:pathLst>
                <a:path w="79071" h="84754" extrusionOk="0">
                  <a:moveTo>
                    <a:pt x="16769" y="1"/>
                  </a:moveTo>
                  <a:cubicBezTo>
                    <a:pt x="7716" y="1"/>
                    <a:pt x="65" y="7118"/>
                    <a:pt x="33" y="16219"/>
                  </a:cubicBezTo>
                  <a:cubicBezTo>
                    <a:pt x="0" y="25288"/>
                    <a:pt x="7307" y="32627"/>
                    <a:pt x="16343" y="32627"/>
                  </a:cubicBezTo>
                  <a:lnTo>
                    <a:pt x="16441" y="32627"/>
                  </a:lnTo>
                  <a:cubicBezTo>
                    <a:pt x="16456" y="32627"/>
                    <a:pt x="16471" y="32627"/>
                    <a:pt x="16487" y="32627"/>
                  </a:cubicBezTo>
                  <a:cubicBezTo>
                    <a:pt x="19657" y="32627"/>
                    <a:pt x="21685" y="35968"/>
                    <a:pt x="20225" y="38792"/>
                  </a:cubicBezTo>
                  <a:cubicBezTo>
                    <a:pt x="15332" y="48187"/>
                    <a:pt x="13635" y="59734"/>
                    <a:pt x="15756" y="67204"/>
                  </a:cubicBezTo>
                  <a:cubicBezTo>
                    <a:pt x="18463" y="76729"/>
                    <a:pt x="29065" y="84754"/>
                    <a:pt x="39536" y="84754"/>
                  </a:cubicBezTo>
                  <a:cubicBezTo>
                    <a:pt x="50007" y="84754"/>
                    <a:pt x="60608" y="76729"/>
                    <a:pt x="63315" y="67204"/>
                  </a:cubicBezTo>
                  <a:cubicBezTo>
                    <a:pt x="65436" y="59734"/>
                    <a:pt x="63740" y="48187"/>
                    <a:pt x="58847" y="38792"/>
                  </a:cubicBezTo>
                  <a:cubicBezTo>
                    <a:pt x="57386" y="35968"/>
                    <a:pt x="59414" y="32627"/>
                    <a:pt x="62584" y="32627"/>
                  </a:cubicBezTo>
                  <a:cubicBezTo>
                    <a:pt x="62600" y="32627"/>
                    <a:pt x="62615" y="32627"/>
                    <a:pt x="62630" y="32627"/>
                  </a:cubicBezTo>
                  <a:lnTo>
                    <a:pt x="62728" y="32627"/>
                  </a:lnTo>
                  <a:cubicBezTo>
                    <a:pt x="71764" y="32627"/>
                    <a:pt x="79071" y="25288"/>
                    <a:pt x="79038" y="16219"/>
                  </a:cubicBezTo>
                  <a:cubicBezTo>
                    <a:pt x="79006" y="7118"/>
                    <a:pt x="71355" y="1"/>
                    <a:pt x="62302" y="1"/>
                  </a:cubicBezTo>
                  <a:cubicBezTo>
                    <a:pt x="62140" y="1"/>
                    <a:pt x="61978" y="3"/>
                    <a:pt x="61815" y="7"/>
                  </a:cubicBezTo>
                  <a:cubicBezTo>
                    <a:pt x="55846" y="203"/>
                    <a:pt x="50692" y="2030"/>
                    <a:pt x="46842" y="4020"/>
                  </a:cubicBezTo>
                  <a:cubicBezTo>
                    <a:pt x="44559" y="5194"/>
                    <a:pt x="42047" y="5781"/>
                    <a:pt x="39536" y="5781"/>
                  </a:cubicBezTo>
                  <a:cubicBezTo>
                    <a:pt x="37024" y="5781"/>
                    <a:pt x="34512" y="5194"/>
                    <a:pt x="32229" y="4020"/>
                  </a:cubicBezTo>
                  <a:cubicBezTo>
                    <a:pt x="28380" y="2030"/>
                    <a:pt x="23226" y="203"/>
                    <a:pt x="17256" y="7"/>
                  </a:cubicBezTo>
                  <a:cubicBezTo>
                    <a:pt x="17093" y="3"/>
                    <a:pt x="16931" y="1"/>
                    <a:pt x="167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7" name="Google Shape;6267;p122"/>
            <p:cNvSpPr/>
            <p:nvPr/>
          </p:nvSpPr>
          <p:spPr>
            <a:xfrm>
              <a:off x="2811825" y="1567200"/>
              <a:ext cx="988400" cy="2118850"/>
            </a:xfrm>
            <a:custGeom>
              <a:avLst/>
              <a:gdLst/>
              <a:ahLst/>
              <a:cxnLst/>
              <a:rect l="l" t="t" r="r" b="b"/>
              <a:pathLst>
                <a:path w="39536" h="84754" extrusionOk="0">
                  <a:moveTo>
                    <a:pt x="16769" y="1"/>
                  </a:moveTo>
                  <a:cubicBezTo>
                    <a:pt x="7716" y="1"/>
                    <a:pt x="65" y="7118"/>
                    <a:pt x="33" y="16219"/>
                  </a:cubicBezTo>
                  <a:cubicBezTo>
                    <a:pt x="0" y="25288"/>
                    <a:pt x="7307" y="32627"/>
                    <a:pt x="16343" y="32627"/>
                  </a:cubicBezTo>
                  <a:lnTo>
                    <a:pt x="16441" y="32627"/>
                  </a:lnTo>
                  <a:cubicBezTo>
                    <a:pt x="16456" y="32627"/>
                    <a:pt x="16471" y="32627"/>
                    <a:pt x="16487" y="32627"/>
                  </a:cubicBezTo>
                  <a:cubicBezTo>
                    <a:pt x="19657" y="32627"/>
                    <a:pt x="21685" y="35968"/>
                    <a:pt x="20225" y="38792"/>
                  </a:cubicBezTo>
                  <a:cubicBezTo>
                    <a:pt x="15332" y="48187"/>
                    <a:pt x="13635" y="59734"/>
                    <a:pt x="15756" y="67204"/>
                  </a:cubicBezTo>
                  <a:cubicBezTo>
                    <a:pt x="18463" y="76729"/>
                    <a:pt x="29065" y="84754"/>
                    <a:pt x="39536" y="84754"/>
                  </a:cubicBezTo>
                  <a:cubicBezTo>
                    <a:pt x="39536" y="84754"/>
                    <a:pt x="26129" y="77121"/>
                    <a:pt x="26129" y="66585"/>
                  </a:cubicBezTo>
                  <a:cubicBezTo>
                    <a:pt x="26129" y="56081"/>
                    <a:pt x="33012" y="41859"/>
                    <a:pt x="30598" y="32692"/>
                  </a:cubicBezTo>
                  <a:cubicBezTo>
                    <a:pt x="28216" y="23559"/>
                    <a:pt x="11385" y="16285"/>
                    <a:pt x="17256" y="7"/>
                  </a:cubicBezTo>
                  <a:cubicBezTo>
                    <a:pt x="17093" y="3"/>
                    <a:pt x="16931" y="1"/>
                    <a:pt x="167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8" name="Google Shape;6268;p122"/>
            <p:cNvSpPr/>
            <p:nvPr/>
          </p:nvSpPr>
          <p:spPr>
            <a:xfrm>
              <a:off x="3113550" y="1821800"/>
              <a:ext cx="305850" cy="305850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33" y="1"/>
                  </a:moveTo>
                  <a:cubicBezTo>
                    <a:pt x="2741" y="1"/>
                    <a:pt x="1" y="2741"/>
                    <a:pt x="1" y="6101"/>
                  </a:cubicBezTo>
                  <a:cubicBezTo>
                    <a:pt x="1" y="9493"/>
                    <a:pt x="2741" y="12233"/>
                    <a:pt x="6133" y="12233"/>
                  </a:cubicBezTo>
                  <a:cubicBezTo>
                    <a:pt x="9493" y="12233"/>
                    <a:pt x="12233" y="9493"/>
                    <a:pt x="12233" y="6101"/>
                  </a:cubicBezTo>
                  <a:cubicBezTo>
                    <a:pt x="12233" y="2741"/>
                    <a:pt x="9493" y="1"/>
                    <a:pt x="6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9" name="Google Shape;6269;p122"/>
            <p:cNvSpPr/>
            <p:nvPr/>
          </p:nvSpPr>
          <p:spPr>
            <a:xfrm>
              <a:off x="4181050" y="1821800"/>
              <a:ext cx="305825" cy="305850"/>
            </a:xfrm>
            <a:custGeom>
              <a:avLst/>
              <a:gdLst/>
              <a:ahLst/>
              <a:cxnLst/>
              <a:rect l="l" t="t" r="r" b="b"/>
              <a:pathLst>
                <a:path w="12233" h="12234" extrusionOk="0">
                  <a:moveTo>
                    <a:pt x="6100" y="1"/>
                  </a:moveTo>
                  <a:cubicBezTo>
                    <a:pt x="2740" y="1"/>
                    <a:pt x="0" y="2741"/>
                    <a:pt x="0" y="6101"/>
                  </a:cubicBezTo>
                  <a:cubicBezTo>
                    <a:pt x="0" y="9493"/>
                    <a:pt x="2740" y="12233"/>
                    <a:pt x="6100" y="12233"/>
                  </a:cubicBezTo>
                  <a:cubicBezTo>
                    <a:pt x="9492" y="12233"/>
                    <a:pt x="12232" y="9493"/>
                    <a:pt x="12232" y="6101"/>
                  </a:cubicBezTo>
                  <a:cubicBezTo>
                    <a:pt x="12232" y="2741"/>
                    <a:pt x="9492" y="1"/>
                    <a:pt x="6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0" name="Google Shape;6270;p122"/>
            <p:cNvSpPr/>
            <p:nvPr/>
          </p:nvSpPr>
          <p:spPr>
            <a:xfrm>
              <a:off x="3266875" y="1821800"/>
              <a:ext cx="152525" cy="152525"/>
            </a:xfrm>
            <a:custGeom>
              <a:avLst/>
              <a:gdLst/>
              <a:ahLst/>
              <a:cxnLst/>
              <a:rect l="l" t="t" r="r" b="b"/>
              <a:pathLst>
                <a:path w="6101" h="6101" extrusionOk="0">
                  <a:moveTo>
                    <a:pt x="3066" y="1"/>
                  </a:moveTo>
                  <a:cubicBezTo>
                    <a:pt x="1370" y="1"/>
                    <a:pt x="0" y="1371"/>
                    <a:pt x="0" y="3034"/>
                  </a:cubicBezTo>
                  <a:cubicBezTo>
                    <a:pt x="0" y="4731"/>
                    <a:pt x="1370" y="6101"/>
                    <a:pt x="3066" y="6101"/>
                  </a:cubicBezTo>
                  <a:cubicBezTo>
                    <a:pt x="4730" y="6101"/>
                    <a:pt x="6100" y="4731"/>
                    <a:pt x="6100" y="3034"/>
                  </a:cubicBezTo>
                  <a:cubicBezTo>
                    <a:pt x="6100" y="1371"/>
                    <a:pt x="4730" y="1"/>
                    <a:pt x="3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1" name="Google Shape;6271;p122"/>
            <p:cNvSpPr/>
            <p:nvPr/>
          </p:nvSpPr>
          <p:spPr>
            <a:xfrm>
              <a:off x="4333525" y="1821800"/>
              <a:ext cx="153350" cy="152525"/>
            </a:xfrm>
            <a:custGeom>
              <a:avLst/>
              <a:gdLst/>
              <a:ahLst/>
              <a:cxnLst/>
              <a:rect l="l" t="t" r="r" b="b"/>
              <a:pathLst>
                <a:path w="6134" h="6101" extrusionOk="0">
                  <a:moveTo>
                    <a:pt x="3067" y="1"/>
                  </a:moveTo>
                  <a:cubicBezTo>
                    <a:pt x="1371" y="1"/>
                    <a:pt x="1" y="1371"/>
                    <a:pt x="1" y="3034"/>
                  </a:cubicBezTo>
                  <a:cubicBezTo>
                    <a:pt x="1" y="4731"/>
                    <a:pt x="1371" y="6101"/>
                    <a:pt x="3067" y="6101"/>
                  </a:cubicBezTo>
                  <a:cubicBezTo>
                    <a:pt x="4763" y="6101"/>
                    <a:pt x="6133" y="4731"/>
                    <a:pt x="6133" y="3034"/>
                  </a:cubicBez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2" name="Google Shape;6272;p122"/>
            <p:cNvSpPr/>
            <p:nvPr/>
          </p:nvSpPr>
          <p:spPr>
            <a:xfrm>
              <a:off x="3429975" y="2521500"/>
              <a:ext cx="740475" cy="729150"/>
            </a:xfrm>
            <a:custGeom>
              <a:avLst/>
              <a:gdLst/>
              <a:ahLst/>
              <a:cxnLst/>
              <a:rect l="l" t="t" r="r" b="b"/>
              <a:pathLst>
                <a:path w="29619" h="29166" extrusionOk="0">
                  <a:moveTo>
                    <a:pt x="11743" y="1"/>
                  </a:moveTo>
                  <a:lnTo>
                    <a:pt x="11743" y="18137"/>
                  </a:lnTo>
                  <a:cubicBezTo>
                    <a:pt x="7666" y="18855"/>
                    <a:pt x="3882" y="20943"/>
                    <a:pt x="1109" y="24107"/>
                  </a:cubicBezTo>
                  <a:cubicBezTo>
                    <a:pt x="0" y="25379"/>
                    <a:pt x="131" y="27303"/>
                    <a:pt x="1403" y="28413"/>
                  </a:cubicBezTo>
                  <a:cubicBezTo>
                    <a:pt x="1990" y="28934"/>
                    <a:pt x="2708" y="29163"/>
                    <a:pt x="3425" y="29163"/>
                  </a:cubicBezTo>
                  <a:cubicBezTo>
                    <a:pt x="4273" y="29163"/>
                    <a:pt x="5121" y="28837"/>
                    <a:pt x="5741" y="28119"/>
                  </a:cubicBezTo>
                  <a:cubicBezTo>
                    <a:pt x="8025" y="25509"/>
                    <a:pt x="11319" y="23976"/>
                    <a:pt x="14810" y="23976"/>
                  </a:cubicBezTo>
                  <a:cubicBezTo>
                    <a:pt x="18300" y="23976"/>
                    <a:pt x="21595" y="25509"/>
                    <a:pt x="23878" y="28119"/>
                  </a:cubicBezTo>
                  <a:cubicBezTo>
                    <a:pt x="24482" y="28812"/>
                    <a:pt x="25337" y="29166"/>
                    <a:pt x="26196" y="29166"/>
                  </a:cubicBezTo>
                  <a:cubicBezTo>
                    <a:pt x="26915" y="29166"/>
                    <a:pt x="27637" y="28918"/>
                    <a:pt x="28216" y="28413"/>
                  </a:cubicBezTo>
                  <a:cubicBezTo>
                    <a:pt x="29489" y="27303"/>
                    <a:pt x="29619" y="25379"/>
                    <a:pt x="28510" y="24107"/>
                  </a:cubicBezTo>
                  <a:cubicBezTo>
                    <a:pt x="25737" y="20943"/>
                    <a:pt x="21953" y="18855"/>
                    <a:pt x="17876" y="18137"/>
                  </a:cubicBezTo>
                  <a:lnTo>
                    <a:pt x="1787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3" name="Google Shape;6273;p122"/>
            <p:cNvSpPr/>
            <p:nvPr/>
          </p:nvSpPr>
          <p:spPr>
            <a:xfrm>
              <a:off x="3541700" y="2365675"/>
              <a:ext cx="517050" cy="231700"/>
            </a:xfrm>
            <a:custGeom>
              <a:avLst/>
              <a:gdLst/>
              <a:ahLst/>
              <a:cxnLst/>
              <a:rect l="l" t="t" r="r" b="b"/>
              <a:pathLst>
                <a:path w="20682" h="9268" extrusionOk="0">
                  <a:moveTo>
                    <a:pt x="3423" y="0"/>
                  </a:moveTo>
                  <a:cubicBezTo>
                    <a:pt x="2704" y="0"/>
                    <a:pt x="1982" y="248"/>
                    <a:pt x="1403" y="753"/>
                  </a:cubicBezTo>
                  <a:cubicBezTo>
                    <a:pt x="131" y="1863"/>
                    <a:pt x="0" y="3820"/>
                    <a:pt x="1109" y="5092"/>
                  </a:cubicBezTo>
                  <a:cubicBezTo>
                    <a:pt x="3458" y="7734"/>
                    <a:pt x="6818" y="9267"/>
                    <a:pt x="10341" y="9267"/>
                  </a:cubicBezTo>
                  <a:cubicBezTo>
                    <a:pt x="13864" y="9267"/>
                    <a:pt x="17223" y="7734"/>
                    <a:pt x="19572" y="5092"/>
                  </a:cubicBezTo>
                  <a:cubicBezTo>
                    <a:pt x="20681" y="3820"/>
                    <a:pt x="20551" y="1863"/>
                    <a:pt x="19278" y="753"/>
                  </a:cubicBezTo>
                  <a:cubicBezTo>
                    <a:pt x="18699" y="248"/>
                    <a:pt x="17977" y="0"/>
                    <a:pt x="17258" y="0"/>
                  </a:cubicBezTo>
                  <a:cubicBezTo>
                    <a:pt x="16399" y="0"/>
                    <a:pt x="15544" y="354"/>
                    <a:pt x="14940" y="1047"/>
                  </a:cubicBezTo>
                  <a:cubicBezTo>
                    <a:pt x="13798" y="2384"/>
                    <a:pt x="12102" y="3167"/>
                    <a:pt x="10341" y="3167"/>
                  </a:cubicBezTo>
                  <a:cubicBezTo>
                    <a:pt x="8579" y="3167"/>
                    <a:pt x="6883" y="2384"/>
                    <a:pt x="5741" y="1047"/>
                  </a:cubicBezTo>
                  <a:cubicBezTo>
                    <a:pt x="5137" y="354"/>
                    <a:pt x="4282" y="0"/>
                    <a:pt x="3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4" name="Google Shape;6274;p122"/>
            <p:cNvSpPr/>
            <p:nvPr/>
          </p:nvSpPr>
          <p:spPr>
            <a:xfrm>
              <a:off x="3723550" y="4399600"/>
              <a:ext cx="153325" cy="1057725"/>
            </a:xfrm>
            <a:custGeom>
              <a:avLst/>
              <a:gdLst/>
              <a:ahLst/>
              <a:cxnLst/>
              <a:rect l="l" t="t" r="r" b="b"/>
              <a:pathLst>
                <a:path w="6133" h="42309" extrusionOk="0">
                  <a:moveTo>
                    <a:pt x="3067" y="0"/>
                  </a:moveTo>
                  <a:cubicBezTo>
                    <a:pt x="1370" y="0"/>
                    <a:pt x="0" y="1370"/>
                    <a:pt x="0" y="3066"/>
                  </a:cubicBezTo>
                  <a:lnTo>
                    <a:pt x="0" y="42276"/>
                  </a:lnTo>
                  <a:cubicBezTo>
                    <a:pt x="1012" y="42276"/>
                    <a:pt x="2055" y="42308"/>
                    <a:pt x="3067" y="42308"/>
                  </a:cubicBezTo>
                  <a:cubicBezTo>
                    <a:pt x="4078" y="42308"/>
                    <a:pt x="5122" y="42276"/>
                    <a:pt x="6133" y="42276"/>
                  </a:cubicBezTo>
                  <a:lnTo>
                    <a:pt x="6133" y="3066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275" name="Google Shape;6275;p122"/>
          <p:cNvGrpSpPr/>
          <p:nvPr/>
        </p:nvGrpSpPr>
        <p:grpSpPr>
          <a:xfrm>
            <a:off x="3066001" y="2640228"/>
            <a:ext cx="520876" cy="520876"/>
            <a:chOff x="1190625" y="238125"/>
            <a:chExt cx="5219200" cy="5219200"/>
          </a:xfrm>
        </p:grpSpPr>
        <p:sp>
          <p:nvSpPr>
            <p:cNvPr id="6276" name="Google Shape;6276;p122"/>
            <p:cNvSpPr/>
            <p:nvPr/>
          </p:nvSpPr>
          <p:spPr>
            <a:xfrm>
              <a:off x="1190625" y="238125"/>
              <a:ext cx="5219200" cy="4857925"/>
            </a:xfrm>
            <a:custGeom>
              <a:avLst/>
              <a:gdLst/>
              <a:ahLst/>
              <a:cxnLst/>
              <a:rect l="l" t="t" r="r" b="b"/>
              <a:pathLst>
                <a:path w="208768" h="194317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07352"/>
                    <a:pt x="130" y="110288"/>
                    <a:pt x="359" y="113191"/>
                  </a:cubicBezTo>
                  <a:lnTo>
                    <a:pt x="42275" y="188282"/>
                  </a:lnTo>
                  <a:cubicBezTo>
                    <a:pt x="45179" y="190435"/>
                    <a:pt x="48245" y="192457"/>
                    <a:pt x="51376" y="194317"/>
                  </a:cubicBezTo>
                  <a:lnTo>
                    <a:pt x="157391" y="194317"/>
                  </a:lnTo>
                  <a:cubicBezTo>
                    <a:pt x="160522" y="192457"/>
                    <a:pt x="163589" y="190435"/>
                    <a:pt x="166492" y="188282"/>
                  </a:cubicBezTo>
                  <a:lnTo>
                    <a:pt x="208408" y="113191"/>
                  </a:lnTo>
                  <a:cubicBezTo>
                    <a:pt x="208637" y="110288"/>
                    <a:pt x="208767" y="107352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7" name="Google Shape;6277;p122"/>
            <p:cNvSpPr/>
            <p:nvPr/>
          </p:nvSpPr>
          <p:spPr>
            <a:xfrm>
              <a:off x="1199575" y="2754100"/>
              <a:ext cx="5201275" cy="2397400"/>
            </a:xfrm>
            <a:custGeom>
              <a:avLst/>
              <a:gdLst/>
              <a:ahLst/>
              <a:cxnLst/>
              <a:rect l="l" t="t" r="r" b="b"/>
              <a:pathLst>
                <a:path w="208051" h="95896" extrusionOk="0">
                  <a:moveTo>
                    <a:pt x="18352" y="1"/>
                  </a:moveTo>
                  <a:cubicBezTo>
                    <a:pt x="8675" y="1"/>
                    <a:pt x="1654" y="3445"/>
                    <a:pt x="1" y="12552"/>
                  </a:cubicBezTo>
                  <a:cubicBezTo>
                    <a:pt x="2578" y="43312"/>
                    <a:pt x="18496" y="70256"/>
                    <a:pt x="41917" y="87643"/>
                  </a:cubicBezTo>
                  <a:lnTo>
                    <a:pt x="31446" y="47553"/>
                  </a:lnTo>
                  <a:lnTo>
                    <a:pt x="31446" y="47553"/>
                  </a:lnTo>
                  <a:cubicBezTo>
                    <a:pt x="31447" y="47555"/>
                    <a:pt x="52487" y="95896"/>
                    <a:pt x="104026" y="95896"/>
                  </a:cubicBezTo>
                  <a:cubicBezTo>
                    <a:pt x="155563" y="95896"/>
                    <a:pt x="176604" y="47556"/>
                    <a:pt x="176605" y="47553"/>
                  </a:cubicBezTo>
                  <a:lnTo>
                    <a:pt x="176605" y="47553"/>
                  </a:lnTo>
                  <a:lnTo>
                    <a:pt x="166134" y="87643"/>
                  </a:lnTo>
                  <a:cubicBezTo>
                    <a:pt x="189587" y="70256"/>
                    <a:pt x="205473" y="43312"/>
                    <a:pt x="208050" y="12552"/>
                  </a:cubicBezTo>
                  <a:cubicBezTo>
                    <a:pt x="206397" y="3445"/>
                    <a:pt x="199376" y="1"/>
                    <a:pt x="189699" y="1"/>
                  </a:cubicBezTo>
                  <a:cubicBezTo>
                    <a:pt x="159657" y="1"/>
                    <a:pt x="104026" y="33200"/>
                    <a:pt x="104026" y="33200"/>
                  </a:cubicBezTo>
                  <a:cubicBezTo>
                    <a:pt x="104026" y="33200"/>
                    <a:pt x="48394" y="1"/>
                    <a:pt x="18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8" name="Google Shape;6278;p122"/>
            <p:cNvSpPr/>
            <p:nvPr/>
          </p:nvSpPr>
          <p:spPr>
            <a:xfrm>
              <a:off x="1859575" y="3387325"/>
              <a:ext cx="3881925" cy="1764175"/>
            </a:xfrm>
            <a:custGeom>
              <a:avLst/>
              <a:gdLst/>
              <a:ahLst/>
              <a:cxnLst/>
              <a:rect l="l" t="t" r="r" b="b"/>
              <a:pathLst>
                <a:path w="155277" h="70567" extrusionOk="0">
                  <a:moveTo>
                    <a:pt x="11442" y="0"/>
                  </a:moveTo>
                  <a:cubicBezTo>
                    <a:pt x="0" y="0"/>
                    <a:pt x="554" y="11198"/>
                    <a:pt x="5046" y="22224"/>
                  </a:cubicBezTo>
                  <a:cubicBezTo>
                    <a:pt x="5046" y="22224"/>
                    <a:pt x="26086" y="70567"/>
                    <a:pt x="77626" y="70567"/>
                  </a:cubicBezTo>
                  <a:cubicBezTo>
                    <a:pt x="129165" y="70567"/>
                    <a:pt x="150205" y="22224"/>
                    <a:pt x="150205" y="22224"/>
                  </a:cubicBezTo>
                  <a:cubicBezTo>
                    <a:pt x="154715" y="11198"/>
                    <a:pt x="155276" y="0"/>
                    <a:pt x="143833" y="0"/>
                  </a:cubicBezTo>
                  <a:cubicBezTo>
                    <a:pt x="133509" y="0"/>
                    <a:pt x="113412" y="9116"/>
                    <a:pt x="77626" y="35696"/>
                  </a:cubicBezTo>
                  <a:cubicBezTo>
                    <a:pt x="41855" y="9116"/>
                    <a:pt x="21766" y="0"/>
                    <a:pt x="114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9" name="Google Shape;6279;p122"/>
            <p:cNvSpPr/>
            <p:nvPr/>
          </p:nvSpPr>
          <p:spPr>
            <a:xfrm>
              <a:off x="1666875" y="3032000"/>
              <a:ext cx="611625" cy="611650"/>
            </a:xfrm>
            <a:custGeom>
              <a:avLst/>
              <a:gdLst/>
              <a:ahLst/>
              <a:cxnLst/>
              <a:rect l="l" t="t" r="r" b="b"/>
              <a:pathLst>
                <a:path w="24465" h="24466" extrusionOk="0">
                  <a:moveTo>
                    <a:pt x="12232" y="1"/>
                  </a:moveTo>
                  <a:cubicBezTo>
                    <a:pt x="5480" y="1"/>
                    <a:pt x="0" y="5481"/>
                    <a:pt x="0" y="12233"/>
                  </a:cubicBezTo>
                  <a:cubicBezTo>
                    <a:pt x="0" y="18985"/>
                    <a:pt x="5480" y="24466"/>
                    <a:pt x="12232" y="24466"/>
                  </a:cubicBezTo>
                  <a:cubicBezTo>
                    <a:pt x="18985" y="24466"/>
                    <a:pt x="24465" y="18985"/>
                    <a:pt x="24465" y="12233"/>
                  </a:cubicBezTo>
                  <a:cubicBezTo>
                    <a:pt x="24465" y="5481"/>
                    <a:pt x="18985" y="1"/>
                    <a:pt x="122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0" name="Google Shape;6280;p122"/>
            <p:cNvSpPr/>
            <p:nvPr/>
          </p:nvSpPr>
          <p:spPr>
            <a:xfrm>
              <a:off x="2475025" y="2195300"/>
              <a:ext cx="2650375" cy="3262025"/>
            </a:xfrm>
            <a:custGeom>
              <a:avLst/>
              <a:gdLst/>
              <a:ahLst/>
              <a:cxnLst/>
              <a:rect l="l" t="t" r="r" b="b"/>
              <a:pathLst>
                <a:path w="106015" h="130481" extrusionOk="0">
                  <a:moveTo>
                    <a:pt x="53008" y="1"/>
                  </a:moveTo>
                  <a:cubicBezTo>
                    <a:pt x="23748" y="1"/>
                    <a:pt x="0" y="23748"/>
                    <a:pt x="0" y="53008"/>
                  </a:cubicBezTo>
                  <a:lnTo>
                    <a:pt x="0" y="116030"/>
                  </a:lnTo>
                  <a:cubicBezTo>
                    <a:pt x="15527" y="125196"/>
                    <a:pt x="33664" y="130480"/>
                    <a:pt x="53008" y="130480"/>
                  </a:cubicBezTo>
                  <a:cubicBezTo>
                    <a:pt x="72351" y="130480"/>
                    <a:pt x="90488" y="125196"/>
                    <a:pt x="106015" y="116030"/>
                  </a:cubicBezTo>
                  <a:lnTo>
                    <a:pt x="106015" y="53008"/>
                  </a:lnTo>
                  <a:cubicBezTo>
                    <a:pt x="106015" y="23748"/>
                    <a:pt x="82268" y="1"/>
                    <a:pt x="530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1" name="Google Shape;6281;p122"/>
            <p:cNvSpPr/>
            <p:nvPr/>
          </p:nvSpPr>
          <p:spPr>
            <a:xfrm>
              <a:off x="3929875" y="2407325"/>
              <a:ext cx="611650" cy="611650"/>
            </a:xfrm>
            <a:custGeom>
              <a:avLst/>
              <a:gdLst/>
              <a:ahLst/>
              <a:cxnLst/>
              <a:rect l="l" t="t" r="r" b="b"/>
              <a:pathLst>
                <a:path w="24466" h="24466" extrusionOk="0">
                  <a:moveTo>
                    <a:pt x="12233" y="1"/>
                  </a:moveTo>
                  <a:cubicBezTo>
                    <a:pt x="5480" y="1"/>
                    <a:pt x="0" y="5481"/>
                    <a:pt x="0" y="12233"/>
                  </a:cubicBezTo>
                  <a:cubicBezTo>
                    <a:pt x="0" y="19018"/>
                    <a:pt x="5480" y="24466"/>
                    <a:pt x="12233" y="24466"/>
                  </a:cubicBezTo>
                  <a:cubicBezTo>
                    <a:pt x="18985" y="24466"/>
                    <a:pt x="24465" y="19018"/>
                    <a:pt x="24465" y="12233"/>
                  </a:cubicBezTo>
                  <a:cubicBezTo>
                    <a:pt x="24465" y="5481"/>
                    <a:pt x="18985" y="1"/>
                    <a:pt x="122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2" name="Google Shape;6282;p122"/>
            <p:cNvSpPr/>
            <p:nvPr/>
          </p:nvSpPr>
          <p:spPr>
            <a:xfrm>
              <a:off x="2832200" y="2930075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0"/>
                  </a:moveTo>
                  <a:cubicBezTo>
                    <a:pt x="7275" y="0"/>
                    <a:pt x="1" y="7307"/>
                    <a:pt x="1" y="16310"/>
                  </a:cubicBezTo>
                  <a:cubicBezTo>
                    <a:pt x="1" y="25313"/>
                    <a:pt x="7275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3" name="Google Shape;6283;p122"/>
            <p:cNvSpPr/>
            <p:nvPr/>
          </p:nvSpPr>
          <p:spPr>
            <a:xfrm>
              <a:off x="5859325" y="3112750"/>
              <a:ext cx="535000" cy="805725"/>
            </a:xfrm>
            <a:custGeom>
              <a:avLst/>
              <a:gdLst/>
              <a:ahLst/>
              <a:cxnLst/>
              <a:rect l="l" t="t" r="r" b="b"/>
              <a:pathLst>
                <a:path w="21400" h="32229" extrusionOk="0">
                  <a:moveTo>
                    <a:pt x="16311" y="0"/>
                  </a:moveTo>
                  <a:cubicBezTo>
                    <a:pt x="7308" y="0"/>
                    <a:pt x="1" y="7307"/>
                    <a:pt x="1" y="16310"/>
                  </a:cubicBezTo>
                  <a:cubicBezTo>
                    <a:pt x="1" y="24139"/>
                    <a:pt x="5481" y="30663"/>
                    <a:pt x="12820" y="32228"/>
                  </a:cubicBezTo>
                  <a:cubicBezTo>
                    <a:pt x="17224" y="22475"/>
                    <a:pt x="20192" y="11906"/>
                    <a:pt x="21399" y="816"/>
                  </a:cubicBezTo>
                  <a:cubicBezTo>
                    <a:pt x="19801" y="294"/>
                    <a:pt x="18072" y="0"/>
                    <a:pt x="16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4" name="Google Shape;6284;p122"/>
            <p:cNvSpPr/>
            <p:nvPr/>
          </p:nvSpPr>
          <p:spPr>
            <a:xfrm>
              <a:off x="4819575" y="4000000"/>
              <a:ext cx="305825" cy="611650"/>
            </a:xfrm>
            <a:custGeom>
              <a:avLst/>
              <a:gdLst/>
              <a:ahLst/>
              <a:cxnLst/>
              <a:rect l="l" t="t" r="r" b="b"/>
              <a:pathLst>
                <a:path w="12233" h="24466" extrusionOk="0">
                  <a:moveTo>
                    <a:pt x="12233" y="0"/>
                  </a:moveTo>
                  <a:cubicBezTo>
                    <a:pt x="5481" y="0"/>
                    <a:pt x="0" y="5481"/>
                    <a:pt x="0" y="12233"/>
                  </a:cubicBezTo>
                  <a:cubicBezTo>
                    <a:pt x="0" y="18985"/>
                    <a:pt x="5481" y="24465"/>
                    <a:pt x="12233" y="24465"/>
                  </a:cubicBezTo>
                  <a:lnTo>
                    <a:pt x="122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5" name="Google Shape;6285;p122"/>
            <p:cNvSpPr/>
            <p:nvPr/>
          </p:nvSpPr>
          <p:spPr>
            <a:xfrm>
              <a:off x="2780825" y="4458300"/>
              <a:ext cx="305850" cy="611650"/>
            </a:xfrm>
            <a:custGeom>
              <a:avLst/>
              <a:gdLst/>
              <a:ahLst/>
              <a:cxnLst/>
              <a:rect l="l" t="t" r="r" b="b"/>
              <a:pathLst>
                <a:path w="12234" h="24466" extrusionOk="0">
                  <a:moveTo>
                    <a:pt x="12233" y="1"/>
                  </a:moveTo>
                  <a:cubicBezTo>
                    <a:pt x="5481" y="1"/>
                    <a:pt x="1" y="5481"/>
                    <a:pt x="1" y="12233"/>
                  </a:cubicBezTo>
                  <a:cubicBezTo>
                    <a:pt x="1" y="19018"/>
                    <a:pt x="5481" y="24466"/>
                    <a:pt x="12233" y="24466"/>
                  </a:cubicBezTo>
                  <a:lnTo>
                    <a:pt x="122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6" name="Google Shape;6286;p122"/>
            <p:cNvSpPr/>
            <p:nvPr/>
          </p:nvSpPr>
          <p:spPr>
            <a:xfrm>
              <a:off x="3726000" y="36428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5" y="1"/>
                  </a:moveTo>
                  <a:cubicBezTo>
                    <a:pt x="3654" y="1"/>
                    <a:pt x="0" y="3654"/>
                    <a:pt x="0" y="8156"/>
                  </a:cubicBezTo>
                  <a:cubicBezTo>
                    <a:pt x="0" y="12657"/>
                    <a:pt x="3654" y="16311"/>
                    <a:pt x="8155" y="16311"/>
                  </a:cubicBezTo>
                  <a:cubicBezTo>
                    <a:pt x="12657" y="16311"/>
                    <a:pt x="16310" y="12657"/>
                    <a:pt x="16310" y="8156"/>
                  </a:cubicBezTo>
                  <a:cubicBezTo>
                    <a:pt x="16310" y="3654"/>
                    <a:pt x="12657" y="1"/>
                    <a:pt x="8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7" name="Google Shape;6287;p122"/>
            <p:cNvSpPr/>
            <p:nvPr/>
          </p:nvSpPr>
          <p:spPr>
            <a:xfrm>
              <a:off x="3163300" y="3642800"/>
              <a:ext cx="1273825" cy="1814525"/>
            </a:xfrm>
            <a:custGeom>
              <a:avLst/>
              <a:gdLst/>
              <a:ahLst/>
              <a:cxnLst/>
              <a:rect l="l" t="t" r="r" b="b"/>
              <a:pathLst>
                <a:path w="50953" h="72581" extrusionOk="0">
                  <a:moveTo>
                    <a:pt x="0" y="1"/>
                  </a:moveTo>
                  <a:lnTo>
                    <a:pt x="0" y="69449"/>
                  </a:lnTo>
                  <a:cubicBezTo>
                    <a:pt x="8155" y="71504"/>
                    <a:pt x="16669" y="72580"/>
                    <a:pt x="25477" y="72580"/>
                  </a:cubicBezTo>
                  <a:cubicBezTo>
                    <a:pt x="34284" y="72580"/>
                    <a:pt x="42798" y="71504"/>
                    <a:pt x="50953" y="69449"/>
                  </a:cubicBezTo>
                  <a:lnTo>
                    <a:pt x="50953" y="1"/>
                  </a:lnTo>
                  <a:cubicBezTo>
                    <a:pt x="50953" y="14060"/>
                    <a:pt x="39536" y="25477"/>
                    <a:pt x="25477" y="25477"/>
                  </a:cubicBezTo>
                  <a:cubicBezTo>
                    <a:pt x="11417" y="25477"/>
                    <a:pt x="0" y="14060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8" name="Google Shape;6288;p122"/>
            <p:cNvSpPr/>
            <p:nvPr/>
          </p:nvSpPr>
          <p:spPr>
            <a:xfrm>
              <a:off x="2039550" y="1574700"/>
              <a:ext cx="3521325" cy="1036525"/>
            </a:xfrm>
            <a:custGeom>
              <a:avLst/>
              <a:gdLst/>
              <a:ahLst/>
              <a:cxnLst/>
              <a:rect l="l" t="t" r="r" b="b"/>
              <a:pathLst>
                <a:path w="140853" h="41461" extrusionOk="0">
                  <a:moveTo>
                    <a:pt x="70427" y="1"/>
                  </a:moveTo>
                  <a:lnTo>
                    <a:pt x="0" y="17811"/>
                  </a:lnTo>
                  <a:cubicBezTo>
                    <a:pt x="0" y="17811"/>
                    <a:pt x="9623" y="41461"/>
                    <a:pt x="70427" y="41461"/>
                  </a:cubicBezTo>
                  <a:cubicBezTo>
                    <a:pt x="131230" y="41461"/>
                    <a:pt x="140853" y="17811"/>
                    <a:pt x="140853" y="17811"/>
                  </a:cubicBezTo>
                  <a:lnTo>
                    <a:pt x="704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9" name="Google Shape;6289;p122"/>
            <p:cNvSpPr/>
            <p:nvPr/>
          </p:nvSpPr>
          <p:spPr>
            <a:xfrm>
              <a:off x="2039550" y="1702750"/>
              <a:ext cx="2276075" cy="908475"/>
            </a:xfrm>
            <a:custGeom>
              <a:avLst/>
              <a:gdLst/>
              <a:ahLst/>
              <a:cxnLst/>
              <a:rect l="l" t="t" r="r" b="b"/>
              <a:pathLst>
                <a:path w="91043" h="36339" extrusionOk="0">
                  <a:moveTo>
                    <a:pt x="50170" y="0"/>
                  </a:moveTo>
                  <a:lnTo>
                    <a:pt x="0" y="12689"/>
                  </a:lnTo>
                  <a:cubicBezTo>
                    <a:pt x="0" y="12689"/>
                    <a:pt x="9623" y="36339"/>
                    <a:pt x="70427" y="36339"/>
                  </a:cubicBezTo>
                  <a:cubicBezTo>
                    <a:pt x="78092" y="36339"/>
                    <a:pt x="84942" y="35947"/>
                    <a:pt x="91042" y="35295"/>
                  </a:cubicBezTo>
                  <a:cubicBezTo>
                    <a:pt x="63935" y="29847"/>
                    <a:pt x="53888" y="12037"/>
                    <a:pt x="501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0" name="Google Shape;6290;p122"/>
            <p:cNvSpPr/>
            <p:nvPr/>
          </p:nvSpPr>
          <p:spPr>
            <a:xfrm>
              <a:off x="1812025" y="853800"/>
              <a:ext cx="3976375" cy="1231850"/>
            </a:xfrm>
            <a:custGeom>
              <a:avLst/>
              <a:gdLst/>
              <a:ahLst/>
              <a:cxnLst/>
              <a:rect l="l" t="t" r="r" b="b"/>
              <a:pathLst>
                <a:path w="159055" h="49274" extrusionOk="0">
                  <a:moveTo>
                    <a:pt x="79528" y="1"/>
                  </a:moveTo>
                  <a:cubicBezTo>
                    <a:pt x="41623" y="1"/>
                    <a:pt x="0" y="24759"/>
                    <a:pt x="0" y="41689"/>
                  </a:cubicBezTo>
                  <a:cubicBezTo>
                    <a:pt x="0" y="47384"/>
                    <a:pt x="4064" y="49273"/>
                    <a:pt x="11116" y="49273"/>
                  </a:cubicBezTo>
                  <a:cubicBezTo>
                    <a:pt x="25032" y="49273"/>
                    <a:pt x="50584" y="41918"/>
                    <a:pt x="79528" y="41918"/>
                  </a:cubicBezTo>
                  <a:cubicBezTo>
                    <a:pt x="108471" y="41918"/>
                    <a:pt x="134024" y="49273"/>
                    <a:pt x="147939" y="49273"/>
                  </a:cubicBezTo>
                  <a:cubicBezTo>
                    <a:pt x="154992" y="49273"/>
                    <a:pt x="159055" y="47384"/>
                    <a:pt x="159055" y="41689"/>
                  </a:cubicBezTo>
                  <a:cubicBezTo>
                    <a:pt x="159055" y="24759"/>
                    <a:pt x="117432" y="1"/>
                    <a:pt x="795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1" name="Google Shape;6291;p122"/>
            <p:cNvSpPr/>
            <p:nvPr/>
          </p:nvSpPr>
          <p:spPr>
            <a:xfrm>
              <a:off x="5014475" y="14695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8"/>
                    <a:pt x="3654" y="16311"/>
                    <a:pt x="8156" y="16311"/>
                  </a:cubicBezTo>
                  <a:cubicBezTo>
                    <a:pt x="12657" y="16311"/>
                    <a:pt x="16310" y="12658"/>
                    <a:pt x="16310" y="8156"/>
                  </a:cubicBezTo>
                  <a:cubicBezTo>
                    <a:pt x="16310" y="3654"/>
                    <a:pt x="12657" y="1"/>
                    <a:pt x="81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2" name="Google Shape;6292;p122"/>
            <p:cNvSpPr/>
            <p:nvPr/>
          </p:nvSpPr>
          <p:spPr>
            <a:xfrm>
              <a:off x="4009775" y="951675"/>
              <a:ext cx="611650" cy="611650"/>
            </a:xfrm>
            <a:custGeom>
              <a:avLst/>
              <a:gdLst/>
              <a:ahLst/>
              <a:cxnLst/>
              <a:rect l="l" t="t" r="r" b="b"/>
              <a:pathLst>
                <a:path w="24466" h="24466" extrusionOk="0">
                  <a:moveTo>
                    <a:pt x="12233" y="0"/>
                  </a:moveTo>
                  <a:cubicBezTo>
                    <a:pt x="5481" y="0"/>
                    <a:pt x="1" y="5481"/>
                    <a:pt x="1" y="12233"/>
                  </a:cubicBezTo>
                  <a:cubicBezTo>
                    <a:pt x="1" y="18985"/>
                    <a:pt x="5481" y="24465"/>
                    <a:pt x="12233" y="24465"/>
                  </a:cubicBezTo>
                  <a:cubicBezTo>
                    <a:pt x="18986" y="24465"/>
                    <a:pt x="24466" y="18985"/>
                    <a:pt x="24466" y="12233"/>
                  </a:cubicBezTo>
                  <a:cubicBezTo>
                    <a:pt x="24466" y="5481"/>
                    <a:pt x="18986" y="0"/>
                    <a:pt x="12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3" name="Google Shape;6293;p122"/>
            <p:cNvSpPr/>
            <p:nvPr/>
          </p:nvSpPr>
          <p:spPr>
            <a:xfrm>
              <a:off x="2974100" y="1295000"/>
              <a:ext cx="407775" cy="407775"/>
            </a:xfrm>
            <a:custGeom>
              <a:avLst/>
              <a:gdLst/>
              <a:ahLst/>
              <a:cxnLst/>
              <a:rect l="l" t="t" r="r" b="b"/>
              <a:pathLst>
                <a:path w="16311" h="16311" extrusionOk="0">
                  <a:moveTo>
                    <a:pt x="8156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cubicBezTo>
                    <a:pt x="12657" y="16310"/>
                    <a:pt x="16311" y="12657"/>
                    <a:pt x="16311" y="8155"/>
                  </a:cubicBezTo>
                  <a:cubicBezTo>
                    <a:pt x="16311" y="3654"/>
                    <a:pt x="12657" y="0"/>
                    <a:pt x="81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4" name="Google Shape;6294;p122"/>
            <p:cNvSpPr/>
            <p:nvPr/>
          </p:nvSpPr>
          <p:spPr>
            <a:xfrm>
              <a:off x="1946575" y="238125"/>
              <a:ext cx="1529075" cy="1325200"/>
            </a:xfrm>
            <a:custGeom>
              <a:avLst/>
              <a:gdLst/>
              <a:ahLst/>
              <a:cxnLst/>
              <a:rect l="l" t="t" r="r" b="b"/>
              <a:pathLst>
                <a:path w="61163" h="53008" extrusionOk="0">
                  <a:moveTo>
                    <a:pt x="26521" y="0"/>
                  </a:moveTo>
                  <a:cubicBezTo>
                    <a:pt x="11874" y="0"/>
                    <a:pt x="1" y="11874"/>
                    <a:pt x="1" y="26520"/>
                  </a:cubicBezTo>
                  <a:cubicBezTo>
                    <a:pt x="1" y="41134"/>
                    <a:pt x="11874" y="53007"/>
                    <a:pt x="26521" y="53007"/>
                  </a:cubicBezTo>
                  <a:cubicBezTo>
                    <a:pt x="41167" y="53007"/>
                    <a:pt x="61163" y="41134"/>
                    <a:pt x="61163" y="26520"/>
                  </a:cubicBezTo>
                  <a:cubicBezTo>
                    <a:pt x="61163" y="11874"/>
                    <a:pt x="41167" y="0"/>
                    <a:pt x="265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5" name="Google Shape;6295;p122"/>
            <p:cNvSpPr/>
            <p:nvPr/>
          </p:nvSpPr>
          <p:spPr>
            <a:xfrm>
              <a:off x="2099900" y="391425"/>
              <a:ext cx="1019375" cy="1019400"/>
            </a:xfrm>
            <a:custGeom>
              <a:avLst/>
              <a:gdLst/>
              <a:ahLst/>
              <a:cxnLst/>
              <a:rect l="l" t="t" r="r" b="b"/>
              <a:pathLst>
                <a:path w="40775" h="40776" extrusionOk="0">
                  <a:moveTo>
                    <a:pt x="20388" y="1"/>
                  </a:moveTo>
                  <a:cubicBezTo>
                    <a:pt x="9134" y="1"/>
                    <a:pt x="0" y="9101"/>
                    <a:pt x="0" y="20388"/>
                  </a:cubicBezTo>
                  <a:cubicBezTo>
                    <a:pt x="0" y="31642"/>
                    <a:pt x="9134" y="40775"/>
                    <a:pt x="20388" y="40775"/>
                  </a:cubicBezTo>
                  <a:cubicBezTo>
                    <a:pt x="31641" y="40775"/>
                    <a:pt x="40775" y="31642"/>
                    <a:pt x="40775" y="20388"/>
                  </a:cubicBezTo>
                  <a:cubicBezTo>
                    <a:pt x="40775" y="9101"/>
                    <a:pt x="31641" y="1"/>
                    <a:pt x="203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6" name="Google Shape;6296;p122"/>
            <p:cNvSpPr/>
            <p:nvPr/>
          </p:nvSpPr>
          <p:spPr>
            <a:xfrm>
              <a:off x="2303775" y="747800"/>
              <a:ext cx="611650" cy="305825"/>
            </a:xfrm>
            <a:custGeom>
              <a:avLst/>
              <a:gdLst/>
              <a:ahLst/>
              <a:cxnLst/>
              <a:rect l="l" t="t" r="r" b="b"/>
              <a:pathLst>
                <a:path w="24466" h="12233" extrusionOk="0">
                  <a:moveTo>
                    <a:pt x="6100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00" y="12233"/>
                  </a:cubicBezTo>
                  <a:lnTo>
                    <a:pt x="18332" y="12233"/>
                  </a:lnTo>
                  <a:cubicBezTo>
                    <a:pt x="21725" y="12233"/>
                    <a:pt x="24465" y="9493"/>
                    <a:pt x="24465" y="6133"/>
                  </a:cubicBezTo>
                  <a:cubicBezTo>
                    <a:pt x="24465" y="2740"/>
                    <a:pt x="21725" y="0"/>
                    <a:pt x="183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7" name="Google Shape;6297;p122"/>
            <p:cNvSpPr/>
            <p:nvPr/>
          </p:nvSpPr>
          <p:spPr>
            <a:xfrm>
              <a:off x="4148425" y="238125"/>
              <a:ext cx="1529075" cy="1325200"/>
            </a:xfrm>
            <a:custGeom>
              <a:avLst/>
              <a:gdLst/>
              <a:ahLst/>
              <a:cxnLst/>
              <a:rect l="l" t="t" r="r" b="b"/>
              <a:pathLst>
                <a:path w="61163" h="53008" extrusionOk="0">
                  <a:moveTo>
                    <a:pt x="34643" y="0"/>
                  </a:moveTo>
                  <a:cubicBezTo>
                    <a:pt x="20029" y="0"/>
                    <a:pt x="0" y="11874"/>
                    <a:pt x="0" y="26520"/>
                  </a:cubicBezTo>
                  <a:cubicBezTo>
                    <a:pt x="0" y="41134"/>
                    <a:pt x="20029" y="53007"/>
                    <a:pt x="34643" y="53007"/>
                  </a:cubicBezTo>
                  <a:cubicBezTo>
                    <a:pt x="49289" y="53007"/>
                    <a:pt x="61162" y="41134"/>
                    <a:pt x="61162" y="26520"/>
                  </a:cubicBezTo>
                  <a:cubicBezTo>
                    <a:pt x="61162" y="11874"/>
                    <a:pt x="49289" y="0"/>
                    <a:pt x="346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8" name="Google Shape;6298;p122"/>
            <p:cNvSpPr/>
            <p:nvPr/>
          </p:nvSpPr>
          <p:spPr>
            <a:xfrm>
              <a:off x="4504800" y="391425"/>
              <a:ext cx="1019375" cy="1019400"/>
            </a:xfrm>
            <a:custGeom>
              <a:avLst/>
              <a:gdLst/>
              <a:ahLst/>
              <a:cxnLst/>
              <a:rect l="l" t="t" r="r" b="b"/>
              <a:pathLst>
                <a:path w="40775" h="40776" extrusionOk="0">
                  <a:moveTo>
                    <a:pt x="20388" y="1"/>
                  </a:moveTo>
                  <a:cubicBezTo>
                    <a:pt x="9134" y="1"/>
                    <a:pt x="0" y="9101"/>
                    <a:pt x="0" y="20388"/>
                  </a:cubicBezTo>
                  <a:cubicBezTo>
                    <a:pt x="0" y="31642"/>
                    <a:pt x="9134" y="40775"/>
                    <a:pt x="20388" y="40775"/>
                  </a:cubicBezTo>
                  <a:cubicBezTo>
                    <a:pt x="31641" y="40775"/>
                    <a:pt x="40775" y="31642"/>
                    <a:pt x="40775" y="20388"/>
                  </a:cubicBezTo>
                  <a:cubicBezTo>
                    <a:pt x="40775" y="9101"/>
                    <a:pt x="31641" y="1"/>
                    <a:pt x="203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9" name="Google Shape;6299;p122"/>
            <p:cNvSpPr/>
            <p:nvPr/>
          </p:nvSpPr>
          <p:spPr>
            <a:xfrm>
              <a:off x="4708675" y="747800"/>
              <a:ext cx="611625" cy="305825"/>
            </a:xfrm>
            <a:custGeom>
              <a:avLst/>
              <a:gdLst/>
              <a:ahLst/>
              <a:cxnLst/>
              <a:rect l="l" t="t" r="r" b="b"/>
              <a:pathLst>
                <a:path w="24465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18365" y="12233"/>
                  </a:lnTo>
                  <a:cubicBezTo>
                    <a:pt x="21725" y="12233"/>
                    <a:pt x="24465" y="9493"/>
                    <a:pt x="24465" y="6133"/>
                  </a:cubicBezTo>
                  <a:cubicBezTo>
                    <a:pt x="24465" y="2740"/>
                    <a:pt x="21725" y="0"/>
                    <a:pt x="18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0" name="Google Shape;6300;p122"/>
            <p:cNvSpPr/>
            <p:nvPr/>
          </p:nvSpPr>
          <p:spPr>
            <a:xfrm>
              <a:off x="3086650" y="3520475"/>
              <a:ext cx="153325" cy="1876500"/>
            </a:xfrm>
            <a:custGeom>
              <a:avLst/>
              <a:gdLst/>
              <a:ahLst/>
              <a:cxnLst/>
              <a:rect l="l" t="t" r="r" b="b"/>
              <a:pathLst>
                <a:path w="6133" h="75060" extrusionOk="0">
                  <a:moveTo>
                    <a:pt x="3066" y="1"/>
                  </a:moveTo>
                  <a:cubicBezTo>
                    <a:pt x="1370" y="1"/>
                    <a:pt x="0" y="1371"/>
                    <a:pt x="0" y="3067"/>
                  </a:cubicBezTo>
                  <a:lnTo>
                    <a:pt x="0" y="73526"/>
                  </a:lnTo>
                  <a:cubicBezTo>
                    <a:pt x="2023" y="74081"/>
                    <a:pt x="4045" y="74603"/>
                    <a:pt x="6133" y="75059"/>
                  </a:cubicBezTo>
                  <a:lnTo>
                    <a:pt x="6133" y="3067"/>
                  </a:lnTo>
                  <a:cubicBezTo>
                    <a:pt x="6133" y="1371"/>
                    <a:pt x="4763" y="1"/>
                    <a:pt x="30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1" name="Google Shape;6301;p122"/>
            <p:cNvSpPr/>
            <p:nvPr/>
          </p:nvSpPr>
          <p:spPr>
            <a:xfrm>
              <a:off x="4361275" y="3520475"/>
              <a:ext cx="152500" cy="1876500"/>
            </a:xfrm>
            <a:custGeom>
              <a:avLst/>
              <a:gdLst/>
              <a:ahLst/>
              <a:cxnLst/>
              <a:rect l="l" t="t" r="r" b="b"/>
              <a:pathLst>
                <a:path w="6100" h="75060" extrusionOk="0">
                  <a:moveTo>
                    <a:pt x="3034" y="1"/>
                  </a:moveTo>
                  <a:cubicBezTo>
                    <a:pt x="1337" y="1"/>
                    <a:pt x="0" y="1371"/>
                    <a:pt x="0" y="3067"/>
                  </a:cubicBezTo>
                  <a:lnTo>
                    <a:pt x="0" y="75059"/>
                  </a:lnTo>
                  <a:cubicBezTo>
                    <a:pt x="2055" y="74603"/>
                    <a:pt x="4078" y="74081"/>
                    <a:pt x="6100" y="73526"/>
                  </a:cubicBezTo>
                  <a:lnTo>
                    <a:pt x="6100" y="3067"/>
                  </a:lnTo>
                  <a:cubicBezTo>
                    <a:pt x="6100" y="1371"/>
                    <a:pt x="4730" y="1"/>
                    <a:pt x="30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302" name="Google Shape;6302;p122"/>
          <p:cNvGrpSpPr/>
          <p:nvPr/>
        </p:nvGrpSpPr>
        <p:grpSpPr>
          <a:xfrm>
            <a:off x="2240305" y="2640228"/>
            <a:ext cx="522830" cy="520876"/>
            <a:chOff x="1180825" y="238125"/>
            <a:chExt cx="5238775" cy="5219200"/>
          </a:xfrm>
        </p:grpSpPr>
        <p:sp>
          <p:nvSpPr>
            <p:cNvPr id="6303" name="Google Shape;6303;p122"/>
            <p:cNvSpPr/>
            <p:nvPr/>
          </p:nvSpPr>
          <p:spPr>
            <a:xfrm>
              <a:off x="1190625" y="238125"/>
              <a:ext cx="5219200" cy="5034075"/>
            </a:xfrm>
            <a:custGeom>
              <a:avLst/>
              <a:gdLst/>
              <a:ahLst/>
              <a:cxnLst/>
              <a:rect l="l" t="t" r="r" b="b"/>
              <a:pathLst>
                <a:path w="208768" h="201363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1621"/>
                    <a:pt x="10438" y="156412"/>
                    <a:pt x="27499" y="174973"/>
                  </a:cubicBezTo>
                  <a:lnTo>
                    <a:pt x="30565" y="174973"/>
                  </a:lnTo>
                  <a:lnTo>
                    <a:pt x="34186" y="181627"/>
                  </a:lnTo>
                  <a:cubicBezTo>
                    <a:pt x="43352" y="189945"/>
                    <a:pt x="53986" y="196698"/>
                    <a:pt x="65696" y="201362"/>
                  </a:cubicBezTo>
                  <a:lnTo>
                    <a:pt x="143071" y="201362"/>
                  </a:lnTo>
                  <a:cubicBezTo>
                    <a:pt x="154781" y="196698"/>
                    <a:pt x="165415" y="189945"/>
                    <a:pt x="174582" y="181627"/>
                  </a:cubicBezTo>
                  <a:lnTo>
                    <a:pt x="178202" y="174973"/>
                  </a:lnTo>
                  <a:lnTo>
                    <a:pt x="181269" y="174973"/>
                  </a:lnTo>
                  <a:cubicBezTo>
                    <a:pt x="198329" y="156412"/>
                    <a:pt x="208767" y="131621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4" name="Google Shape;6304;p122"/>
            <p:cNvSpPr/>
            <p:nvPr/>
          </p:nvSpPr>
          <p:spPr>
            <a:xfrm>
              <a:off x="5812025" y="3841750"/>
              <a:ext cx="607575" cy="492625"/>
            </a:xfrm>
            <a:custGeom>
              <a:avLst/>
              <a:gdLst/>
              <a:ahLst/>
              <a:cxnLst/>
              <a:rect l="l" t="t" r="r" b="b"/>
              <a:pathLst>
                <a:path w="24303" h="19705" extrusionOk="0">
                  <a:moveTo>
                    <a:pt x="3456" y="0"/>
                  </a:moveTo>
                  <a:cubicBezTo>
                    <a:pt x="2547" y="0"/>
                    <a:pt x="1648" y="403"/>
                    <a:pt x="1045" y="1176"/>
                  </a:cubicBezTo>
                  <a:cubicBezTo>
                    <a:pt x="1" y="2514"/>
                    <a:pt x="229" y="4438"/>
                    <a:pt x="1567" y="5450"/>
                  </a:cubicBezTo>
                  <a:lnTo>
                    <a:pt x="18986" y="19052"/>
                  </a:lnTo>
                  <a:cubicBezTo>
                    <a:pt x="19540" y="19476"/>
                    <a:pt x="20192" y="19705"/>
                    <a:pt x="20845" y="19705"/>
                  </a:cubicBezTo>
                  <a:cubicBezTo>
                    <a:pt x="21758" y="19705"/>
                    <a:pt x="22672" y="19313"/>
                    <a:pt x="23259" y="18530"/>
                  </a:cubicBezTo>
                  <a:cubicBezTo>
                    <a:pt x="24303" y="17193"/>
                    <a:pt x="24074" y="15268"/>
                    <a:pt x="22737" y="14224"/>
                  </a:cubicBezTo>
                  <a:lnTo>
                    <a:pt x="5350" y="655"/>
                  </a:lnTo>
                  <a:cubicBezTo>
                    <a:pt x="4787" y="214"/>
                    <a:pt x="4118" y="0"/>
                    <a:pt x="3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5" name="Google Shape;6305;p122"/>
            <p:cNvSpPr/>
            <p:nvPr/>
          </p:nvSpPr>
          <p:spPr>
            <a:xfrm>
              <a:off x="1180825" y="3841750"/>
              <a:ext cx="607575" cy="492625"/>
            </a:xfrm>
            <a:custGeom>
              <a:avLst/>
              <a:gdLst/>
              <a:ahLst/>
              <a:cxnLst/>
              <a:rect l="l" t="t" r="r" b="b"/>
              <a:pathLst>
                <a:path w="24303" h="19705" extrusionOk="0">
                  <a:moveTo>
                    <a:pt x="20848" y="0"/>
                  </a:moveTo>
                  <a:cubicBezTo>
                    <a:pt x="20185" y="0"/>
                    <a:pt x="19517" y="214"/>
                    <a:pt x="18953" y="655"/>
                  </a:cubicBezTo>
                  <a:lnTo>
                    <a:pt x="1566" y="14224"/>
                  </a:lnTo>
                  <a:cubicBezTo>
                    <a:pt x="229" y="15268"/>
                    <a:pt x="1" y="17193"/>
                    <a:pt x="1044" y="18530"/>
                  </a:cubicBezTo>
                  <a:cubicBezTo>
                    <a:pt x="1632" y="19313"/>
                    <a:pt x="2545" y="19705"/>
                    <a:pt x="3458" y="19705"/>
                  </a:cubicBezTo>
                  <a:cubicBezTo>
                    <a:pt x="4111" y="19705"/>
                    <a:pt x="4763" y="19476"/>
                    <a:pt x="5318" y="19052"/>
                  </a:cubicBezTo>
                  <a:lnTo>
                    <a:pt x="22737" y="5450"/>
                  </a:lnTo>
                  <a:cubicBezTo>
                    <a:pt x="24074" y="4438"/>
                    <a:pt x="24302" y="2514"/>
                    <a:pt x="23259" y="1176"/>
                  </a:cubicBezTo>
                  <a:cubicBezTo>
                    <a:pt x="22655" y="403"/>
                    <a:pt x="21757" y="0"/>
                    <a:pt x="208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6" name="Google Shape;6306;p122"/>
            <p:cNvSpPr/>
            <p:nvPr/>
          </p:nvSpPr>
          <p:spPr>
            <a:xfrm>
              <a:off x="5555150" y="4372325"/>
              <a:ext cx="183500" cy="406500"/>
            </a:xfrm>
            <a:custGeom>
              <a:avLst/>
              <a:gdLst/>
              <a:ahLst/>
              <a:cxnLst/>
              <a:rect l="l" t="t" r="r" b="b"/>
              <a:pathLst>
                <a:path w="7340" h="16260" extrusionOk="0">
                  <a:moveTo>
                    <a:pt x="4111" y="1"/>
                  </a:moveTo>
                  <a:cubicBezTo>
                    <a:pt x="2542" y="1"/>
                    <a:pt x="1232" y="1220"/>
                    <a:pt x="1110" y="2787"/>
                  </a:cubicBezTo>
                  <a:lnTo>
                    <a:pt x="1" y="16259"/>
                  </a:lnTo>
                  <a:cubicBezTo>
                    <a:pt x="2317" y="14139"/>
                    <a:pt x="4567" y="11921"/>
                    <a:pt x="6688" y="9605"/>
                  </a:cubicBezTo>
                  <a:lnTo>
                    <a:pt x="7210" y="3309"/>
                  </a:lnTo>
                  <a:cubicBezTo>
                    <a:pt x="7340" y="1613"/>
                    <a:pt x="6068" y="145"/>
                    <a:pt x="4404" y="15"/>
                  </a:cubicBezTo>
                  <a:cubicBezTo>
                    <a:pt x="4306" y="5"/>
                    <a:pt x="4208" y="1"/>
                    <a:pt x="4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7" name="Google Shape;6307;p122"/>
            <p:cNvSpPr/>
            <p:nvPr/>
          </p:nvSpPr>
          <p:spPr>
            <a:xfrm>
              <a:off x="4776350" y="3950825"/>
              <a:ext cx="969650" cy="574375"/>
            </a:xfrm>
            <a:custGeom>
              <a:avLst/>
              <a:gdLst/>
              <a:ahLst/>
              <a:cxnLst/>
              <a:rect l="l" t="t" r="r" b="b"/>
              <a:pathLst>
                <a:path w="38786" h="22975" extrusionOk="0">
                  <a:moveTo>
                    <a:pt x="3490" y="0"/>
                  </a:moveTo>
                  <a:cubicBezTo>
                    <a:pt x="2399" y="0"/>
                    <a:pt x="1348" y="602"/>
                    <a:pt x="783" y="1641"/>
                  </a:cubicBezTo>
                  <a:cubicBezTo>
                    <a:pt x="1" y="3109"/>
                    <a:pt x="588" y="4968"/>
                    <a:pt x="2056" y="5751"/>
                  </a:cubicBezTo>
                  <a:lnTo>
                    <a:pt x="33860" y="22616"/>
                  </a:lnTo>
                  <a:cubicBezTo>
                    <a:pt x="34317" y="22844"/>
                    <a:pt x="34806" y="22975"/>
                    <a:pt x="35295" y="22975"/>
                  </a:cubicBezTo>
                  <a:cubicBezTo>
                    <a:pt x="36404" y="22975"/>
                    <a:pt x="37448" y="22387"/>
                    <a:pt x="38003" y="21344"/>
                  </a:cubicBezTo>
                  <a:cubicBezTo>
                    <a:pt x="38786" y="19843"/>
                    <a:pt x="38231" y="17984"/>
                    <a:pt x="36731" y="17201"/>
                  </a:cubicBezTo>
                  <a:lnTo>
                    <a:pt x="4926" y="369"/>
                  </a:lnTo>
                  <a:cubicBezTo>
                    <a:pt x="4465" y="119"/>
                    <a:pt x="3974" y="0"/>
                    <a:pt x="34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8" name="Google Shape;6308;p122"/>
            <p:cNvSpPr/>
            <p:nvPr/>
          </p:nvSpPr>
          <p:spPr>
            <a:xfrm>
              <a:off x="1861775" y="4372325"/>
              <a:ext cx="183500" cy="406500"/>
            </a:xfrm>
            <a:custGeom>
              <a:avLst/>
              <a:gdLst/>
              <a:ahLst/>
              <a:cxnLst/>
              <a:rect l="l" t="t" r="r" b="b"/>
              <a:pathLst>
                <a:path w="7340" h="16260" extrusionOk="0">
                  <a:moveTo>
                    <a:pt x="3229" y="1"/>
                  </a:moveTo>
                  <a:cubicBezTo>
                    <a:pt x="3132" y="1"/>
                    <a:pt x="3034" y="5"/>
                    <a:pt x="2936" y="15"/>
                  </a:cubicBezTo>
                  <a:cubicBezTo>
                    <a:pt x="1272" y="145"/>
                    <a:pt x="0" y="1613"/>
                    <a:pt x="131" y="3309"/>
                  </a:cubicBezTo>
                  <a:lnTo>
                    <a:pt x="653" y="9605"/>
                  </a:lnTo>
                  <a:cubicBezTo>
                    <a:pt x="2773" y="11921"/>
                    <a:pt x="5024" y="14139"/>
                    <a:pt x="7340" y="16259"/>
                  </a:cubicBezTo>
                  <a:lnTo>
                    <a:pt x="6231" y="2787"/>
                  </a:lnTo>
                  <a:cubicBezTo>
                    <a:pt x="6108" y="1220"/>
                    <a:pt x="4798" y="1"/>
                    <a:pt x="3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9" name="Google Shape;6309;p122"/>
            <p:cNvSpPr/>
            <p:nvPr/>
          </p:nvSpPr>
          <p:spPr>
            <a:xfrm>
              <a:off x="1854425" y="3950825"/>
              <a:ext cx="969650" cy="574375"/>
            </a:xfrm>
            <a:custGeom>
              <a:avLst/>
              <a:gdLst/>
              <a:ahLst/>
              <a:cxnLst/>
              <a:rect l="l" t="t" r="r" b="b"/>
              <a:pathLst>
                <a:path w="38786" h="22975" extrusionOk="0">
                  <a:moveTo>
                    <a:pt x="35296" y="0"/>
                  </a:moveTo>
                  <a:cubicBezTo>
                    <a:pt x="34813" y="0"/>
                    <a:pt x="34321" y="119"/>
                    <a:pt x="33860" y="369"/>
                  </a:cubicBezTo>
                  <a:lnTo>
                    <a:pt x="2056" y="17201"/>
                  </a:lnTo>
                  <a:cubicBezTo>
                    <a:pt x="555" y="17984"/>
                    <a:pt x="1" y="19843"/>
                    <a:pt x="783" y="21344"/>
                  </a:cubicBezTo>
                  <a:cubicBezTo>
                    <a:pt x="1338" y="22387"/>
                    <a:pt x="2382" y="22975"/>
                    <a:pt x="3491" y="22975"/>
                  </a:cubicBezTo>
                  <a:cubicBezTo>
                    <a:pt x="3980" y="22975"/>
                    <a:pt x="4469" y="22844"/>
                    <a:pt x="4926" y="22616"/>
                  </a:cubicBezTo>
                  <a:lnTo>
                    <a:pt x="36731" y="5751"/>
                  </a:lnTo>
                  <a:cubicBezTo>
                    <a:pt x="38198" y="4968"/>
                    <a:pt x="38786" y="3109"/>
                    <a:pt x="38003" y="1641"/>
                  </a:cubicBezTo>
                  <a:cubicBezTo>
                    <a:pt x="37438" y="602"/>
                    <a:pt x="36387" y="0"/>
                    <a:pt x="352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0" name="Google Shape;6310;p122"/>
            <p:cNvSpPr/>
            <p:nvPr/>
          </p:nvSpPr>
          <p:spPr>
            <a:xfrm>
              <a:off x="5432825" y="2579375"/>
              <a:ext cx="551300" cy="1414950"/>
            </a:xfrm>
            <a:custGeom>
              <a:avLst/>
              <a:gdLst/>
              <a:ahLst/>
              <a:cxnLst/>
              <a:rect l="l" t="t" r="r" b="b"/>
              <a:pathLst>
                <a:path w="22052" h="56598" extrusionOk="0">
                  <a:moveTo>
                    <a:pt x="3404" y="0"/>
                  </a:moveTo>
                  <a:cubicBezTo>
                    <a:pt x="3110" y="0"/>
                    <a:pt x="2810" y="43"/>
                    <a:pt x="2512" y="132"/>
                  </a:cubicBezTo>
                  <a:cubicBezTo>
                    <a:pt x="914" y="621"/>
                    <a:pt x="1" y="2318"/>
                    <a:pt x="457" y="3949"/>
                  </a:cubicBezTo>
                  <a:lnTo>
                    <a:pt x="15691" y="54444"/>
                  </a:lnTo>
                  <a:cubicBezTo>
                    <a:pt x="16082" y="55749"/>
                    <a:pt x="17322" y="56597"/>
                    <a:pt x="18626" y="56597"/>
                  </a:cubicBezTo>
                  <a:cubicBezTo>
                    <a:pt x="18920" y="56597"/>
                    <a:pt x="19214" y="56564"/>
                    <a:pt x="19507" y="56467"/>
                  </a:cubicBezTo>
                  <a:cubicBezTo>
                    <a:pt x="21138" y="55977"/>
                    <a:pt x="22052" y="54281"/>
                    <a:pt x="21562" y="52650"/>
                  </a:cubicBezTo>
                  <a:lnTo>
                    <a:pt x="6329" y="2187"/>
                  </a:lnTo>
                  <a:cubicBezTo>
                    <a:pt x="5929" y="854"/>
                    <a:pt x="4722" y="0"/>
                    <a:pt x="34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1" name="Google Shape;6311;p122"/>
            <p:cNvSpPr/>
            <p:nvPr/>
          </p:nvSpPr>
          <p:spPr>
            <a:xfrm>
              <a:off x="4423250" y="2579450"/>
              <a:ext cx="1181675" cy="619750"/>
            </a:xfrm>
            <a:custGeom>
              <a:avLst/>
              <a:gdLst/>
              <a:ahLst/>
              <a:cxnLst/>
              <a:rect l="l" t="t" r="r" b="b"/>
              <a:pathLst>
                <a:path w="47267" h="24790" extrusionOk="0">
                  <a:moveTo>
                    <a:pt x="43808" y="1"/>
                  </a:moveTo>
                  <a:cubicBezTo>
                    <a:pt x="43371" y="1"/>
                    <a:pt x="42926" y="95"/>
                    <a:pt x="42504" y="292"/>
                  </a:cubicBezTo>
                  <a:lnTo>
                    <a:pt x="2186" y="18951"/>
                  </a:lnTo>
                  <a:cubicBezTo>
                    <a:pt x="653" y="19668"/>
                    <a:pt x="0" y="21495"/>
                    <a:pt x="718" y="23028"/>
                  </a:cubicBezTo>
                  <a:cubicBezTo>
                    <a:pt x="1240" y="24137"/>
                    <a:pt x="2316" y="24790"/>
                    <a:pt x="3490" y="24790"/>
                  </a:cubicBezTo>
                  <a:cubicBezTo>
                    <a:pt x="3915" y="24790"/>
                    <a:pt x="4339" y="24692"/>
                    <a:pt x="4763" y="24529"/>
                  </a:cubicBezTo>
                  <a:lnTo>
                    <a:pt x="45081" y="5838"/>
                  </a:lnTo>
                  <a:cubicBezTo>
                    <a:pt x="46614" y="5120"/>
                    <a:pt x="47266" y="3293"/>
                    <a:pt x="46549" y="1760"/>
                  </a:cubicBezTo>
                  <a:cubicBezTo>
                    <a:pt x="46052" y="649"/>
                    <a:pt x="44957" y="1"/>
                    <a:pt x="438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2" name="Google Shape;6312;p122"/>
            <p:cNvSpPr/>
            <p:nvPr/>
          </p:nvSpPr>
          <p:spPr>
            <a:xfrm>
              <a:off x="1616300" y="2579375"/>
              <a:ext cx="551300" cy="1414950"/>
            </a:xfrm>
            <a:custGeom>
              <a:avLst/>
              <a:gdLst/>
              <a:ahLst/>
              <a:cxnLst/>
              <a:rect l="l" t="t" r="r" b="b"/>
              <a:pathLst>
                <a:path w="22052" h="56598" extrusionOk="0">
                  <a:moveTo>
                    <a:pt x="18648" y="0"/>
                  </a:moveTo>
                  <a:cubicBezTo>
                    <a:pt x="17330" y="0"/>
                    <a:pt x="16123" y="854"/>
                    <a:pt x="15723" y="2187"/>
                  </a:cubicBezTo>
                  <a:lnTo>
                    <a:pt x="490" y="52650"/>
                  </a:lnTo>
                  <a:cubicBezTo>
                    <a:pt x="1" y="54281"/>
                    <a:pt x="914" y="55977"/>
                    <a:pt x="2545" y="56467"/>
                  </a:cubicBezTo>
                  <a:cubicBezTo>
                    <a:pt x="2839" y="56564"/>
                    <a:pt x="3132" y="56597"/>
                    <a:pt x="3426" y="56597"/>
                  </a:cubicBezTo>
                  <a:cubicBezTo>
                    <a:pt x="4730" y="56597"/>
                    <a:pt x="5970" y="55749"/>
                    <a:pt x="6361" y="54444"/>
                  </a:cubicBezTo>
                  <a:lnTo>
                    <a:pt x="21595" y="3949"/>
                  </a:lnTo>
                  <a:cubicBezTo>
                    <a:pt x="22052" y="2318"/>
                    <a:pt x="21138" y="621"/>
                    <a:pt x="19540" y="132"/>
                  </a:cubicBezTo>
                  <a:cubicBezTo>
                    <a:pt x="19242" y="43"/>
                    <a:pt x="18942" y="0"/>
                    <a:pt x="186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3" name="Google Shape;6313;p122"/>
            <p:cNvSpPr/>
            <p:nvPr/>
          </p:nvSpPr>
          <p:spPr>
            <a:xfrm>
              <a:off x="1995500" y="2579450"/>
              <a:ext cx="1181675" cy="619750"/>
            </a:xfrm>
            <a:custGeom>
              <a:avLst/>
              <a:gdLst/>
              <a:ahLst/>
              <a:cxnLst/>
              <a:rect l="l" t="t" r="r" b="b"/>
              <a:pathLst>
                <a:path w="47267" h="24790" extrusionOk="0">
                  <a:moveTo>
                    <a:pt x="3460" y="1"/>
                  </a:moveTo>
                  <a:cubicBezTo>
                    <a:pt x="2310" y="1"/>
                    <a:pt x="1215" y="649"/>
                    <a:pt x="718" y="1760"/>
                  </a:cubicBezTo>
                  <a:cubicBezTo>
                    <a:pt x="1" y="3293"/>
                    <a:pt x="653" y="5120"/>
                    <a:pt x="2186" y="5838"/>
                  </a:cubicBezTo>
                  <a:lnTo>
                    <a:pt x="42504" y="24529"/>
                  </a:lnTo>
                  <a:cubicBezTo>
                    <a:pt x="42929" y="24692"/>
                    <a:pt x="43353" y="24790"/>
                    <a:pt x="43777" y="24790"/>
                  </a:cubicBezTo>
                  <a:cubicBezTo>
                    <a:pt x="44951" y="24790"/>
                    <a:pt x="46027" y="24137"/>
                    <a:pt x="46549" y="23028"/>
                  </a:cubicBezTo>
                  <a:cubicBezTo>
                    <a:pt x="47267" y="21495"/>
                    <a:pt x="46615" y="19668"/>
                    <a:pt x="45081" y="18951"/>
                  </a:cubicBezTo>
                  <a:lnTo>
                    <a:pt x="4763" y="292"/>
                  </a:lnTo>
                  <a:cubicBezTo>
                    <a:pt x="4341" y="95"/>
                    <a:pt x="3896" y="1"/>
                    <a:pt x="34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4" name="Google Shape;6314;p122"/>
            <p:cNvSpPr/>
            <p:nvPr/>
          </p:nvSpPr>
          <p:spPr>
            <a:xfrm>
              <a:off x="1541275" y="839950"/>
              <a:ext cx="942750" cy="608375"/>
            </a:xfrm>
            <a:custGeom>
              <a:avLst/>
              <a:gdLst/>
              <a:ahLst/>
              <a:cxnLst/>
              <a:rect l="l" t="t" r="r" b="b"/>
              <a:pathLst>
                <a:path w="37710" h="24335" extrusionOk="0">
                  <a:moveTo>
                    <a:pt x="3503" y="0"/>
                  </a:moveTo>
                  <a:cubicBezTo>
                    <a:pt x="2462" y="0"/>
                    <a:pt x="1443" y="529"/>
                    <a:pt x="881" y="1501"/>
                  </a:cubicBezTo>
                  <a:cubicBezTo>
                    <a:pt x="1" y="2936"/>
                    <a:pt x="490" y="4828"/>
                    <a:pt x="1958" y="5676"/>
                  </a:cubicBezTo>
                  <a:lnTo>
                    <a:pt x="32653" y="23911"/>
                  </a:lnTo>
                  <a:cubicBezTo>
                    <a:pt x="33142" y="24172"/>
                    <a:pt x="33697" y="24335"/>
                    <a:pt x="34219" y="24335"/>
                  </a:cubicBezTo>
                  <a:cubicBezTo>
                    <a:pt x="35263" y="24335"/>
                    <a:pt x="36274" y="23780"/>
                    <a:pt x="36861" y="22834"/>
                  </a:cubicBezTo>
                  <a:cubicBezTo>
                    <a:pt x="37709" y="21366"/>
                    <a:pt x="37252" y="19507"/>
                    <a:pt x="35785" y="18626"/>
                  </a:cubicBezTo>
                  <a:lnTo>
                    <a:pt x="5057" y="425"/>
                  </a:lnTo>
                  <a:cubicBezTo>
                    <a:pt x="4572" y="138"/>
                    <a:pt x="4035" y="0"/>
                    <a:pt x="3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5" name="Google Shape;6315;p122"/>
            <p:cNvSpPr/>
            <p:nvPr/>
          </p:nvSpPr>
          <p:spPr>
            <a:xfrm>
              <a:off x="2310300" y="1295125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3478" y="1"/>
                  </a:moveTo>
                  <a:cubicBezTo>
                    <a:pt x="3125" y="1"/>
                    <a:pt x="2766" y="62"/>
                    <a:pt x="2414" y="191"/>
                  </a:cubicBezTo>
                  <a:cubicBezTo>
                    <a:pt x="848" y="746"/>
                    <a:pt x="0" y="2507"/>
                    <a:pt x="587" y="4105"/>
                  </a:cubicBezTo>
                  <a:lnTo>
                    <a:pt x="11906" y="35355"/>
                  </a:lnTo>
                  <a:cubicBezTo>
                    <a:pt x="12363" y="36595"/>
                    <a:pt x="13537" y="37378"/>
                    <a:pt x="14809" y="37378"/>
                  </a:cubicBezTo>
                  <a:cubicBezTo>
                    <a:pt x="15136" y="37378"/>
                    <a:pt x="15495" y="37312"/>
                    <a:pt x="15853" y="37182"/>
                  </a:cubicBezTo>
                  <a:cubicBezTo>
                    <a:pt x="17419" y="36627"/>
                    <a:pt x="18235" y="34866"/>
                    <a:pt x="17680" y="33268"/>
                  </a:cubicBezTo>
                  <a:lnTo>
                    <a:pt x="6328" y="2018"/>
                  </a:lnTo>
                  <a:cubicBezTo>
                    <a:pt x="5896" y="771"/>
                    <a:pt x="4729" y="1"/>
                    <a:pt x="34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6" name="Google Shape;6316;p122"/>
            <p:cNvSpPr/>
            <p:nvPr/>
          </p:nvSpPr>
          <p:spPr>
            <a:xfrm>
              <a:off x="2596525" y="2076875"/>
              <a:ext cx="571700" cy="243225"/>
            </a:xfrm>
            <a:custGeom>
              <a:avLst/>
              <a:gdLst/>
              <a:ahLst/>
              <a:cxnLst/>
              <a:rect l="l" t="t" r="r" b="b"/>
              <a:pathLst>
                <a:path w="22868" h="9729" extrusionOk="0">
                  <a:moveTo>
                    <a:pt x="3340" y="1"/>
                  </a:moveTo>
                  <a:cubicBezTo>
                    <a:pt x="1930" y="1"/>
                    <a:pt x="670" y="951"/>
                    <a:pt x="359" y="2389"/>
                  </a:cubicBezTo>
                  <a:cubicBezTo>
                    <a:pt x="1" y="4020"/>
                    <a:pt x="1044" y="5651"/>
                    <a:pt x="2675" y="6042"/>
                  </a:cubicBezTo>
                  <a:lnTo>
                    <a:pt x="18822" y="9631"/>
                  </a:lnTo>
                  <a:cubicBezTo>
                    <a:pt x="19051" y="9696"/>
                    <a:pt x="19279" y="9729"/>
                    <a:pt x="19507" y="9729"/>
                  </a:cubicBezTo>
                  <a:cubicBezTo>
                    <a:pt x="20910" y="9729"/>
                    <a:pt x="22182" y="8750"/>
                    <a:pt x="22476" y="7315"/>
                  </a:cubicBezTo>
                  <a:cubicBezTo>
                    <a:pt x="22867" y="5684"/>
                    <a:pt x="21823" y="4053"/>
                    <a:pt x="20160" y="3661"/>
                  </a:cubicBezTo>
                  <a:lnTo>
                    <a:pt x="4013" y="73"/>
                  </a:lnTo>
                  <a:cubicBezTo>
                    <a:pt x="3787" y="24"/>
                    <a:pt x="3562" y="1"/>
                    <a:pt x="33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7" name="Google Shape;6317;p122"/>
            <p:cNvSpPr/>
            <p:nvPr/>
          </p:nvSpPr>
          <p:spPr>
            <a:xfrm>
              <a:off x="5116425" y="839950"/>
              <a:ext cx="942725" cy="608375"/>
            </a:xfrm>
            <a:custGeom>
              <a:avLst/>
              <a:gdLst/>
              <a:ahLst/>
              <a:cxnLst/>
              <a:rect l="l" t="t" r="r" b="b"/>
              <a:pathLst>
                <a:path w="37709" h="24335" extrusionOk="0">
                  <a:moveTo>
                    <a:pt x="34206" y="0"/>
                  </a:moveTo>
                  <a:cubicBezTo>
                    <a:pt x="33674" y="0"/>
                    <a:pt x="33137" y="138"/>
                    <a:pt x="32653" y="425"/>
                  </a:cubicBezTo>
                  <a:lnTo>
                    <a:pt x="1925" y="18626"/>
                  </a:lnTo>
                  <a:cubicBezTo>
                    <a:pt x="457" y="19507"/>
                    <a:pt x="0" y="21366"/>
                    <a:pt x="848" y="22834"/>
                  </a:cubicBezTo>
                  <a:cubicBezTo>
                    <a:pt x="1435" y="23780"/>
                    <a:pt x="2447" y="24335"/>
                    <a:pt x="3490" y="24335"/>
                  </a:cubicBezTo>
                  <a:cubicBezTo>
                    <a:pt x="4012" y="24335"/>
                    <a:pt x="4567" y="24172"/>
                    <a:pt x="5056" y="23911"/>
                  </a:cubicBezTo>
                  <a:lnTo>
                    <a:pt x="35751" y="5676"/>
                  </a:lnTo>
                  <a:cubicBezTo>
                    <a:pt x="37219" y="4828"/>
                    <a:pt x="37709" y="2936"/>
                    <a:pt x="36828" y="1501"/>
                  </a:cubicBezTo>
                  <a:cubicBezTo>
                    <a:pt x="36266" y="529"/>
                    <a:pt x="35247" y="0"/>
                    <a:pt x="342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8" name="Google Shape;6318;p122"/>
            <p:cNvSpPr/>
            <p:nvPr/>
          </p:nvSpPr>
          <p:spPr>
            <a:xfrm>
              <a:off x="4834250" y="1295125"/>
              <a:ext cx="455900" cy="934450"/>
            </a:xfrm>
            <a:custGeom>
              <a:avLst/>
              <a:gdLst/>
              <a:ahLst/>
              <a:cxnLst/>
              <a:rect l="l" t="t" r="r" b="b"/>
              <a:pathLst>
                <a:path w="18236" h="37378" extrusionOk="0">
                  <a:moveTo>
                    <a:pt x="14757" y="1"/>
                  </a:moveTo>
                  <a:cubicBezTo>
                    <a:pt x="13506" y="1"/>
                    <a:pt x="12339" y="771"/>
                    <a:pt x="11907" y="2018"/>
                  </a:cubicBezTo>
                  <a:lnTo>
                    <a:pt x="555" y="33268"/>
                  </a:lnTo>
                  <a:cubicBezTo>
                    <a:pt x="1" y="34866"/>
                    <a:pt x="816" y="36627"/>
                    <a:pt x="2382" y="37182"/>
                  </a:cubicBezTo>
                  <a:cubicBezTo>
                    <a:pt x="2741" y="37312"/>
                    <a:pt x="3099" y="37378"/>
                    <a:pt x="3426" y="37378"/>
                  </a:cubicBezTo>
                  <a:cubicBezTo>
                    <a:pt x="4698" y="37378"/>
                    <a:pt x="5872" y="36595"/>
                    <a:pt x="6329" y="35355"/>
                  </a:cubicBezTo>
                  <a:lnTo>
                    <a:pt x="17648" y="4105"/>
                  </a:lnTo>
                  <a:cubicBezTo>
                    <a:pt x="18235" y="2507"/>
                    <a:pt x="17387" y="746"/>
                    <a:pt x="15821" y="191"/>
                  </a:cubicBezTo>
                  <a:cubicBezTo>
                    <a:pt x="15470" y="62"/>
                    <a:pt x="15110" y="1"/>
                    <a:pt x="147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9" name="Google Shape;6319;p122"/>
            <p:cNvSpPr/>
            <p:nvPr/>
          </p:nvSpPr>
          <p:spPr>
            <a:xfrm>
              <a:off x="4432200" y="2076625"/>
              <a:ext cx="571700" cy="243475"/>
            </a:xfrm>
            <a:custGeom>
              <a:avLst/>
              <a:gdLst/>
              <a:ahLst/>
              <a:cxnLst/>
              <a:rect l="l" t="t" r="r" b="b"/>
              <a:pathLst>
                <a:path w="22868" h="9739" extrusionOk="0">
                  <a:moveTo>
                    <a:pt x="19559" y="1"/>
                  </a:moveTo>
                  <a:cubicBezTo>
                    <a:pt x="19327" y="1"/>
                    <a:pt x="19092" y="27"/>
                    <a:pt x="18855" y="83"/>
                  </a:cubicBezTo>
                  <a:lnTo>
                    <a:pt x="2708" y="3671"/>
                  </a:lnTo>
                  <a:cubicBezTo>
                    <a:pt x="1045" y="4063"/>
                    <a:pt x="1" y="5694"/>
                    <a:pt x="392" y="7325"/>
                  </a:cubicBezTo>
                  <a:cubicBezTo>
                    <a:pt x="686" y="8760"/>
                    <a:pt x="1958" y="9739"/>
                    <a:pt x="3361" y="9739"/>
                  </a:cubicBezTo>
                  <a:cubicBezTo>
                    <a:pt x="3589" y="9739"/>
                    <a:pt x="3817" y="9706"/>
                    <a:pt x="4046" y="9641"/>
                  </a:cubicBezTo>
                  <a:lnTo>
                    <a:pt x="20193" y="6052"/>
                  </a:lnTo>
                  <a:cubicBezTo>
                    <a:pt x="21824" y="5661"/>
                    <a:pt x="22867" y="4030"/>
                    <a:pt x="22509" y="2399"/>
                  </a:cubicBezTo>
                  <a:cubicBezTo>
                    <a:pt x="22201" y="972"/>
                    <a:pt x="20957" y="1"/>
                    <a:pt x="195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0" name="Google Shape;6320;p122"/>
            <p:cNvSpPr/>
            <p:nvPr/>
          </p:nvSpPr>
          <p:spPr>
            <a:xfrm>
              <a:off x="3049950" y="238275"/>
              <a:ext cx="279725" cy="716675"/>
            </a:xfrm>
            <a:custGeom>
              <a:avLst/>
              <a:gdLst/>
              <a:ahLst/>
              <a:cxnLst/>
              <a:rect l="l" t="t" r="r" b="b"/>
              <a:pathLst>
                <a:path w="11189" h="28667" extrusionOk="0">
                  <a:moveTo>
                    <a:pt x="7852" y="1"/>
                  </a:moveTo>
                  <a:cubicBezTo>
                    <a:pt x="6418" y="1"/>
                    <a:pt x="5147" y="1006"/>
                    <a:pt x="4861" y="2440"/>
                  </a:cubicBezTo>
                  <a:lnTo>
                    <a:pt x="326" y="25013"/>
                  </a:lnTo>
                  <a:cubicBezTo>
                    <a:pt x="0" y="26677"/>
                    <a:pt x="1077" y="28275"/>
                    <a:pt x="2740" y="28602"/>
                  </a:cubicBezTo>
                  <a:cubicBezTo>
                    <a:pt x="2936" y="28667"/>
                    <a:pt x="3132" y="28667"/>
                    <a:pt x="3328" y="28667"/>
                  </a:cubicBezTo>
                  <a:cubicBezTo>
                    <a:pt x="4763" y="28667"/>
                    <a:pt x="6035" y="27688"/>
                    <a:pt x="6329" y="26220"/>
                  </a:cubicBezTo>
                  <a:lnTo>
                    <a:pt x="10863" y="3647"/>
                  </a:lnTo>
                  <a:cubicBezTo>
                    <a:pt x="11189" y="1984"/>
                    <a:pt x="10112" y="385"/>
                    <a:pt x="8449" y="59"/>
                  </a:cubicBezTo>
                  <a:cubicBezTo>
                    <a:pt x="8248" y="20"/>
                    <a:pt x="8048" y="1"/>
                    <a:pt x="7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1" name="Google Shape;6321;p122"/>
            <p:cNvSpPr/>
            <p:nvPr/>
          </p:nvSpPr>
          <p:spPr>
            <a:xfrm>
              <a:off x="3045875" y="802375"/>
              <a:ext cx="570875" cy="777250"/>
            </a:xfrm>
            <a:custGeom>
              <a:avLst/>
              <a:gdLst/>
              <a:ahLst/>
              <a:cxnLst/>
              <a:rect l="l" t="t" r="r" b="b"/>
              <a:pathLst>
                <a:path w="22835" h="31090" extrusionOk="0">
                  <a:moveTo>
                    <a:pt x="3486" y="0"/>
                  </a:moveTo>
                  <a:cubicBezTo>
                    <a:pt x="2930" y="0"/>
                    <a:pt x="2366" y="149"/>
                    <a:pt x="1860" y="460"/>
                  </a:cubicBezTo>
                  <a:cubicBezTo>
                    <a:pt x="424" y="1373"/>
                    <a:pt x="0" y="3265"/>
                    <a:pt x="914" y="4700"/>
                  </a:cubicBezTo>
                  <a:lnTo>
                    <a:pt x="16767" y="29687"/>
                  </a:lnTo>
                  <a:cubicBezTo>
                    <a:pt x="17354" y="30600"/>
                    <a:pt x="18333" y="31090"/>
                    <a:pt x="19344" y="31090"/>
                  </a:cubicBezTo>
                  <a:cubicBezTo>
                    <a:pt x="19931" y="31090"/>
                    <a:pt x="20485" y="30959"/>
                    <a:pt x="21007" y="30633"/>
                  </a:cubicBezTo>
                  <a:cubicBezTo>
                    <a:pt x="22410" y="29720"/>
                    <a:pt x="22834" y="27828"/>
                    <a:pt x="21953" y="26392"/>
                  </a:cubicBezTo>
                  <a:lnTo>
                    <a:pt x="6067" y="1406"/>
                  </a:lnTo>
                  <a:cubicBezTo>
                    <a:pt x="5498" y="498"/>
                    <a:pt x="4505" y="0"/>
                    <a:pt x="3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2" name="Google Shape;6322;p122"/>
            <p:cNvSpPr/>
            <p:nvPr/>
          </p:nvSpPr>
          <p:spPr>
            <a:xfrm>
              <a:off x="4270750" y="238275"/>
              <a:ext cx="279725" cy="716675"/>
            </a:xfrm>
            <a:custGeom>
              <a:avLst/>
              <a:gdLst/>
              <a:ahLst/>
              <a:cxnLst/>
              <a:rect l="l" t="t" r="r" b="b"/>
              <a:pathLst>
                <a:path w="11189" h="28667" extrusionOk="0">
                  <a:moveTo>
                    <a:pt x="3338" y="1"/>
                  </a:moveTo>
                  <a:cubicBezTo>
                    <a:pt x="3141" y="1"/>
                    <a:pt x="2941" y="20"/>
                    <a:pt x="2740" y="59"/>
                  </a:cubicBezTo>
                  <a:cubicBezTo>
                    <a:pt x="1077" y="385"/>
                    <a:pt x="0" y="1984"/>
                    <a:pt x="326" y="3647"/>
                  </a:cubicBezTo>
                  <a:lnTo>
                    <a:pt x="4861" y="26220"/>
                  </a:lnTo>
                  <a:cubicBezTo>
                    <a:pt x="5154" y="27688"/>
                    <a:pt x="6426" y="28667"/>
                    <a:pt x="7862" y="28667"/>
                  </a:cubicBezTo>
                  <a:cubicBezTo>
                    <a:pt x="8057" y="28667"/>
                    <a:pt x="8253" y="28667"/>
                    <a:pt x="8449" y="28602"/>
                  </a:cubicBezTo>
                  <a:cubicBezTo>
                    <a:pt x="10112" y="28275"/>
                    <a:pt x="11189" y="26677"/>
                    <a:pt x="10863" y="25013"/>
                  </a:cubicBezTo>
                  <a:lnTo>
                    <a:pt x="6328" y="2440"/>
                  </a:lnTo>
                  <a:cubicBezTo>
                    <a:pt x="6042" y="1006"/>
                    <a:pt x="4771" y="1"/>
                    <a:pt x="33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3" name="Google Shape;6323;p122"/>
            <p:cNvSpPr/>
            <p:nvPr/>
          </p:nvSpPr>
          <p:spPr>
            <a:xfrm>
              <a:off x="3983700" y="802375"/>
              <a:ext cx="570850" cy="777250"/>
            </a:xfrm>
            <a:custGeom>
              <a:avLst/>
              <a:gdLst/>
              <a:ahLst/>
              <a:cxnLst/>
              <a:rect l="l" t="t" r="r" b="b"/>
              <a:pathLst>
                <a:path w="22834" h="31090" extrusionOk="0">
                  <a:moveTo>
                    <a:pt x="19348" y="0"/>
                  </a:moveTo>
                  <a:cubicBezTo>
                    <a:pt x="18329" y="0"/>
                    <a:pt x="17336" y="498"/>
                    <a:pt x="16767" y="1406"/>
                  </a:cubicBezTo>
                  <a:lnTo>
                    <a:pt x="881" y="26392"/>
                  </a:lnTo>
                  <a:cubicBezTo>
                    <a:pt x="0" y="27828"/>
                    <a:pt x="424" y="29720"/>
                    <a:pt x="1827" y="30633"/>
                  </a:cubicBezTo>
                  <a:cubicBezTo>
                    <a:pt x="2349" y="30959"/>
                    <a:pt x="2903" y="31090"/>
                    <a:pt x="3490" y="31090"/>
                  </a:cubicBezTo>
                  <a:cubicBezTo>
                    <a:pt x="4502" y="31090"/>
                    <a:pt x="5480" y="30600"/>
                    <a:pt x="6067" y="29687"/>
                  </a:cubicBezTo>
                  <a:lnTo>
                    <a:pt x="21921" y="4700"/>
                  </a:lnTo>
                  <a:cubicBezTo>
                    <a:pt x="22834" y="3265"/>
                    <a:pt x="22410" y="1373"/>
                    <a:pt x="20975" y="460"/>
                  </a:cubicBezTo>
                  <a:cubicBezTo>
                    <a:pt x="20468" y="149"/>
                    <a:pt x="19904" y="0"/>
                    <a:pt x="193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4" name="Google Shape;6324;p122"/>
            <p:cNvSpPr/>
            <p:nvPr/>
          </p:nvSpPr>
          <p:spPr>
            <a:xfrm>
              <a:off x="2974100" y="1060125"/>
              <a:ext cx="1652225" cy="1003900"/>
            </a:xfrm>
            <a:custGeom>
              <a:avLst/>
              <a:gdLst/>
              <a:ahLst/>
              <a:cxnLst/>
              <a:rect l="l" t="t" r="r" b="b"/>
              <a:pathLst>
                <a:path w="66089" h="40156" extrusionOk="0">
                  <a:moveTo>
                    <a:pt x="33045" y="1"/>
                  </a:moveTo>
                  <a:cubicBezTo>
                    <a:pt x="30598" y="1"/>
                    <a:pt x="28152" y="1175"/>
                    <a:pt x="26684" y="3524"/>
                  </a:cubicBezTo>
                  <a:cubicBezTo>
                    <a:pt x="25314" y="5709"/>
                    <a:pt x="22932" y="7047"/>
                    <a:pt x="20323" y="7047"/>
                  </a:cubicBezTo>
                  <a:lnTo>
                    <a:pt x="16539" y="7047"/>
                  </a:lnTo>
                  <a:cubicBezTo>
                    <a:pt x="7405" y="7047"/>
                    <a:pt x="1" y="14451"/>
                    <a:pt x="1" y="23618"/>
                  </a:cubicBezTo>
                  <a:cubicBezTo>
                    <a:pt x="1" y="32751"/>
                    <a:pt x="7405" y="40156"/>
                    <a:pt x="16539" y="40156"/>
                  </a:cubicBezTo>
                  <a:lnTo>
                    <a:pt x="49550" y="40156"/>
                  </a:lnTo>
                  <a:cubicBezTo>
                    <a:pt x="58684" y="40156"/>
                    <a:pt x="66088" y="32751"/>
                    <a:pt x="66088" y="23618"/>
                  </a:cubicBezTo>
                  <a:cubicBezTo>
                    <a:pt x="66088" y="14451"/>
                    <a:pt x="58684" y="7047"/>
                    <a:pt x="49550" y="7047"/>
                  </a:cubicBezTo>
                  <a:lnTo>
                    <a:pt x="45766" y="7047"/>
                  </a:lnTo>
                  <a:cubicBezTo>
                    <a:pt x="43157" y="7047"/>
                    <a:pt x="40775" y="5709"/>
                    <a:pt x="39405" y="3524"/>
                  </a:cubicBezTo>
                  <a:cubicBezTo>
                    <a:pt x="37938" y="1175"/>
                    <a:pt x="35491" y="1"/>
                    <a:pt x="330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5" name="Google Shape;6325;p122"/>
            <p:cNvSpPr/>
            <p:nvPr/>
          </p:nvSpPr>
          <p:spPr>
            <a:xfrm>
              <a:off x="2974100" y="1060100"/>
              <a:ext cx="1381475" cy="1003925"/>
            </a:xfrm>
            <a:custGeom>
              <a:avLst/>
              <a:gdLst/>
              <a:ahLst/>
              <a:cxnLst/>
              <a:rect l="l" t="t" r="r" b="b"/>
              <a:pathLst>
                <a:path w="55259" h="40157" extrusionOk="0">
                  <a:moveTo>
                    <a:pt x="33023" y="0"/>
                  </a:moveTo>
                  <a:cubicBezTo>
                    <a:pt x="30582" y="0"/>
                    <a:pt x="28141" y="1172"/>
                    <a:pt x="26684" y="3525"/>
                  </a:cubicBezTo>
                  <a:cubicBezTo>
                    <a:pt x="25314" y="5710"/>
                    <a:pt x="22932" y="7048"/>
                    <a:pt x="20323" y="7048"/>
                  </a:cubicBezTo>
                  <a:lnTo>
                    <a:pt x="16539" y="7048"/>
                  </a:lnTo>
                  <a:cubicBezTo>
                    <a:pt x="7405" y="7048"/>
                    <a:pt x="1" y="14452"/>
                    <a:pt x="1" y="23619"/>
                  </a:cubicBezTo>
                  <a:cubicBezTo>
                    <a:pt x="1" y="32752"/>
                    <a:pt x="7405" y="40157"/>
                    <a:pt x="16539" y="40157"/>
                  </a:cubicBezTo>
                  <a:lnTo>
                    <a:pt x="49550" y="40157"/>
                  </a:lnTo>
                  <a:cubicBezTo>
                    <a:pt x="51540" y="40157"/>
                    <a:pt x="53497" y="39798"/>
                    <a:pt x="55259" y="39146"/>
                  </a:cubicBezTo>
                  <a:cubicBezTo>
                    <a:pt x="37220" y="31741"/>
                    <a:pt x="32653" y="13898"/>
                    <a:pt x="38688" y="2579"/>
                  </a:cubicBezTo>
                  <a:cubicBezTo>
                    <a:pt x="37212" y="862"/>
                    <a:pt x="35117" y="0"/>
                    <a:pt x="33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6" name="Google Shape;6326;p122"/>
            <p:cNvSpPr/>
            <p:nvPr/>
          </p:nvSpPr>
          <p:spPr>
            <a:xfrm>
              <a:off x="2784100" y="1866650"/>
              <a:ext cx="2032225" cy="917475"/>
            </a:xfrm>
            <a:custGeom>
              <a:avLst/>
              <a:gdLst/>
              <a:ahLst/>
              <a:cxnLst/>
              <a:rect l="l" t="t" r="r" b="b"/>
              <a:pathLst>
                <a:path w="81289" h="36699" extrusionOk="0">
                  <a:moveTo>
                    <a:pt x="40645" y="1"/>
                  </a:moveTo>
                  <a:cubicBezTo>
                    <a:pt x="38948" y="1"/>
                    <a:pt x="37317" y="33"/>
                    <a:pt x="35752" y="99"/>
                  </a:cubicBezTo>
                  <a:lnTo>
                    <a:pt x="7307" y="10896"/>
                  </a:lnTo>
                  <a:lnTo>
                    <a:pt x="1077" y="29946"/>
                  </a:lnTo>
                  <a:cubicBezTo>
                    <a:pt x="0" y="33273"/>
                    <a:pt x="2479" y="36698"/>
                    <a:pt x="5970" y="36698"/>
                  </a:cubicBezTo>
                  <a:lnTo>
                    <a:pt x="75319" y="36698"/>
                  </a:lnTo>
                  <a:cubicBezTo>
                    <a:pt x="78810" y="36698"/>
                    <a:pt x="81289" y="33273"/>
                    <a:pt x="80212" y="29946"/>
                  </a:cubicBezTo>
                  <a:lnTo>
                    <a:pt x="73982" y="10896"/>
                  </a:lnTo>
                  <a:lnTo>
                    <a:pt x="45538" y="99"/>
                  </a:lnTo>
                  <a:cubicBezTo>
                    <a:pt x="43972" y="33"/>
                    <a:pt x="42341" y="1"/>
                    <a:pt x="406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7" name="Google Shape;6327;p122"/>
            <p:cNvSpPr/>
            <p:nvPr/>
          </p:nvSpPr>
          <p:spPr>
            <a:xfrm>
              <a:off x="3904575" y="1869100"/>
              <a:ext cx="729100" cy="337650"/>
            </a:xfrm>
            <a:custGeom>
              <a:avLst/>
              <a:gdLst/>
              <a:ahLst/>
              <a:cxnLst/>
              <a:rect l="l" t="t" r="r" b="b"/>
              <a:pathLst>
                <a:path w="29164" h="13506" extrusionOk="0">
                  <a:moveTo>
                    <a:pt x="719" y="1"/>
                  </a:moveTo>
                  <a:cubicBezTo>
                    <a:pt x="262" y="947"/>
                    <a:pt x="1" y="1925"/>
                    <a:pt x="1" y="2969"/>
                  </a:cubicBezTo>
                  <a:cubicBezTo>
                    <a:pt x="1" y="8775"/>
                    <a:pt x="7830" y="13505"/>
                    <a:pt x="17453" y="13505"/>
                  </a:cubicBezTo>
                  <a:cubicBezTo>
                    <a:pt x="21954" y="13505"/>
                    <a:pt x="26064" y="12462"/>
                    <a:pt x="29163" y="10798"/>
                  </a:cubicBezTo>
                  <a:lnTo>
                    <a:pt x="28054" y="7340"/>
                  </a:lnTo>
                  <a:cubicBezTo>
                    <a:pt x="27532" y="5807"/>
                    <a:pt x="26358" y="4600"/>
                    <a:pt x="24857" y="4078"/>
                  </a:cubicBezTo>
                  <a:cubicBezTo>
                    <a:pt x="21106" y="2741"/>
                    <a:pt x="13016" y="490"/>
                    <a:pt x="7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8" name="Google Shape;6328;p122"/>
            <p:cNvSpPr/>
            <p:nvPr/>
          </p:nvSpPr>
          <p:spPr>
            <a:xfrm>
              <a:off x="2784100" y="1912325"/>
              <a:ext cx="779625" cy="871800"/>
            </a:xfrm>
            <a:custGeom>
              <a:avLst/>
              <a:gdLst/>
              <a:ahLst/>
              <a:cxnLst/>
              <a:rect l="l" t="t" r="r" b="b"/>
              <a:pathLst>
                <a:path w="31185" h="34872" extrusionOk="0">
                  <a:moveTo>
                    <a:pt x="31185" y="1"/>
                  </a:moveTo>
                  <a:lnTo>
                    <a:pt x="7307" y="9069"/>
                  </a:lnTo>
                  <a:lnTo>
                    <a:pt x="1077" y="28119"/>
                  </a:lnTo>
                  <a:cubicBezTo>
                    <a:pt x="0" y="31446"/>
                    <a:pt x="2479" y="34871"/>
                    <a:pt x="5970" y="34871"/>
                  </a:cubicBezTo>
                  <a:lnTo>
                    <a:pt x="26585" y="34871"/>
                  </a:lnTo>
                  <a:cubicBezTo>
                    <a:pt x="23095" y="34871"/>
                    <a:pt x="20616" y="31446"/>
                    <a:pt x="21692" y="28119"/>
                  </a:cubicBezTo>
                  <a:lnTo>
                    <a:pt x="30761" y="979"/>
                  </a:lnTo>
                  <a:cubicBezTo>
                    <a:pt x="30859" y="620"/>
                    <a:pt x="31022" y="294"/>
                    <a:pt x="31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9" name="Google Shape;6329;p122"/>
            <p:cNvSpPr/>
            <p:nvPr/>
          </p:nvSpPr>
          <p:spPr>
            <a:xfrm>
              <a:off x="2220575" y="2408150"/>
              <a:ext cx="3159275" cy="3049175"/>
            </a:xfrm>
            <a:custGeom>
              <a:avLst/>
              <a:gdLst/>
              <a:ahLst/>
              <a:cxnLst/>
              <a:rect l="l" t="t" r="r" b="b"/>
              <a:pathLst>
                <a:path w="126371" h="121967" extrusionOk="0">
                  <a:moveTo>
                    <a:pt x="63279" y="0"/>
                  </a:moveTo>
                  <a:cubicBezTo>
                    <a:pt x="63248" y="0"/>
                    <a:pt x="63217" y="0"/>
                    <a:pt x="63186" y="0"/>
                  </a:cubicBezTo>
                  <a:cubicBezTo>
                    <a:pt x="14191" y="0"/>
                    <a:pt x="7308" y="25607"/>
                    <a:pt x="3002" y="51866"/>
                  </a:cubicBezTo>
                  <a:cubicBezTo>
                    <a:pt x="1" y="70133"/>
                    <a:pt x="3459" y="95870"/>
                    <a:pt x="24498" y="114561"/>
                  </a:cubicBezTo>
                  <a:cubicBezTo>
                    <a:pt x="36470" y="119324"/>
                    <a:pt x="49518" y="121966"/>
                    <a:pt x="63186" y="121966"/>
                  </a:cubicBezTo>
                  <a:cubicBezTo>
                    <a:pt x="76853" y="121966"/>
                    <a:pt x="89901" y="119324"/>
                    <a:pt x="101873" y="114561"/>
                  </a:cubicBezTo>
                  <a:cubicBezTo>
                    <a:pt x="122913" y="95870"/>
                    <a:pt x="126370" y="70133"/>
                    <a:pt x="123369" y="51866"/>
                  </a:cubicBezTo>
                  <a:cubicBezTo>
                    <a:pt x="119066" y="25624"/>
                    <a:pt x="112189" y="0"/>
                    <a:pt x="632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0" name="Google Shape;6330;p122"/>
            <p:cNvSpPr/>
            <p:nvPr/>
          </p:nvSpPr>
          <p:spPr>
            <a:xfrm>
              <a:off x="2966775" y="1869100"/>
              <a:ext cx="729075" cy="337650"/>
            </a:xfrm>
            <a:custGeom>
              <a:avLst/>
              <a:gdLst/>
              <a:ahLst/>
              <a:cxnLst/>
              <a:rect l="l" t="t" r="r" b="b"/>
              <a:pathLst>
                <a:path w="29163" h="13506" extrusionOk="0">
                  <a:moveTo>
                    <a:pt x="28445" y="1"/>
                  </a:moveTo>
                  <a:cubicBezTo>
                    <a:pt x="16147" y="490"/>
                    <a:pt x="8057" y="2741"/>
                    <a:pt x="4306" y="4078"/>
                  </a:cubicBezTo>
                  <a:cubicBezTo>
                    <a:pt x="2805" y="4600"/>
                    <a:pt x="1631" y="5807"/>
                    <a:pt x="1109" y="7340"/>
                  </a:cubicBezTo>
                  <a:lnTo>
                    <a:pt x="0" y="10798"/>
                  </a:lnTo>
                  <a:cubicBezTo>
                    <a:pt x="3099" y="12462"/>
                    <a:pt x="7209" y="13505"/>
                    <a:pt x="11711" y="13505"/>
                  </a:cubicBezTo>
                  <a:cubicBezTo>
                    <a:pt x="21333" y="13505"/>
                    <a:pt x="29162" y="8775"/>
                    <a:pt x="29162" y="2969"/>
                  </a:cubicBezTo>
                  <a:cubicBezTo>
                    <a:pt x="29162" y="1925"/>
                    <a:pt x="28901" y="947"/>
                    <a:pt x="284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1" name="Google Shape;6331;p122"/>
            <p:cNvSpPr/>
            <p:nvPr/>
          </p:nvSpPr>
          <p:spPr>
            <a:xfrm>
              <a:off x="2966775" y="1873175"/>
              <a:ext cx="632025" cy="333575"/>
            </a:xfrm>
            <a:custGeom>
              <a:avLst/>
              <a:gdLst/>
              <a:ahLst/>
              <a:cxnLst/>
              <a:rect l="l" t="t" r="r" b="b"/>
              <a:pathLst>
                <a:path w="25281" h="13343" extrusionOk="0">
                  <a:moveTo>
                    <a:pt x="25280" y="1"/>
                  </a:moveTo>
                  <a:cubicBezTo>
                    <a:pt x="14744" y="718"/>
                    <a:pt x="7731" y="2708"/>
                    <a:pt x="4306" y="3915"/>
                  </a:cubicBezTo>
                  <a:cubicBezTo>
                    <a:pt x="2805" y="4437"/>
                    <a:pt x="1631" y="5644"/>
                    <a:pt x="1109" y="7177"/>
                  </a:cubicBezTo>
                  <a:lnTo>
                    <a:pt x="0" y="10635"/>
                  </a:lnTo>
                  <a:cubicBezTo>
                    <a:pt x="3099" y="12299"/>
                    <a:pt x="7209" y="13342"/>
                    <a:pt x="11711" y="13342"/>
                  </a:cubicBezTo>
                  <a:cubicBezTo>
                    <a:pt x="14809" y="13342"/>
                    <a:pt x="17745" y="12853"/>
                    <a:pt x="20290" y="11972"/>
                  </a:cubicBezTo>
                  <a:lnTo>
                    <a:pt x="23454" y="2545"/>
                  </a:lnTo>
                  <a:cubicBezTo>
                    <a:pt x="23780" y="1501"/>
                    <a:pt x="24432" y="621"/>
                    <a:pt x="252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2" name="Google Shape;6332;p122"/>
            <p:cNvSpPr/>
            <p:nvPr/>
          </p:nvSpPr>
          <p:spPr>
            <a:xfrm>
              <a:off x="3190200" y="2603050"/>
              <a:ext cx="1220025" cy="897075"/>
            </a:xfrm>
            <a:custGeom>
              <a:avLst/>
              <a:gdLst/>
              <a:ahLst/>
              <a:cxnLst/>
              <a:rect l="l" t="t" r="r" b="b"/>
              <a:pathLst>
                <a:path w="48801" h="35883" extrusionOk="0">
                  <a:moveTo>
                    <a:pt x="24401" y="1"/>
                  </a:moveTo>
                  <a:cubicBezTo>
                    <a:pt x="10929" y="1"/>
                    <a:pt x="1" y="8025"/>
                    <a:pt x="1" y="17942"/>
                  </a:cubicBezTo>
                  <a:cubicBezTo>
                    <a:pt x="1" y="27858"/>
                    <a:pt x="10929" y="35882"/>
                    <a:pt x="24401" y="35882"/>
                  </a:cubicBezTo>
                  <a:cubicBezTo>
                    <a:pt x="37873" y="35882"/>
                    <a:pt x="48800" y="27858"/>
                    <a:pt x="48800" y="17942"/>
                  </a:cubicBezTo>
                  <a:cubicBezTo>
                    <a:pt x="48800" y="8025"/>
                    <a:pt x="37873" y="1"/>
                    <a:pt x="244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3" name="Google Shape;6333;p122"/>
            <p:cNvSpPr/>
            <p:nvPr/>
          </p:nvSpPr>
          <p:spPr>
            <a:xfrm>
              <a:off x="4512950" y="3220575"/>
              <a:ext cx="664650" cy="734400"/>
            </a:xfrm>
            <a:custGeom>
              <a:avLst/>
              <a:gdLst/>
              <a:ahLst/>
              <a:cxnLst/>
              <a:rect l="l" t="t" r="r" b="b"/>
              <a:pathLst>
                <a:path w="26586" h="29376" extrusionOk="0">
                  <a:moveTo>
                    <a:pt x="10974" y="1"/>
                  </a:moveTo>
                  <a:cubicBezTo>
                    <a:pt x="9985" y="1"/>
                    <a:pt x="9005" y="167"/>
                    <a:pt x="8057" y="515"/>
                  </a:cubicBezTo>
                  <a:cubicBezTo>
                    <a:pt x="2316" y="2635"/>
                    <a:pt x="0" y="10692"/>
                    <a:pt x="2871" y="18521"/>
                  </a:cubicBezTo>
                  <a:cubicBezTo>
                    <a:pt x="5270" y="25065"/>
                    <a:pt x="10565" y="29375"/>
                    <a:pt x="15591" y="29375"/>
                  </a:cubicBezTo>
                  <a:cubicBezTo>
                    <a:pt x="16577" y="29375"/>
                    <a:pt x="17554" y="29209"/>
                    <a:pt x="18496" y="28861"/>
                  </a:cubicBezTo>
                  <a:cubicBezTo>
                    <a:pt x="24237" y="26774"/>
                    <a:pt x="26586" y="18684"/>
                    <a:pt x="23715" y="10855"/>
                  </a:cubicBezTo>
                  <a:cubicBezTo>
                    <a:pt x="21288" y="4311"/>
                    <a:pt x="16012" y="1"/>
                    <a:pt x="109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4" name="Google Shape;6334;p122"/>
            <p:cNvSpPr/>
            <p:nvPr/>
          </p:nvSpPr>
          <p:spPr>
            <a:xfrm>
              <a:off x="4001625" y="3997350"/>
              <a:ext cx="639375" cy="572900"/>
            </a:xfrm>
            <a:custGeom>
              <a:avLst/>
              <a:gdLst/>
              <a:ahLst/>
              <a:cxnLst/>
              <a:rect l="l" t="t" r="r" b="b"/>
              <a:pathLst>
                <a:path w="25575" h="22916" extrusionOk="0">
                  <a:moveTo>
                    <a:pt x="13275" y="1"/>
                  </a:moveTo>
                  <a:cubicBezTo>
                    <a:pt x="9457" y="1"/>
                    <a:pt x="5652" y="1983"/>
                    <a:pt x="3393" y="5554"/>
                  </a:cubicBezTo>
                  <a:cubicBezTo>
                    <a:pt x="1" y="10969"/>
                    <a:pt x="1436" y="18015"/>
                    <a:pt x="6590" y="21277"/>
                  </a:cubicBezTo>
                  <a:cubicBezTo>
                    <a:pt x="8356" y="22387"/>
                    <a:pt x="10330" y="22916"/>
                    <a:pt x="12301" y="22916"/>
                  </a:cubicBezTo>
                  <a:cubicBezTo>
                    <a:pt x="16118" y="22916"/>
                    <a:pt x="19923" y="20934"/>
                    <a:pt x="22182" y="17362"/>
                  </a:cubicBezTo>
                  <a:cubicBezTo>
                    <a:pt x="25575" y="11947"/>
                    <a:pt x="24139" y="4902"/>
                    <a:pt x="18985" y="1640"/>
                  </a:cubicBezTo>
                  <a:cubicBezTo>
                    <a:pt x="17219" y="529"/>
                    <a:pt x="15246" y="1"/>
                    <a:pt x="13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5" name="Google Shape;6335;p122"/>
            <p:cNvSpPr/>
            <p:nvPr/>
          </p:nvSpPr>
          <p:spPr>
            <a:xfrm>
              <a:off x="4168000" y="4860475"/>
              <a:ext cx="540700" cy="414175"/>
            </a:xfrm>
            <a:custGeom>
              <a:avLst/>
              <a:gdLst/>
              <a:ahLst/>
              <a:cxnLst/>
              <a:rect l="l" t="t" r="r" b="b"/>
              <a:pathLst>
                <a:path w="21628" h="16567" extrusionOk="0">
                  <a:moveTo>
                    <a:pt x="13382" y="1"/>
                  </a:moveTo>
                  <a:cubicBezTo>
                    <a:pt x="11322" y="1"/>
                    <a:pt x="9056" y="629"/>
                    <a:pt x="6948" y="1920"/>
                  </a:cubicBezTo>
                  <a:cubicBezTo>
                    <a:pt x="2153" y="4823"/>
                    <a:pt x="0" y="10042"/>
                    <a:pt x="2153" y="13565"/>
                  </a:cubicBezTo>
                  <a:cubicBezTo>
                    <a:pt x="3363" y="15545"/>
                    <a:pt x="5665" y="16567"/>
                    <a:pt x="8300" y="16567"/>
                  </a:cubicBezTo>
                  <a:cubicBezTo>
                    <a:pt x="10354" y="16567"/>
                    <a:pt x="12611" y="15946"/>
                    <a:pt x="14712" y="14674"/>
                  </a:cubicBezTo>
                  <a:cubicBezTo>
                    <a:pt x="19507" y="11739"/>
                    <a:pt x="21627" y="6519"/>
                    <a:pt x="19507" y="2996"/>
                  </a:cubicBezTo>
                  <a:cubicBezTo>
                    <a:pt x="18300" y="1022"/>
                    <a:pt x="16008" y="1"/>
                    <a:pt x="133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6" name="Google Shape;6336;p122"/>
            <p:cNvSpPr/>
            <p:nvPr/>
          </p:nvSpPr>
          <p:spPr>
            <a:xfrm>
              <a:off x="2425275" y="3217650"/>
              <a:ext cx="665475" cy="734875"/>
            </a:xfrm>
            <a:custGeom>
              <a:avLst/>
              <a:gdLst/>
              <a:ahLst/>
              <a:cxnLst/>
              <a:rect l="l" t="t" r="r" b="b"/>
              <a:pathLst>
                <a:path w="26619" h="29395" extrusionOk="0">
                  <a:moveTo>
                    <a:pt x="15646" y="1"/>
                  </a:moveTo>
                  <a:cubicBezTo>
                    <a:pt x="10598" y="1"/>
                    <a:pt x="5308" y="4316"/>
                    <a:pt x="2904" y="10874"/>
                  </a:cubicBezTo>
                  <a:cubicBezTo>
                    <a:pt x="0" y="18703"/>
                    <a:pt x="2349" y="26760"/>
                    <a:pt x="8090" y="28881"/>
                  </a:cubicBezTo>
                  <a:cubicBezTo>
                    <a:pt x="9037" y="29228"/>
                    <a:pt x="10017" y="29394"/>
                    <a:pt x="11005" y="29394"/>
                  </a:cubicBezTo>
                  <a:cubicBezTo>
                    <a:pt x="16043" y="29394"/>
                    <a:pt x="21315" y="25079"/>
                    <a:pt x="23715" y="18507"/>
                  </a:cubicBezTo>
                  <a:cubicBezTo>
                    <a:pt x="26618" y="10679"/>
                    <a:pt x="24270" y="2622"/>
                    <a:pt x="18529" y="501"/>
                  </a:cubicBezTo>
                  <a:cubicBezTo>
                    <a:pt x="17592" y="163"/>
                    <a:pt x="16623" y="1"/>
                    <a:pt x="156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7" name="Google Shape;6337;p122"/>
            <p:cNvSpPr/>
            <p:nvPr/>
          </p:nvSpPr>
          <p:spPr>
            <a:xfrm>
              <a:off x="2959425" y="3992250"/>
              <a:ext cx="640200" cy="572875"/>
            </a:xfrm>
            <a:custGeom>
              <a:avLst/>
              <a:gdLst/>
              <a:ahLst/>
              <a:cxnLst/>
              <a:rect l="l" t="t" r="r" b="b"/>
              <a:pathLst>
                <a:path w="25608" h="22915" extrusionOk="0">
                  <a:moveTo>
                    <a:pt x="12361" y="0"/>
                  </a:moveTo>
                  <a:cubicBezTo>
                    <a:pt x="10381" y="0"/>
                    <a:pt x="8397" y="532"/>
                    <a:pt x="6622" y="1648"/>
                  </a:cubicBezTo>
                  <a:cubicBezTo>
                    <a:pt x="1436" y="4910"/>
                    <a:pt x="0" y="11956"/>
                    <a:pt x="3426" y="17371"/>
                  </a:cubicBezTo>
                  <a:cubicBezTo>
                    <a:pt x="5679" y="20933"/>
                    <a:pt x="9458" y="22915"/>
                    <a:pt x="13257" y="22915"/>
                  </a:cubicBezTo>
                  <a:cubicBezTo>
                    <a:pt x="15231" y="22915"/>
                    <a:pt x="17211" y="22379"/>
                    <a:pt x="18985" y="21252"/>
                  </a:cubicBezTo>
                  <a:cubicBezTo>
                    <a:pt x="24172" y="17990"/>
                    <a:pt x="25607" y="10945"/>
                    <a:pt x="22215" y="5530"/>
                  </a:cubicBezTo>
                  <a:cubicBezTo>
                    <a:pt x="19961" y="1967"/>
                    <a:pt x="16169" y="0"/>
                    <a:pt x="12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8" name="Google Shape;6338;p122"/>
            <p:cNvSpPr/>
            <p:nvPr/>
          </p:nvSpPr>
          <p:spPr>
            <a:xfrm>
              <a:off x="2889300" y="4858850"/>
              <a:ext cx="541500" cy="414025"/>
            </a:xfrm>
            <a:custGeom>
              <a:avLst/>
              <a:gdLst/>
              <a:ahLst/>
              <a:cxnLst/>
              <a:rect l="l" t="t" r="r" b="b"/>
              <a:pathLst>
                <a:path w="21660" h="16561" extrusionOk="0">
                  <a:moveTo>
                    <a:pt x="8278" y="0"/>
                  </a:moveTo>
                  <a:cubicBezTo>
                    <a:pt x="5652" y="0"/>
                    <a:pt x="3360" y="1022"/>
                    <a:pt x="2153" y="2996"/>
                  </a:cubicBezTo>
                  <a:cubicBezTo>
                    <a:pt x="0" y="6519"/>
                    <a:pt x="2153" y="11738"/>
                    <a:pt x="6948" y="14641"/>
                  </a:cubicBezTo>
                  <a:cubicBezTo>
                    <a:pt x="9056" y="15932"/>
                    <a:pt x="11322" y="16561"/>
                    <a:pt x="13382" y="16561"/>
                  </a:cubicBezTo>
                  <a:cubicBezTo>
                    <a:pt x="16008" y="16561"/>
                    <a:pt x="18300" y="15539"/>
                    <a:pt x="19507" y="13565"/>
                  </a:cubicBezTo>
                  <a:cubicBezTo>
                    <a:pt x="21660" y="10042"/>
                    <a:pt x="19507" y="4823"/>
                    <a:pt x="14712" y="1920"/>
                  </a:cubicBezTo>
                  <a:cubicBezTo>
                    <a:pt x="12604" y="629"/>
                    <a:pt x="10338" y="0"/>
                    <a:pt x="82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9" name="Google Shape;6339;p122"/>
            <p:cNvSpPr/>
            <p:nvPr/>
          </p:nvSpPr>
          <p:spPr>
            <a:xfrm>
              <a:off x="2890100" y="4860075"/>
              <a:ext cx="482800" cy="413925"/>
            </a:xfrm>
            <a:custGeom>
              <a:avLst/>
              <a:gdLst/>
              <a:ahLst/>
              <a:cxnLst/>
              <a:rect l="l" t="t" r="r" b="b"/>
              <a:pathLst>
                <a:path w="19312" h="16557" extrusionOk="0">
                  <a:moveTo>
                    <a:pt x="8232" y="0"/>
                  </a:moveTo>
                  <a:cubicBezTo>
                    <a:pt x="5625" y="0"/>
                    <a:pt x="3353" y="1012"/>
                    <a:pt x="2154" y="2980"/>
                  </a:cubicBezTo>
                  <a:cubicBezTo>
                    <a:pt x="1" y="6503"/>
                    <a:pt x="2154" y="11722"/>
                    <a:pt x="6949" y="14658"/>
                  </a:cubicBezTo>
                  <a:cubicBezTo>
                    <a:pt x="9046" y="15934"/>
                    <a:pt x="11302" y="16557"/>
                    <a:pt x="13354" y="16557"/>
                  </a:cubicBezTo>
                  <a:cubicBezTo>
                    <a:pt x="15866" y="16557"/>
                    <a:pt x="18073" y="15623"/>
                    <a:pt x="19312" y="13810"/>
                  </a:cubicBezTo>
                  <a:cubicBezTo>
                    <a:pt x="14973" y="9471"/>
                    <a:pt x="11483" y="4807"/>
                    <a:pt x="8710" y="11"/>
                  </a:cubicBezTo>
                  <a:cubicBezTo>
                    <a:pt x="8550" y="4"/>
                    <a:pt x="8390" y="0"/>
                    <a:pt x="82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340" name="Google Shape;6340;p122"/>
          <p:cNvGrpSpPr/>
          <p:nvPr/>
        </p:nvGrpSpPr>
        <p:grpSpPr>
          <a:xfrm>
            <a:off x="1416566" y="2640228"/>
            <a:ext cx="520876" cy="520876"/>
            <a:chOff x="1190625" y="238125"/>
            <a:chExt cx="5219200" cy="5219200"/>
          </a:xfrm>
        </p:grpSpPr>
        <p:sp>
          <p:nvSpPr>
            <p:cNvPr id="6341" name="Google Shape;6341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0251"/>
                    <a:pt x="9427" y="153933"/>
                    <a:pt x="25019" y="172168"/>
                  </a:cubicBezTo>
                  <a:lnTo>
                    <a:pt x="29293" y="172168"/>
                  </a:lnTo>
                  <a:lnTo>
                    <a:pt x="29293" y="176865"/>
                  </a:lnTo>
                  <a:cubicBezTo>
                    <a:pt x="37317" y="185183"/>
                    <a:pt x="46712" y="192164"/>
                    <a:pt x="57117" y="197481"/>
                  </a:cubicBezTo>
                  <a:lnTo>
                    <a:pt x="61880" y="196339"/>
                  </a:lnTo>
                  <a:lnTo>
                    <a:pt x="62793" y="200155"/>
                  </a:lnTo>
                  <a:cubicBezTo>
                    <a:pt x="75548" y="205701"/>
                    <a:pt x="89607" y="208767"/>
                    <a:pt x="104384" y="208767"/>
                  </a:cubicBezTo>
                  <a:cubicBezTo>
                    <a:pt x="119160" y="208767"/>
                    <a:pt x="133220" y="205701"/>
                    <a:pt x="145974" y="200155"/>
                  </a:cubicBezTo>
                  <a:lnTo>
                    <a:pt x="146887" y="196339"/>
                  </a:lnTo>
                  <a:lnTo>
                    <a:pt x="151650" y="197481"/>
                  </a:lnTo>
                  <a:cubicBezTo>
                    <a:pt x="162055" y="192164"/>
                    <a:pt x="171450" y="185183"/>
                    <a:pt x="179474" y="176865"/>
                  </a:cubicBezTo>
                  <a:lnTo>
                    <a:pt x="179474" y="172168"/>
                  </a:lnTo>
                  <a:lnTo>
                    <a:pt x="183748" y="172168"/>
                  </a:lnTo>
                  <a:cubicBezTo>
                    <a:pt x="199340" y="153933"/>
                    <a:pt x="208767" y="130251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2" name="Google Shape;6342;p122"/>
            <p:cNvSpPr/>
            <p:nvPr/>
          </p:nvSpPr>
          <p:spPr>
            <a:xfrm>
              <a:off x="3723550" y="238125"/>
              <a:ext cx="153325" cy="1223250"/>
            </a:xfrm>
            <a:custGeom>
              <a:avLst/>
              <a:gdLst/>
              <a:ahLst/>
              <a:cxnLst/>
              <a:rect l="l" t="t" r="r" b="b"/>
              <a:pathLst>
                <a:path w="6133" h="48930" extrusionOk="0">
                  <a:moveTo>
                    <a:pt x="3067" y="0"/>
                  </a:moveTo>
                  <a:cubicBezTo>
                    <a:pt x="1370" y="0"/>
                    <a:pt x="0" y="1370"/>
                    <a:pt x="0" y="3066"/>
                  </a:cubicBezTo>
                  <a:lnTo>
                    <a:pt x="0" y="45864"/>
                  </a:lnTo>
                  <a:cubicBezTo>
                    <a:pt x="0" y="47560"/>
                    <a:pt x="1370" y="48930"/>
                    <a:pt x="3067" y="48930"/>
                  </a:cubicBezTo>
                  <a:cubicBezTo>
                    <a:pt x="4763" y="48930"/>
                    <a:pt x="6133" y="47560"/>
                    <a:pt x="6133" y="45864"/>
                  </a:cubicBezTo>
                  <a:lnTo>
                    <a:pt x="6133" y="3066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3" name="Google Shape;6343;p122"/>
            <p:cNvSpPr/>
            <p:nvPr/>
          </p:nvSpPr>
          <p:spPr>
            <a:xfrm>
              <a:off x="5218350" y="4307450"/>
              <a:ext cx="565975" cy="352300"/>
            </a:xfrm>
            <a:custGeom>
              <a:avLst/>
              <a:gdLst/>
              <a:ahLst/>
              <a:cxnLst/>
              <a:rect l="l" t="t" r="r" b="b"/>
              <a:pathLst>
                <a:path w="22639" h="14092" extrusionOk="0">
                  <a:moveTo>
                    <a:pt x="3498" y="1"/>
                  </a:moveTo>
                  <a:cubicBezTo>
                    <a:pt x="2376" y="1"/>
                    <a:pt x="1303" y="605"/>
                    <a:pt x="751" y="1664"/>
                  </a:cubicBezTo>
                  <a:cubicBezTo>
                    <a:pt x="1" y="3164"/>
                    <a:pt x="588" y="5024"/>
                    <a:pt x="2088" y="5774"/>
                  </a:cubicBezTo>
                  <a:lnTo>
                    <a:pt x="18365" y="14092"/>
                  </a:lnTo>
                  <a:cubicBezTo>
                    <a:pt x="19833" y="12591"/>
                    <a:pt x="21269" y="11026"/>
                    <a:pt x="22639" y="9395"/>
                  </a:cubicBezTo>
                  <a:lnTo>
                    <a:pt x="4893" y="326"/>
                  </a:lnTo>
                  <a:cubicBezTo>
                    <a:pt x="4442" y="106"/>
                    <a:pt x="3966" y="1"/>
                    <a:pt x="34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4" name="Google Shape;6344;p122"/>
            <p:cNvSpPr/>
            <p:nvPr/>
          </p:nvSpPr>
          <p:spPr>
            <a:xfrm>
              <a:off x="4897050" y="3168575"/>
              <a:ext cx="493400" cy="1291400"/>
            </a:xfrm>
            <a:custGeom>
              <a:avLst/>
              <a:gdLst/>
              <a:ahLst/>
              <a:cxnLst/>
              <a:rect l="l" t="t" r="r" b="b"/>
              <a:pathLst>
                <a:path w="19736" h="51656" extrusionOk="0">
                  <a:moveTo>
                    <a:pt x="3407" y="1"/>
                  </a:moveTo>
                  <a:cubicBezTo>
                    <a:pt x="3133" y="1"/>
                    <a:pt x="2855" y="38"/>
                    <a:pt x="2577" y="116"/>
                  </a:cubicBezTo>
                  <a:cubicBezTo>
                    <a:pt x="946" y="572"/>
                    <a:pt x="0" y="2269"/>
                    <a:pt x="457" y="3900"/>
                  </a:cubicBezTo>
                  <a:lnTo>
                    <a:pt x="13407" y="49437"/>
                  </a:lnTo>
                  <a:cubicBezTo>
                    <a:pt x="13766" y="50774"/>
                    <a:pt x="15005" y="51655"/>
                    <a:pt x="16343" y="51655"/>
                  </a:cubicBezTo>
                  <a:cubicBezTo>
                    <a:pt x="16604" y="51655"/>
                    <a:pt x="16897" y="51622"/>
                    <a:pt x="17158" y="51557"/>
                  </a:cubicBezTo>
                  <a:cubicBezTo>
                    <a:pt x="18789" y="51101"/>
                    <a:pt x="19735" y="49404"/>
                    <a:pt x="19279" y="47773"/>
                  </a:cubicBezTo>
                  <a:lnTo>
                    <a:pt x="6361" y="2236"/>
                  </a:lnTo>
                  <a:cubicBezTo>
                    <a:pt x="5955" y="883"/>
                    <a:pt x="4741" y="1"/>
                    <a:pt x="34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5" name="Google Shape;6345;p122"/>
            <p:cNvSpPr/>
            <p:nvPr/>
          </p:nvSpPr>
          <p:spPr>
            <a:xfrm>
              <a:off x="3714575" y="2771275"/>
              <a:ext cx="1353750" cy="550250"/>
            </a:xfrm>
            <a:custGeom>
              <a:avLst/>
              <a:gdLst/>
              <a:ahLst/>
              <a:cxnLst/>
              <a:rect l="l" t="t" r="r" b="b"/>
              <a:pathLst>
                <a:path w="54150" h="22010" extrusionOk="0">
                  <a:moveTo>
                    <a:pt x="3442" y="1"/>
                  </a:moveTo>
                  <a:cubicBezTo>
                    <a:pt x="2163" y="1"/>
                    <a:pt x="966" y="799"/>
                    <a:pt x="522" y="2079"/>
                  </a:cubicBezTo>
                  <a:cubicBezTo>
                    <a:pt x="0" y="3677"/>
                    <a:pt x="849" y="5406"/>
                    <a:pt x="2447" y="5961"/>
                  </a:cubicBezTo>
                  <a:lnTo>
                    <a:pt x="49746" y="21847"/>
                  </a:lnTo>
                  <a:cubicBezTo>
                    <a:pt x="50039" y="21977"/>
                    <a:pt x="50398" y="22010"/>
                    <a:pt x="50692" y="22010"/>
                  </a:cubicBezTo>
                  <a:cubicBezTo>
                    <a:pt x="51997" y="22010"/>
                    <a:pt x="53171" y="21227"/>
                    <a:pt x="53595" y="19922"/>
                  </a:cubicBezTo>
                  <a:cubicBezTo>
                    <a:pt x="54149" y="18324"/>
                    <a:pt x="53269" y="16595"/>
                    <a:pt x="51670" y="16073"/>
                  </a:cubicBezTo>
                  <a:lnTo>
                    <a:pt x="4404" y="154"/>
                  </a:lnTo>
                  <a:cubicBezTo>
                    <a:pt x="4085" y="50"/>
                    <a:pt x="3761" y="1"/>
                    <a:pt x="3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6" name="Google Shape;6346;p122"/>
            <p:cNvSpPr/>
            <p:nvPr/>
          </p:nvSpPr>
          <p:spPr>
            <a:xfrm>
              <a:off x="1816100" y="4307450"/>
              <a:ext cx="565975" cy="352300"/>
            </a:xfrm>
            <a:custGeom>
              <a:avLst/>
              <a:gdLst/>
              <a:ahLst/>
              <a:cxnLst/>
              <a:rect l="l" t="t" r="r" b="b"/>
              <a:pathLst>
                <a:path w="22639" h="14092" extrusionOk="0">
                  <a:moveTo>
                    <a:pt x="19152" y="1"/>
                  </a:moveTo>
                  <a:cubicBezTo>
                    <a:pt x="18689" y="1"/>
                    <a:pt x="18220" y="106"/>
                    <a:pt x="17778" y="326"/>
                  </a:cubicBezTo>
                  <a:lnTo>
                    <a:pt x="0" y="9395"/>
                  </a:lnTo>
                  <a:cubicBezTo>
                    <a:pt x="1370" y="11026"/>
                    <a:pt x="2806" y="12591"/>
                    <a:pt x="4274" y="14092"/>
                  </a:cubicBezTo>
                  <a:lnTo>
                    <a:pt x="20551" y="5774"/>
                  </a:lnTo>
                  <a:cubicBezTo>
                    <a:pt x="22051" y="5024"/>
                    <a:pt x="22639" y="3164"/>
                    <a:pt x="21888" y="1664"/>
                  </a:cubicBezTo>
                  <a:cubicBezTo>
                    <a:pt x="21336" y="605"/>
                    <a:pt x="20263" y="1"/>
                    <a:pt x="191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7" name="Google Shape;6347;p122"/>
            <p:cNvSpPr/>
            <p:nvPr/>
          </p:nvSpPr>
          <p:spPr>
            <a:xfrm>
              <a:off x="2209975" y="3168575"/>
              <a:ext cx="493400" cy="1291400"/>
            </a:xfrm>
            <a:custGeom>
              <a:avLst/>
              <a:gdLst/>
              <a:ahLst/>
              <a:cxnLst/>
              <a:rect l="l" t="t" r="r" b="b"/>
              <a:pathLst>
                <a:path w="19736" h="51656" extrusionOk="0">
                  <a:moveTo>
                    <a:pt x="16329" y="1"/>
                  </a:moveTo>
                  <a:cubicBezTo>
                    <a:pt x="14996" y="1"/>
                    <a:pt x="13781" y="883"/>
                    <a:pt x="13375" y="2236"/>
                  </a:cubicBezTo>
                  <a:lnTo>
                    <a:pt x="458" y="47773"/>
                  </a:lnTo>
                  <a:cubicBezTo>
                    <a:pt x="1" y="49404"/>
                    <a:pt x="947" y="51101"/>
                    <a:pt x="2578" y="51557"/>
                  </a:cubicBezTo>
                  <a:cubicBezTo>
                    <a:pt x="2839" y="51622"/>
                    <a:pt x="3132" y="51655"/>
                    <a:pt x="3393" y="51655"/>
                  </a:cubicBezTo>
                  <a:cubicBezTo>
                    <a:pt x="4731" y="51655"/>
                    <a:pt x="5970" y="50774"/>
                    <a:pt x="6329" y="49437"/>
                  </a:cubicBezTo>
                  <a:lnTo>
                    <a:pt x="19279" y="3900"/>
                  </a:lnTo>
                  <a:cubicBezTo>
                    <a:pt x="19736" y="2269"/>
                    <a:pt x="18790" y="572"/>
                    <a:pt x="17159" y="116"/>
                  </a:cubicBezTo>
                  <a:cubicBezTo>
                    <a:pt x="16881" y="38"/>
                    <a:pt x="16603" y="1"/>
                    <a:pt x="16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8" name="Google Shape;6348;p122"/>
            <p:cNvSpPr/>
            <p:nvPr/>
          </p:nvSpPr>
          <p:spPr>
            <a:xfrm>
              <a:off x="2532100" y="2771275"/>
              <a:ext cx="1353750" cy="550250"/>
            </a:xfrm>
            <a:custGeom>
              <a:avLst/>
              <a:gdLst/>
              <a:ahLst/>
              <a:cxnLst/>
              <a:rect l="l" t="t" r="r" b="b"/>
              <a:pathLst>
                <a:path w="54150" h="22010" extrusionOk="0">
                  <a:moveTo>
                    <a:pt x="50708" y="1"/>
                  </a:moveTo>
                  <a:cubicBezTo>
                    <a:pt x="50389" y="1"/>
                    <a:pt x="50065" y="50"/>
                    <a:pt x="49746" y="154"/>
                  </a:cubicBezTo>
                  <a:lnTo>
                    <a:pt x="2480" y="16073"/>
                  </a:lnTo>
                  <a:cubicBezTo>
                    <a:pt x="881" y="16595"/>
                    <a:pt x="1" y="18324"/>
                    <a:pt x="555" y="19922"/>
                  </a:cubicBezTo>
                  <a:cubicBezTo>
                    <a:pt x="979" y="21227"/>
                    <a:pt x="2154" y="22010"/>
                    <a:pt x="3458" y="22010"/>
                  </a:cubicBezTo>
                  <a:cubicBezTo>
                    <a:pt x="3752" y="22010"/>
                    <a:pt x="4111" y="21977"/>
                    <a:pt x="4404" y="21847"/>
                  </a:cubicBezTo>
                  <a:lnTo>
                    <a:pt x="51703" y="5961"/>
                  </a:lnTo>
                  <a:cubicBezTo>
                    <a:pt x="53302" y="5406"/>
                    <a:pt x="54150" y="3677"/>
                    <a:pt x="53628" y="2079"/>
                  </a:cubicBezTo>
                  <a:cubicBezTo>
                    <a:pt x="53184" y="799"/>
                    <a:pt x="51987" y="1"/>
                    <a:pt x="507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9" name="Google Shape;6349;p122"/>
            <p:cNvSpPr/>
            <p:nvPr/>
          </p:nvSpPr>
          <p:spPr>
            <a:xfrm>
              <a:off x="4553725" y="4786900"/>
              <a:ext cx="428150" cy="455125"/>
            </a:xfrm>
            <a:custGeom>
              <a:avLst/>
              <a:gdLst/>
              <a:ahLst/>
              <a:cxnLst/>
              <a:rect l="l" t="t" r="r" b="b"/>
              <a:pathLst>
                <a:path w="17126" h="18205" extrusionOk="0">
                  <a:moveTo>
                    <a:pt x="3428" y="1"/>
                  </a:moveTo>
                  <a:cubicBezTo>
                    <a:pt x="2766" y="1"/>
                    <a:pt x="2097" y="215"/>
                    <a:pt x="1533" y="655"/>
                  </a:cubicBezTo>
                  <a:cubicBezTo>
                    <a:pt x="196" y="1699"/>
                    <a:pt x="0" y="3623"/>
                    <a:pt x="1044" y="4961"/>
                  </a:cubicBezTo>
                  <a:lnTo>
                    <a:pt x="11450" y="18204"/>
                  </a:lnTo>
                  <a:cubicBezTo>
                    <a:pt x="13374" y="17356"/>
                    <a:pt x="15266" y="16476"/>
                    <a:pt x="17126" y="15530"/>
                  </a:cubicBezTo>
                  <a:lnTo>
                    <a:pt x="5839" y="1177"/>
                  </a:lnTo>
                  <a:cubicBezTo>
                    <a:pt x="5236" y="403"/>
                    <a:pt x="4337" y="1"/>
                    <a:pt x="3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0" name="Google Shape;6350;p122"/>
            <p:cNvSpPr/>
            <p:nvPr/>
          </p:nvSpPr>
          <p:spPr>
            <a:xfrm>
              <a:off x="4560250" y="3535750"/>
              <a:ext cx="260975" cy="1404550"/>
            </a:xfrm>
            <a:custGeom>
              <a:avLst/>
              <a:gdLst/>
              <a:ahLst/>
              <a:cxnLst/>
              <a:rect l="l" t="t" r="r" b="b"/>
              <a:pathLst>
                <a:path w="10439" h="56182" extrusionOk="0">
                  <a:moveTo>
                    <a:pt x="7258" y="0"/>
                  </a:moveTo>
                  <a:cubicBezTo>
                    <a:pt x="5668" y="0"/>
                    <a:pt x="4332" y="1201"/>
                    <a:pt x="4208" y="2815"/>
                  </a:cubicBezTo>
                  <a:lnTo>
                    <a:pt x="131" y="52854"/>
                  </a:lnTo>
                  <a:cubicBezTo>
                    <a:pt x="0" y="54550"/>
                    <a:pt x="1240" y="56018"/>
                    <a:pt x="2936" y="56149"/>
                  </a:cubicBezTo>
                  <a:cubicBezTo>
                    <a:pt x="3001" y="56181"/>
                    <a:pt x="3099" y="56181"/>
                    <a:pt x="3164" y="56181"/>
                  </a:cubicBezTo>
                  <a:cubicBezTo>
                    <a:pt x="4763" y="56181"/>
                    <a:pt x="6100" y="54974"/>
                    <a:pt x="6231" y="53376"/>
                  </a:cubicBezTo>
                  <a:lnTo>
                    <a:pt x="10308" y="3304"/>
                  </a:lnTo>
                  <a:cubicBezTo>
                    <a:pt x="10439" y="1641"/>
                    <a:pt x="9166" y="140"/>
                    <a:pt x="7503" y="10"/>
                  </a:cubicBezTo>
                  <a:cubicBezTo>
                    <a:pt x="7421" y="3"/>
                    <a:pt x="7339" y="0"/>
                    <a:pt x="72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1" name="Google Shape;6351;p122"/>
            <p:cNvSpPr/>
            <p:nvPr/>
          </p:nvSpPr>
          <p:spPr>
            <a:xfrm>
              <a:off x="3858925" y="3114475"/>
              <a:ext cx="969650" cy="574025"/>
            </a:xfrm>
            <a:custGeom>
              <a:avLst/>
              <a:gdLst/>
              <a:ahLst/>
              <a:cxnLst/>
              <a:rect l="l" t="t" r="r" b="b"/>
              <a:pathLst>
                <a:path w="38786" h="22961" extrusionOk="0">
                  <a:moveTo>
                    <a:pt x="3493" y="1"/>
                  </a:moveTo>
                  <a:cubicBezTo>
                    <a:pt x="2401" y="1"/>
                    <a:pt x="1349" y="587"/>
                    <a:pt x="783" y="1627"/>
                  </a:cubicBezTo>
                  <a:cubicBezTo>
                    <a:pt x="0" y="3128"/>
                    <a:pt x="587" y="4954"/>
                    <a:pt x="2055" y="5770"/>
                  </a:cubicBezTo>
                  <a:lnTo>
                    <a:pt x="33860" y="22602"/>
                  </a:lnTo>
                  <a:cubicBezTo>
                    <a:pt x="34316" y="22863"/>
                    <a:pt x="34806" y="22961"/>
                    <a:pt x="35295" y="22961"/>
                  </a:cubicBezTo>
                  <a:cubicBezTo>
                    <a:pt x="36404" y="22961"/>
                    <a:pt x="37448" y="22373"/>
                    <a:pt x="38002" y="21330"/>
                  </a:cubicBezTo>
                  <a:cubicBezTo>
                    <a:pt x="38785" y="19862"/>
                    <a:pt x="38231" y="18002"/>
                    <a:pt x="36730" y="17220"/>
                  </a:cubicBezTo>
                  <a:lnTo>
                    <a:pt x="4926" y="355"/>
                  </a:lnTo>
                  <a:cubicBezTo>
                    <a:pt x="4466" y="115"/>
                    <a:pt x="3976" y="1"/>
                    <a:pt x="3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2" name="Google Shape;6352;p122"/>
            <p:cNvSpPr/>
            <p:nvPr/>
          </p:nvSpPr>
          <p:spPr>
            <a:xfrm>
              <a:off x="2618550" y="4786900"/>
              <a:ext cx="428975" cy="455125"/>
            </a:xfrm>
            <a:custGeom>
              <a:avLst/>
              <a:gdLst/>
              <a:ahLst/>
              <a:cxnLst/>
              <a:rect l="l" t="t" r="r" b="b"/>
              <a:pathLst>
                <a:path w="17159" h="18205" extrusionOk="0">
                  <a:moveTo>
                    <a:pt x="13698" y="1"/>
                  </a:moveTo>
                  <a:cubicBezTo>
                    <a:pt x="12789" y="1"/>
                    <a:pt x="11891" y="403"/>
                    <a:pt x="11287" y="1177"/>
                  </a:cubicBezTo>
                  <a:lnTo>
                    <a:pt x="0" y="15530"/>
                  </a:lnTo>
                  <a:cubicBezTo>
                    <a:pt x="1860" y="16476"/>
                    <a:pt x="3752" y="17356"/>
                    <a:pt x="5676" y="18204"/>
                  </a:cubicBezTo>
                  <a:lnTo>
                    <a:pt x="16082" y="4961"/>
                  </a:lnTo>
                  <a:cubicBezTo>
                    <a:pt x="17158" y="3623"/>
                    <a:pt x="16930" y="1699"/>
                    <a:pt x="15593" y="655"/>
                  </a:cubicBezTo>
                  <a:cubicBezTo>
                    <a:pt x="15029" y="215"/>
                    <a:pt x="14360" y="1"/>
                    <a:pt x="13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3" name="Google Shape;6353;p122"/>
            <p:cNvSpPr/>
            <p:nvPr/>
          </p:nvSpPr>
          <p:spPr>
            <a:xfrm>
              <a:off x="2779200" y="3535750"/>
              <a:ext cx="260975" cy="1404550"/>
            </a:xfrm>
            <a:custGeom>
              <a:avLst/>
              <a:gdLst/>
              <a:ahLst/>
              <a:cxnLst/>
              <a:rect l="l" t="t" r="r" b="b"/>
              <a:pathLst>
                <a:path w="10439" h="56182" extrusionOk="0">
                  <a:moveTo>
                    <a:pt x="3181" y="0"/>
                  </a:moveTo>
                  <a:cubicBezTo>
                    <a:pt x="3100" y="0"/>
                    <a:pt x="3018" y="3"/>
                    <a:pt x="2936" y="10"/>
                  </a:cubicBezTo>
                  <a:cubicBezTo>
                    <a:pt x="1273" y="140"/>
                    <a:pt x="0" y="1641"/>
                    <a:pt x="131" y="3304"/>
                  </a:cubicBezTo>
                  <a:lnTo>
                    <a:pt x="4208" y="53376"/>
                  </a:lnTo>
                  <a:cubicBezTo>
                    <a:pt x="4339" y="54974"/>
                    <a:pt x="5676" y="56181"/>
                    <a:pt x="7275" y="56181"/>
                  </a:cubicBezTo>
                  <a:cubicBezTo>
                    <a:pt x="7340" y="56181"/>
                    <a:pt x="7438" y="56181"/>
                    <a:pt x="7503" y="56149"/>
                  </a:cubicBezTo>
                  <a:cubicBezTo>
                    <a:pt x="9199" y="56018"/>
                    <a:pt x="10439" y="54550"/>
                    <a:pt x="10308" y="52854"/>
                  </a:cubicBezTo>
                  <a:lnTo>
                    <a:pt x="6231" y="2815"/>
                  </a:lnTo>
                  <a:cubicBezTo>
                    <a:pt x="6107" y="1201"/>
                    <a:pt x="4771" y="0"/>
                    <a:pt x="3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4" name="Google Shape;6354;p122"/>
            <p:cNvSpPr/>
            <p:nvPr/>
          </p:nvSpPr>
          <p:spPr>
            <a:xfrm>
              <a:off x="2771850" y="3114475"/>
              <a:ext cx="969650" cy="574025"/>
            </a:xfrm>
            <a:custGeom>
              <a:avLst/>
              <a:gdLst/>
              <a:ahLst/>
              <a:cxnLst/>
              <a:rect l="l" t="t" r="r" b="b"/>
              <a:pathLst>
                <a:path w="38786" h="22961" extrusionOk="0">
                  <a:moveTo>
                    <a:pt x="35293" y="1"/>
                  </a:moveTo>
                  <a:cubicBezTo>
                    <a:pt x="34811" y="1"/>
                    <a:pt x="34320" y="115"/>
                    <a:pt x="33860" y="355"/>
                  </a:cubicBezTo>
                  <a:lnTo>
                    <a:pt x="2056" y="17220"/>
                  </a:lnTo>
                  <a:cubicBezTo>
                    <a:pt x="555" y="18002"/>
                    <a:pt x="1" y="19862"/>
                    <a:pt x="784" y="21330"/>
                  </a:cubicBezTo>
                  <a:cubicBezTo>
                    <a:pt x="1338" y="22373"/>
                    <a:pt x="2382" y="22961"/>
                    <a:pt x="3491" y="22961"/>
                  </a:cubicBezTo>
                  <a:cubicBezTo>
                    <a:pt x="3981" y="22961"/>
                    <a:pt x="4470" y="22863"/>
                    <a:pt x="4927" y="22602"/>
                  </a:cubicBezTo>
                  <a:lnTo>
                    <a:pt x="36731" y="5770"/>
                  </a:lnTo>
                  <a:cubicBezTo>
                    <a:pt x="38199" y="4954"/>
                    <a:pt x="38786" y="3128"/>
                    <a:pt x="38003" y="1627"/>
                  </a:cubicBezTo>
                  <a:cubicBezTo>
                    <a:pt x="37437" y="587"/>
                    <a:pt x="36385" y="1"/>
                    <a:pt x="35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5" name="Google Shape;6355;p122"/>
            <p:cNvSpPr/>
            <p:nvPr/>
          </p:nvSpPr>
          <p:spPr>
            <a:xfrm>
              <a:off x="2050950" y="564300"/>
              <a:ext cx="942750" cy="608400"/>
            </a:xfrm>
            <a:custGeom>
              <a:avLst/>
              <a:gdLst/>
              <a:ahLst/>
              <a:cxnLst/>
              <a:rect l="l" t="t" r="r" b="b"/>
              <a:pathLst>
                <a:path w="37710" h="24336" extrusionOk="0">
                  <a:moveTo>
                    <a:pt x="3504" y="1"/>
                  </a:moveTo>
                  <a:cubicBezTo>
                    <a:pt x="2463" y="1"/>
                    <a:pt x="1443" y="529"/>
                    <a:pt x="882" y="1501"/>
                  </a:cubicBezTo>
                  <a:cubicBezTo>
                    <a:pt x="1" y="2937"/>
                    <a:pt x="490" y="4829"/>
                    <a:pt x="1958" y="5677"/>
                  </a:cubicBezTo>
                  <a:lnTo>
                    <a:pt x="32653" y="23911"/>
                  </a:lnTo>
                  <a:cubicBezTo>
                    <a:pt x="33143" y="24205"/>
                    <a:pt x="33697" y="24335"/>
                    <a:pt x="34219" y="24335"/>
                  </a:cubicBezTo>
                  <a:cubicBezTo>
                    <a:pt x="35263" y="24335"/>
                    <a:pt x="36274" y="23781"/>
                    <a:pt x="36861" y="22835"/>
                  </a:cubicBezTo>
                  <a:cubicBezTo>
                    <a:pt x="37710" y="21367"/>
                    <a:pt x="37253" y="19508"/>
                    <a:pt x="35785" y="18627"/>
                  </a:cubicBezTo>
                  <a:lnTo>
                    <a:pt x="5057" y="425"/>
                  </a:lnTo>
                  <a:cubicBezTo>
                    <a:pt x="4572" y="138"/>
                    <a:pt x="4035" y="1"/>
                    <a:pt x="3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6" name="Google Shape;6356;p122"/>
            <p:cNvSpPr/>
            <p:nvPr/>
          </p:nvSpPr>
          <p:spPr>
            <a:xfrm>
              <a:off x="2819975" y="1019500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3478" y="0"/>
                  </a:moveTo>
                  <a:cubicBezTo>
                    <a:pt x="3126" y="0"/>
                    <a:pt x="2766" y="61"/>
                    <a:pt x="2414" y="191"/>
                  </a:cubicBezTo>
                  <a:cubicBezTo>
                    <a:pt x="849" y="778"/>
                    <a:pt x="0" y="2507"/>
                    <a:pt x="588" y="4105"/>
                  </a:cubicBezTo>
                  <a:lnTo>
                    <a:pt x="11907" y="35355"/>
                  </a:lnTo>
                  <a:cubicBezTo>
                    <a:pt x="12363" y="36594"/>
                    <a:pt x="13538" y="37377"/>
                    <a:pt x="14810" y="37377"/>
                  </a:cubicBezTo>
                  <a:cubicBezTo>
                    <a:pt x="15136" y="37377"/>
                    <a:pt x="15495" y="37312"/>
                    <a:pt x="15854" y="37214"/>
                  </a:cubicBezTo>
                  <a:cubicBezTo>
                    <a:pt x="17419" y="36627"/>
                    <a:pt x="18235" y="34865"/>
                    <a:pt x="17680" y="33267"/>
                  </a:cubicBezTo>
                  <a:lnTo>
                    <a:pt x="6329" y="2017"/>
                  </a:lnTo>
                  <a:cubicBezTo>
                    <a:pt x="5896" y="771"/>
                    <a:pt x="4729" y="0"/>
                    <a:pt x="3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7" name="Google Shape;6357;p122"/>
            <p:cNvSpPr/>
            <p:nvPr/>
          </p:nvSpPr>
          <p:spPr>
            <a:xfrm>
              <a:off x="3106225" y="1801250"/>
              <a:ext cx="571675" cy="243200"/>
            </a:xfrm>
            <a:custGeom>
              <a:avLst/>
              <a:gdLst/>
              <a:ahLst/>
              <a:cxnLst/>
              <a:rect l="l" t="t" r="r" b="b"/>
              <a:pathLst>
                <a:path w="22867" h="9728" extrusionOk="0">
                  <a:moveTo>
                    <a:pt x="3340" y="0"/>
                  </a:moveTo>
                  <a:cubicBezTo>
                    <a:pt x="1929" y="0"/>
                    <a:pt x="669" y="951"/>
                    <a:pt x="359" y="2389"/>
                  </a:cubicBezTo>
                  <a:cubicBezTo>
                    <a:pt x="0" y="4020"/>
                    <a:pt x="1044" y="5683"/>
                    <a:pt x="2675" y="6042"/>
                  </a:cubicBezTo>
                  <a:lnTo>
                    <a:pt x="18822" y="9663"/>
                  </a:lnTo>
                  <a:cubicBezTo>
                    <a:pt x="19050" y="9695"/>
                    <a:pt x="19278" y="9728"/>
                    <a:pt x="19507" y="9728"/>
                  </a:cubicBezTo>
                  <a:cubicBezTo>
                    <a:pt x="20909" y="9728"/>
                    <a:pt x="22182" y="8749"/>
                    <a:pt x="22475" y="7347"/>
                  </a:cubicBezTo>
                  <a:cubicBezTo>
                    <a:pt x="22867" y="5683"/>
                    <a:pt x="21823" y="4052"/>
                    <a:pt x="20159" y="3693"/>
                  </a:cubicBezTo>
                  <a:lnTo>
                    <a:pt x="4012" y="73"/>
                  </a:lnTo>
                  <a:cubicBezTo>
                    <a:pt x="3786" y="24"/>
                    <a:pt x="3561" y="0"/>
                    <a:pt x="3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8" name="Google Shape;6358;p122"/>
            <p:cNvSpPr/>
            <p:nvPr/>
          </p:nvSpPr>
          <p:spPr>
            <a:xfrm>
              <a:off x="4606725" y="564300"/>
              <a:ext cx="942750" cy="608400"/>
            </a:xfrm>
            <a:custGeom>
              <a:avLst/>
              <a:gdLst/>
              <a:ahLst/>
              <a:cxnLst/>
              <a:rect l="l" t="t" r="r" b="b"/>
              <a:pathLst>
                <a:path w="37710" h="24336" extrusionOk="0">
                  <a:moveTo>
                    <a:pt x="34206" y="1"/>
                  </a:moveTo>
                  <a:cubicBezTo>
                    <a:pt x="33675" y="1"/>
                    <a:pt x="33138" y="138"/>
                    <a:pt x="32653" y="425"/>
                  </a:cubicBezTo>
                  <a:lnTo>
                    <a:pt x="1925" y="18627"/>
                  </a:lnTo>
                  <a:cubicBezTo>
                    <a:pt x="457" y="19508"/>
                    <a:pt x="1" y="21367"/>
                    <a:pt x="849" y="22835"/>
                  </a:cubicBezTo>
                  <a:cubicBezTo>
                    <a:pt x="1436" y="23781"/>
                    <a:pt x="2447" y="24335"/>
                    <a:pt x="3491" y="24335"/>
                  </a:cubicBezTo>
                  <a:cubicBezTo>
                    <a:pt x="4013" y="24335"/>
                    <a:pt x="4567" y="24205"/>
                    <a:pt x="5057" y="23911"/>
                  </a:cubicBezTo>
                  <a:lnTo>
                    <a:pt x="35752" y="5677"/>
                  </a:lnTo>
                  <a:cubicBezTo>
                    <a:pt x="37220" y="4829"/>
                    <a:pt x="37709" y="2937"/>
                    <a:pt x="36828" y="1501"/>
                  </a:cubicBezTo>
                  <a:cubicBezTo>
                    <a:pt x="36267" y="529"/>
                    <a:pt x="35248" y="1"/>
                    <a:pt x="34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9" name="Google Shape;6359;p122"/>
            <p:cNvSpPr/>
            <p:nvPr/>
          </p:nvSpPr>
          <p:spPr>
            <a:xfrm>
              <a:off x="4324575" y="1019500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14757" y="0"/>
                  </a:moveTo>
                  <a:cubicBezTo>
                    <a:pt x="13506" y="0"/>
                    <a:pt x="12339" y="771"/>
                    <a:pt x="11906" y="2017"/>
                  </a:cubicBezTo>
                  <a:lnTo>
                    <a:pt x="555" y="33267"/>
                  </a:lnTo>
                  <a:cubicBezTo>
                    <a:pt x="0" y="34865"/>
                    <a:pt x="816" y="36627"/>
                    <a:pt x="2381" y="37214"/>
                  </a:cubicBezTo>
                  <a:cubicBezTo>
                    <a:pt x="2740" y="37312"/>
                    <a:pt x="3099" y="37377"/>
                    <a:pt x="3425" y="37377"/>
                  </a:cubicBezTo>
                  <a:cubicBezTo>
                    <a:pt x="4697" y="37377"/>
                    <a:pt x="5872" y="36594"/>
                    <a:pt x="6328" y="35355"/>
                  </a:cubicBezTo>
                  <a:lnTo>
                    <a:pt x="17647" y="4105"/>
                  </a:lnTo>
                  <a:cubicBezTo>
                    <a:pt x="18235" y="2507"/>
                    <a:pt x="17387" y="778"/>
                    <a:pt x="15821" y="191"/>
                  </a:cubicBezTo>
                  <a:cubicBezTo>
                    <a:pt x="15469" y="61"/>
                    <a:pt x="15110" y="0"/>
                    <a:pt x="1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0" name="Google Shape;6360;p122"/>
            <p:cNvSpPr/>
            <p:nvPr/>
          </p:nvSpPr>
          <p:spPr>
            <a:xfrm>
              <a:off x="3922525" y="1801250"/>
              <a:ext cx="571700" cy="243200"/>
            </a:xfrm>
            <a:custGeom>
              <a:avLst/>
              <a:gdLst/>
              <a:ahLst/>
              <a:cxnLst/>
              <a:rect l="l" t="t" r="r" b="b"/>
              <a:pathLst>
                <a:path w="22868" h="9728" extrusionOk="0">
                  <a:moveTo>
                    <a:pt x="19528" y="0"/>
                  </a:moveTo>
                  <a:cubicBezTo>
                    <a:pt x="19306" y="0"/>
                    <a:pt x="19081" y="24"/>
                    <a:pt x="18855" y="73"/>
                  </a:cubicBezTo>
                  <a:lnTo>
                    <a:pt x="2708" y="3693"/>
                  </a:lnTo>
                  <a:cubicBezTo>
                    <a:pt x="1044" y="4052"/>
                    <a:pt x="1" y="5683"/>
                    <a:pt x="392" y="7347"/>
                  </a:cubicBezTo>
                  <a:cubicBezTo>
                    <a:pt x="686" y="8749"/>
                    <a:pt x="1958" y="9728"/>
                    <a:pt x="3360" y="9728"/>
                  </a:cubicBezTo>
                  <a:cubicBezTo>
                    <a:pt x="3589" y="9728"/>
                    <a:pt x="3817" y="9695"/>
                    <a:pt x="4045" y="9663"/>
                  </a:cubicBezTo>
                  <a:lnTo>
                    <a:pt x="20192" y="6042"/>
                  </a:lnTo>
                  <a:cubicBezTo>
                    <a:pt x="21823" y="5683"/>
                    <a:pt x="22867" y="4020"/>
                    <a:pt x="22508" y="2389"/>
                  </a:cubicBezTo>
                  <a:cubicBezTo>
                    <a:pt x="22198" y="951"/>
                    <a:pt x="20938" y="0"/>
                    <a:pt x="195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1" name="Google Shape;6361;p122"/>
            <p:cNvSpPr/>
            <p:nvPr/>
          </p:nvSpPr>
          <p:spPr>
            <a:xfrm>
              <a:off x="3391650" y="2241800"/>
              <a:ext cx="817150" cy="1675850"/>
            </a:xfrm>
            <a:custGeom>
              <a:avLst/>
              <a:gdLst/>
              <a:ahLst/>
              <a:cxnLst/>
              <a:rect l="l" t="t" r="r" b="b"/>
              <a:pathLst>
                <a:path w="32686" h="67034" extrusionOk="0">
                  <a:moveTo>
                    <a:pt x="16343" y="0"/>
                  </a:moveTo>
                  <a:cubicBezTo>
                    <a:pt x="7307" y="0"/>
                    <a:pt x="0" y="15005"/>
                    <a:pt x="0" y="33533"/>
                  </a:cubicBezTo>
                  <a:cubicBezTo>
                    <a:pt x="0" y="52029"/>
                    <a:pt x="7307" y="67034"/>
                    <a:pt x="16343" y="67034"/>
                  </a:cubicBezTo>
                  <a:cubicBezTo>
                    <a:pt x="25378" y="67034"/>
                    <a:pt x="32685" y="52029"/>
                    <a:pt x="32685" y="33533"/>
                  </a:cubicBezTo>
                  <a:cubicBezTo>
                    <a:pt x="32685" y="15005"/>
                    <a:pt x="25378" y="0"/>
                    <a:pt x="16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2" name="Google Shape;6362;p122"/>
            <p:cNvSpPr/>
            <p:nvPr/>
          </p:nvSpPr>
          <p:spPr>
            <a:xfrm>
              <a:off x="3799375" y="1874000"/>
              <a:ext cx="2610450" cy="1687075"/>
            </a:xfrm>
            <a:custGeom>
              <a:avLst/>
              <a:gdLst/>
              <a:ahLst/>
              <a:cxnLst/>
              <a:rect l="l" t="t" r="r" b="b"/>
              <a:pathLst>
                <a:path w="104418" h="67483" extrusionOk="0">
                  <a:moveTo>
                    <a:pt x="1" y="0"/>
                  </a:moveTo>
                  <a:lnTo>
                    <a:pt x="1" y="14973"/>
                  </a:lnTo>
                  <a:cubicBezTo>
                    <a:pt x="1" y="14973"/>
                    <a:pt x="29391" y="57705"/>
                    <a:pt x="57118" y="65142"/>
                  </a:cubicBezTo>
                  <a:cubicBezTo>
                    <a:pt x="63399" y="66830"/>
                    <a:pt x="69260" y="67483"/>
                    <a:pt x="74569" y="67483"/>
                  </a:cubicBezTo>
                  <a:cubicBezTo>
                    <a:pt x="87733" y="67483"/>
                    <a:pt x="97503" y="63469"/>
                    <a:pt x="101873" y="61261"/>
                  </a:cubicBezTo>
                  <a:cubicBezTo>
                    <a:pt x="103439" y="60478"/>
                    <a:pt x="104417" y="58879"/>
                    <a:pt x="104417" y="57150"/>
                  </a:cubicBezTo>
                  <a:cubicBezTo>
                    <a:pt x="104417" y="55422"/>
                    <a:pt x="103471" y="53856"/>
                    <a:pt x="101938" y="5304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3" name="Google Shape;6363;p122"/>
            <p:cNvSpPr/>
            <p:nvPr/>
          </p:nvSpPr>
          <p:spPr>
            <a:xfrm>
              <a:off x="1190625" y="1874000"/>
              <a:ext cx="2610425" cy="1687075"/>
            </a:xfrm>
            <a:custGeom>
              <a:avLst/>
              <a:gdLst/>
              <a:ahLst/>
              <a:cxnLst/>
              <a:rect l="l" t="t" r="r" b="b"/>
              <a:pathLst>
                <a:path w="104417" h="67483" extrusionOk="0">
                  <a:moveTo>
                    <a:pt x="104416" y="0"/>
                  </a:moveTo>
                  <a:lnTo>
                    <a:pt x="2479" y="53040"/>
                  </a:lnTo>
                  <a:cubicBezTo>
                    <a:pt x="946" y="53856"/>
                    <a:pt x="0" y="55422"/>
                    <a:pt x="0" y="57150"/>
                  </a:cubicBezTo>
                  <a:cubicBezTo>
                    <a:pt x="0" y="58879"/>
                    <a:pt x="979" y="60478"/>
                    <a:pt x="2544" y="61261"/>
                  </a:cubicBezTo>
                  <a:cubicBezTo>
                    <a:pt x="6914" y="63469"/>
                    <a:pt x="16685" y="67483"/>
                    <a:pt x="29848" y="67483"/>
                  </a:cubicBezTo>
                  <a:cubicBezTo>
                    <a:pt x="35157" y="67483"/>
                    <a:pt x="41018" y="66830"/>
                    <a:pt x="47299" y="65142"/>
                  </a:cubicBezTo>
                  <a:cubicBezTo>
                    <a:pt x="75026" y="57705"/>
                    <a:pt x="104416" y="14973"/>
                    <a:pt x="104416" y="14973"/>
                  </a:cubicBezTo>
                  <a:lnTo>
                    <a:pt x="1044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4" name="Google Shape;6364;p122"/>
            <p:cNvSpPr/>
            <p:nvPr/>
          </p:nvSpPr>
          <p:spPr>
            <a:xfrm>
              <a:off x="1988975" y="2118825"/>
              <a:ext cx="1829200" cy="1126875"/>
            </a:xfrm>
            <a:custGeom>
              <a:avLst/>
              <a:gdLst/>
              <a:ahLst/>
              <a:cxnLst/>
              <a:rect l="l" t="t" r="r" b="b"/>
              <a:pathLst>
                <a:path w="73168" h="45075" extrusionOk="0">
                  <a:moveTo>
                    <a:pt x="69658" y="1"/>
                  </a:moveTo>
                  <a:cubicBezTo>
                    <a:pt x="69133" y="1"/>
                    <a:pt x="68600" y="135"/>
                    <a:pt x="68111" y="417"/>
                  </a:cubicBezTo>
                  <a:lnTo>
                    <a:pt x="1958" y="39366"/>
                  </a:lnTo>
                  <a:cubicBezTo>
                    <a:pt x="490" y="40214"/>
                    <a:pt x="1" y="42106"/>
                    <a:pt x="849" y="43541"/>
                  </a:cubicBezTo>
                  <a:cubicBezTo>
                    <a:pt x="1436" y="44520"/>
                    <a:pt x="2447" y="45074"/>
                    <a:pt x="3491" y="45074"/>
                  </a:cubicBezTo>
                  <a:cubicBezTo>
                    <a:pt x="4013" y="45074"/>
                    <a:pt x="4568" y="44911"/>
                    <a:pt x="5057" y="44650"/>
                  </a:cubicBezTo>
                  <a:lnTo>
                    <a:pt x="71210" y="5702"/>
                  </a:lnTo>
                  <a:cubicBezTo>
                    <a:pt x="72678" y="4854"/>
                    <a:pt x="73167" y="2962"/>
                    <a:pt x="72286" y="1494"/>
                  </a:cubicBezTo>
                  <a:cubicBezTo>
                    <a:pt x="71721" y="537"/>
                    <a:pt x="70706" y="1"/>
                    <a:pt x="696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5" name="Google Shape;6365;p122"/>
            <p:cNvSpPr/>
            <p:nvPr/>
          </p:nvSpPr>
          <p:spPr>
            <a:xfrm>
              <a:off x="3782250" y="2118825"/>
              <a:ext cx="1829200" cy="1126875"/>
            </a:xfrm>
            <a:custGeom>
              <a:avLst/>
              <a:gdLst/>
              <a:ahLst/>
              <a:cxnLst/>
              <a:rect l="l" t="t" r="r" b="b"/>
              <a:pathLst>
                <a:path w="73168" h="45075" extrusionOk="0">
                  <a:moveTo>
                    <a:pt x="3511" y="1"/>
                  </a:moveTo>
                  <a:cubicBezTo>
                    <a:pt x="2462" y="1"/>
                    <a:pt x="1447" y="537"/>
                    <a:pt x="882" y="1494"/>
                  </a:cubicBezTo>
                  <a:cubicBezTo>
                    <a:pt x="1" y="2962"/>
                    <a:pt x="490" y="4854"/>
                    <a:pt x="1958" y="5702"/>
                  </a:cubicBezTo>
                  <a:lnTo>
                    <a:pt x="68111" y="44650"/>
                  </a:lnTo>
                  <a:cubicBezTo>
                    <a:pt x="68601" y="44911"/>
                    <a:pt x="69155" y="45074"/>
                    <a:pt x="69677" y="45074"/>
                  </a:cubicBezTo>
                  <a:cubicBezTo>
                    <a:pt x="70721" y="45074"/>
                    <a:pt x="71732" y="44520"/>
                    <a:pt x="72319" y="43541"/>
                  </a:cubicBezTo>
                  <a:cubicBezTo>
                    <a:pt x="73167" y="42106"/>
                    <a:pt x="72678" y="40214"/>
                    <a:pt x="71210" y="39366"/>
                  </a:cubicBezTo>
                  <a:lnTo>
                    <a:pt x="5057" y="417"/>
                  </a:lnTo>
                  <a:cubicBezTo>
                    <a:pt x="4568" y="135"/>
                    <a:pt x="4035" y="1"/>
                    <a:pt x="35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6" name="Google Shape;6366;p122"/>
            <p:cNvSpPr/>
            <p:nvPr/>
          </p:nvSpPr>
          <p:spPr>
            <a:xfrm>
              <a:off x="3392450" y="1840575"/>
              <a:ext cx="815525" cy="815500"/>
            </a:xfrm>
            <a:custGeom>
              <a:avLst/>
              <a:gdLst/>
              <a:ahLst/>
              <a:cxnLst/>
              <a:rect l="l" t="t" r="r" b="b"/>
              <a:pathLst>
                <a:path w="32621" h="32620" extrusionOk="0">
                  <a:moveTo>
                    <a:pt x="16311" y="0"/>
                  </a:moveTo>
                  <a:cubicBezTo>
                    <a:pt x="7307" y="0"/>
                    <a:pt x="1" y="7307"/>
                    <a:pt x="1" y="16310"/>
                  </a:cubicBezTo>
                  <a:cubicBezTo>
                    <a:pt x="1" y="25313"/>
                    <a:pt x="7307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7" name="Google Shape;6367;p122"/>
            <p:cNvSpPr/>
            <p:nvPr/>
          </p:nvSpPr>
          <p:spPr>
            <a:xfrm>
              <a:off x="3392450" y="1228950"/>
              <a:ext cx="815525" cy="815500"/>
            </a:xfrm>
            <a:custGeom>
              <a:avLst/>
              <a:gdLst/>
              <a:ahLst/>
              <a:cxnLst/>
              <a:rect l="l" t="t" r="r" b="b"/>
              <a:pathLst>
                <a:path w="32621" h="32620" extrusionOk="0">
                  <a:moveTo>
                    <a:pt x="16311" y="0"/>
                  </a:moveTo>
                  <a:cubicBezTo>
                    <a:pt x="7307" y="0"/>
                    <a:pt x="1" y="7307"/>
                    <a:pt x="1" y="16310"/>
                  </a:cubicBezTo>
                  <a:cubicBezTo>
                    <a:pt x="1" y="25313"/>
                    <a:pt x="7307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368" name="Google Shape;6368;p122"/>
          <p:cNvGrpSpPr/>
          <p:nvPr/>
        </p:nvGrpSpPr>
        <p:grpSpPr>
          <a:xfrm>
            <a:off x="646005" y="2640228"/>
            <a:ext cx="525597" cy="520876"/>
            <a:chOff x="1166975" y="238125"/>
            <a:chExt cx="5266500" cy="5219200"/>
          </a:xfrm>
        </p:grpSpPr>
        <p:sp>
          <p:nvSpPr>
            <p:cNvPr id="6369" name="Google Shape;6369;p122"/>
            <p:cNvSpPr/>
            <p:nvPr/>
          </p:nvSpPr>
          <p:spPr>
            <a:xfrm>
              <a:off x="1190625" y="238125"/>
              <a:ext cx="5219200" cy="5211025"/>
            </a:xfrm>
            <a:custGeom>
              <a:avLst/>
              <a:gdLst/>
              <a:ahLst/>
              <a:cxnLst/>
              <a:rect l="l" t="t" r="r" b="b"/>
              <a:pathLst>
                <a:path w="208768" h="208441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59283"/>
                    <a:pt x="42406" y="204298"/>
                    <a:pt x="96229" y="208441"/>
                  </a:cubicBezTo>
                  <a:lnTo>
                    <a:pt x="104351" y="201852"/>
                  </a:lnTo>
                  <a:lnTo>
                    <a:pt x="112539" y="208441"/>
                  </a:lnTo>
                  <a:cubicBezTo>
                    <a:pt x="166361" y="204298"/>
                    <a:pt x="208767" y="15928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0" name="Google Shape;6370;p122"/>
            <p:cNvSpPr/>
            <p:nvPr/>
          </p:nvSpPr>
          <p:spPr>
            <a:xfrm>
              <a:off x="3880925" y="1145750"/>
              <a:ext cx="421650" cy="420825"/>
            </a:xfrm>
            <a:custGeom>
              <a:avLst/>
              <a:gdLst/>
              <a:ahLst/>
              <a:cxnLst/>
              <a:rect l="l" t="t" r="r" b="b"/>
              <a:pathLst>
                <a:path w="16866" h="16833" extrusionOk="0">
                  <a:moveTo>
                    <a:pt x="8417" y="1"/>
                  </a:moveTo>
                  <a:cubicBezTo>
                    <a:pt x="3785" y="1"/>
                    <a:pt x="1" y="3752"/>
                    <a:pt x="1" y="8417"/>
                  </a:cubicBezTo>
                  <a:cubicBezTo>
                    <a:pt x="1" y="13081"/>
                    <a:pt x="3785" y="16833"/>
                    <a:pt x="8417" y="16833"/>
                  </a:cubicBezTo>
                  <a:cubicBezTo>
                    <a:pt x="13082" y="16833"/>
                    <a:pt x="16865" y="13081"/>
                    <a:pt x="16865" y="8417"/>
                  </a:cubicBezTo>
                  <a:cubicBezTo>
                    <a:pt x="16865" y="3752"/>
                    <a:pt x="13082" y="1"/>
                    <a:pt x="8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1" name="Google Shape;6371;p122"/>
            <p:cNvSpPr/>
            <p:nvPr/>
          </p:nvSpPr>
          <p:spPr>
            <a:xfrm>
              <a:off x="3297850" y="1145750"/>
              <a:ext cx="421650" cy="420825"/>
            </a:xfrm>
            <a:custGeom>
              <a:avLst/>
              <a:gdLst/>
              <a:ahLst/>
              <a:cxnLst/>
              <a:rect l="l" t="t" r="r" b="b"/>
              <a:pathLst>
                <a:path w="16866" h="16833" extrusionOk="0">
                  <a:moveTo>
                    <a:pt x="8449" y="1"/>
                  </a:moveTo>
                  <a:cubicBezTo>
                    <a:pt x="3785" y="1"/>
                    <a:pt x="1" y="3752"/>
                    <a:pt x="1" y="8417"/>
                  </a:cubicBezTo>
                  <a:cubicBezTo>
                    <a:pt x="1" y="13081"/>
                    <a:pt x="3785" y="16833"/>
                    <a:pt x="8449" y="16833"/>
                  </a:cubicBezTo>
                  <a:cubicBezTo>
                    <a:pt x="13081" y="16833"/>
                    <a:pt x="16865" y="13081"/>
                    <a:pt x="16865" y="8417"/>
                  </a:cubicBezTo>
                  <a:cubicBezTo>
                    <a:pt x="16865" y="3752"/>
                    <a:pt x="13081" y="1"/>
                    <a:pt x="84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2" name="Google Shape;6372;p122"/>
            <p:cNvSpPr/>
            <p:nvPr/>
          </p:nvSpPr>
          <p:spPr>
            <a:xfrm>
              <a:off x="3799375" y="2413850"/>
              <a:ext cx="2610450" cy="1687075"/>
            </a:xfrm>
            <a:custGeom>
              <a:avLst/>
              <a:gdLst/>
              <a:ahLst/>
              <a:cxnLst/>
              <a:rect l="l" t="t" r="r" b="b"/>
              <a:pathLst>
                <a:path w="104418" h="67483" extrusionOk="0">
                  <a:moveTo>
                    <a:pt x="1" y="1"/>
                  </a:moveTo>
                  <a:lnTo>
                    <a:pt x="1" y="7927"/>
                  </a:lnTo>
                  <a:cubicBezTo>
                    <a:pt x="1" y="7927"/>
                    <a:pt x="29391" y="57738"/>
                    <a:pt x="57118" y="65143"/>
                  </a:cubicBezTo>
                  <a:cubicBezTo>
                    <a:pt x="63399" y="66830"/>
                    <a:pt x="69260" y="67483"/>
                    <a:pt x="74569" y="67483"/>
                  </a:cubicBezTo>
                  <a:cubicBezTo>
                    <a:pt x="87733" y="67483"/>
                    <a:pt x="97503" y="63469"/>
                    <a:pt x="101873" y="61261"/>
                  </a:cubicBezTo>
                  <a:cubicBezTo>
                    <a:pt x="103439" y="60478"/>
                    <a:pt x="104417" y="58880"/>
                    <a:pt x="104417" y="57151"/>
                  </a:cubicBezTo>
                  <a:cubicBezTo>
                    <a:pt x="104417" y="55422"/>
                    <a:pt x="103471" y="53856"/>
                    <a:pt x="101938" y="5304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3" name="Google Shape;6373;p122"/>
            <p:cNvSpPr/>
            <p:nvPr/>
          </p:nvSpPr>
          <p:spPr>
            <a:xfrm>
              <a:off x="1190625" y="2413850"/>
              <a:ext cx="2610425" cy="1687075"/>
            </a:xfrm>
            <a:custGeom>
              <a:avLst/>
              <a:gdLst/>
              <a:ahLst/>
              <a:cxnLst/>
              <a:rect l="l" t="t" r="r" b="b"/>
              <a:pathLst>
                <a:path w="104417" h="67483" extrusionOk="0">
                  <a:moveTo>
                    <a:pt x="104416" y="1"/>
                  </a:moveTo>
                  <a:lnTo>
                    <a:pt x="2479" y="53041"/>
                  </a:lnTo>
                  <a:cubicBezTo>
                    <a:pt x="946" y="53856"/>
                    <a:pt x="0" y="55422"/>
                    <a:pt x="0" y="57151"/>
                  </a:cubicBezTo>
                  <a:cubicBezTo>
                    <a:pt x="0" y="58880"/>
                    <a:pt x="979" y="60478"/>
                    <a:pt x="2544" y="61261"/>
                  </a:cubicBezTo>
                  <a:cubicBezTo>
                    <a:pt x="6914" y="63469"/>
                    <a:pt x="16685" y="67483"/>
                    <a:pt x="29848" y="67483"/>
                  </a:cubicBezTo>
                  <a:cubicBezTo>
                    <a:pt x="35157" y="67483"/>
                    <a:pt x="41018" y="66830"/>
                    <a:pt x="47299" y="65143"/>
                  </a:cubicBezTo>
                  <a:cubicBezTo>
                    <a:pt x="75026" y="57738"/>
                    <a:pt x="104416" y="7927"/>
                    <a:pt x="104416" y="7927"/>
                  </a:cubicBezTo>
                  <a:lnTo>
                    <a:pt x="1044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4" name="Google Shape;6374;p122"/>
            <p:cNvSpPr/>
            <p:nvPr/>
          </p:nvSpPr>
          <p:spPr>
            <a:xfrm>
              <a:off x="3801025" y="2037925"/>
              <a:ext cx="2632450" cy="737875"/>
            </a:xfrm>
            <a:custGeom>
              <a:avLst/>
              <a:gdLst/>
              <a:ahLst/>
              <a:cxnLst/>
              <a:rect l="l" t="t" r="r" b="b"/>
              <a:pathLst>
                <a:path w="105298" h="29515" extrusionOk="0">
                  <a:moveTo>
                    <a:pt x="0" y="0"/>
                  </a:moveTo>
                  <a:lnTo>
                    <a:pt x="0" y="7307"/>
                  </a:lnTo>
                  <a:cubicBezTo>
                    <a:pt x="0" y="7307"/>
                    <a:pt x="29030" y="29515"/>
                    <a:pt x="59350" y="29515"/>
                  </a:cubicBezTo>
                  <a:cubicBezTo>
                    <a:pt x="62245" y="29515"/>
                    <a:pt x="65151" y="29312"/>
                    <a:pt x="68045" y="28869"/>
                  </a:cubicBezTo>
                  <a:cubicBezTo>
                    <a:pt x="90520" y="25411"/>
                    <a:pt x="100045" y="13439"/>
                    <a:pt x="103894" y="6035"/>
                  </a:cubicBezTo>
                  <a:cubicBezTo>
                    <a:pt x="105297" y="3295"/>
                    <a:pt x="103307" y="0"/>
                    <a:pt x="1001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5" name="Google Shape;6375;p122"/>
            <p:cNvSpPr/>
            <p:nvPr/>
          </p:nvSpPr>
          <p:spPr>
            <a:xfrm>
              <a:off x="1166975" y="2037925"/>
              <a:ext cx="2632425" cy="737875"/>
            </a:xfrm>
            <a:custGeom>
              <a:avLst/>
              <a:gdLst/>
              <a:ahLst/>
              <a:cxnLst/>
              <a:rect l="l" t="t" r="r" b="b"/>
              <a:pathLst>
                <a:path w="105297" h="29515" extrusionOk="0">
                  <a:moveTo>
                    <a:pt x="5121" y="0"/>
                  </a:moveTo>
                  <a:cubicBezTo>
                    <a:pt x="1990" y="0"/>
                    <a:pt x="0" y="3295"/>
                    <a:pt x="1403" y="6035"/>
                  </a:cubicBezTo>
                  <a:cubicBezTo>
                    <a:pt x="5252" y="13439"/>
                    <a:pt x="14777" y="25411"/>
                    <a:pt x="37252" y="28869"/>
                  </a:cubicBezTo>
                  <a:cubicBezTo>
                    <a:pt x="40146" y="29312"/>
                    <a:pt x="43052" y="29515"/>
                    <a:pt x="45947" y="29515"/>
                  </a:cubicBezTo>
                  <a:cubicBezTo>
                    <a:pt x="76267" y="29515"/>
                    <a:pt x="105297" y="7307"/>
                    <a:pt x="105297" y="7307"/>
                  </a:cubicBezTo>
                  <a:lnTo>
                    <a:pt x="10529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6" name="Google Shape;6376;p122"/>
            <p:cNvSpPr/>
            <p:nvPr/>
          </p:nvSpPr>
          <p:spPr>
            <a:xfrm>
              <a:off x="3596325" y="2784900"/>
              <a:ext cx="407775" cy="2672425"/>
            </a:xfrm>
            <a:custGeom>
              <a:avLst/>
              <a:gdLst/>
              <a:ahLst/>
              <a:cxnLst/>
              <a:rect l="l" t="t" r="r" b="b"/>
              <a:pathLst>
                <a:path w="16311" h="106897" extrusionOk="0">
                  <a:moveTo>
                    <a:pt x="1" y="1"/>
                  </a:moveTo>
                  <a:lnTo>
                    <a:pt x="1" y="106570"/>
                  </a:lnTo>
                  <a:cubicBezTo>
                    <a:pt x="2708" y="106798"/>
                    <a:pt x="5416" y="106896"/>
                    <a:pt x="8156" y="106896"/>
                  </a:cubicBezTo>
                  <a:cubicBezTo>
                    <a:pt x="10896" y="106896"/>
                    <a:pt x="13603" y="106798"/>
                    <a:pt x="16311" y="106570"/>
                  </a:cubicBezTo>
                  <a:lnTo>
                    <a:pt x="163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7" name="Google Shape;6377;p122"/>
            <p:cNvSpPr/>
            <p:nvPr/>
          </p:nvSpPr>
          <p:spPr>
            <a:xfrm>
              <a:off x="2050950" y="564300"/>
              <a:ext cx="942750" cy="608400"/>
            </a:xfrm>
            <a:custGeom>
              <a:avLst/>
              <a:gdLst/>
              <a:ahLst/>
              <a:cxnLst/>
              <a:rect l="l" t="t" r="r" b="b"/>
              <a:pathLst>
                <a:path w="37710" h="24336" extrusionOk="0">
                  <a:moveTo>
                    <a:pt x="3504" y="1"/>
                  </a:moveTo>
                  <a:cubicBezTo>
                    <a:pt x="2463" y="1"/>
                    <a:pt x="1443" y="529"/>
                    <a:pt x="882" y="1501"/>
                  </a:cubicBezTo>
                  <a:cubicBezTo>
                    <a:pt x="1" y="2937"/>
                    <a:pt x="490" y="4829"/>
                    <a:pt x="1958" y="5677"/>
                  </a:cubicBezTo>
                  <a:lnTo>
                    <a:pt x="32653" y="23911"/>
                  </a:lnTo>
                  <a:cubicBezTo>
                    <a:pt x="33143" y="24205"/>
                    <a:pt x="33697" y="24335"/>
                    <a:pt x="34219" y="24335"/>
                  </a:cubicBezTo>
                  <a:cubicBezTo>
                    <a:pt x="35263" y="24335"/>
                    <a:pt x="36274" y="23781"/>
                    <a:pt x="36861" y="22835"/>
                  </a:cubicBezTo>
                  <a:cubicBezTo>
                    <a:pt x="37710" y="21367"/>
                    <a:pt x="37253" y="19508"/>
                    <a:pt x="35785" y="18627"/>
                  </a:cubicBezTo>
                  <a:lnTo>
                    <a:pt x="5057" y="425"/>
                  </a:lnTo>
                  <a:cubicBezTo>
                    <a:pt x="4572" y="138"/>
                    <a:pt x="4035" y="1"/>
                    <a:pt x="3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8" name="Google Shape;6378;p122"/>
            <p:cNvSpPr/>
            <p:nvPr/>
          </p:nvSpPr>
          <p:spPr>
            <a:xfrm>
              <a:off x="2819975" y="1019500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3478" y="0"/>
                  </a:moveTo>
                  <a:cubicBezTo>
                    <a:pt x="3126" y="0"/>
                    <a:pt x="2766" y="61"/>
                    <a:pt x="2414" y="191"/>
                  </a:cubicBezTo>
                  <a:cubicBezTo>
                    <a:pt x="849" y="778"/>
                    <a:pt x="0" y="2507"/>
                    <a:pt x="588" y="4105"/>
                  </a:cubicBezTo>
                  <a:lnTo>
                    <a:pt x="11907" y="35355"/>
                  </a:lnTo>
                  <a:cubicBezTo>
                    <a:pt x="12363" y="36594"/>
                    <a:pt x="13538" y="37377"/>
                    <a:pt x="14810" y="37377"/>
                  </a:cubicBezTo>
                  <a:cubicBezTo>
                    <a:pt x="15136" y="37377"/>
                    <a:pt x="15495" y="37312"/>
                    <a:pt x="15854" y="37214"/>
                  </a:cubicBezTo>
                  <a:cubicBezTo>
                    <a:pt x="17419" y="36627"/>
                    <a:pt x="18235" y="34865"/>
                    <a:pt x="17680" y="33267"/>
                  </a:cubicBezTo>
                  <a:lnTo>
                    <a:pt x="6329" y="2017"/>
                  </a:lnTo>
                  <a:cubicBezTo>
                    <a:pt x="5896" y="771"/>
                    <a:pt x="4729" y="0"/>
                    <a:pt x="3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9" name="Google Shape;6379;p122"/>
            <p:cNvSpPr/>
            <p:nvPr/>
          </p:nvSpPr>
          <p:spPr>
            <a:xfrm>
              <a:off x="3106225" y="1801250"/>
              <a:ext cx="571675" cy="243200"/>
            </a:xfrm>
            <a:custGeom>
              <a:avLst/>
              <a:gdLst/>
              <a:ahLst/>
              <a:cxnLst/>
              <a:rect l="l" t="t" r="r" b="b"/>
              <a:pathLst>
                <a:path w="22867" h="9728" extrusionOk="0">
                  <a:moveTo>
                    <a:pt x="3340" y="0"/>
                  </a:moveTo>
                  <a:cubicBezTo>
                    <a:pt x="1929" y="0"/>
                    <a:pt x="669" y="951"/>
                    <a:pt x="359" y="2389"/>
                  </a:cubicBezTo>
                  <a:cubicBezTo>
                    <a:pt x="0" y="4020"/>
                    <a:pt x="1044" y="5683"/>
                    <a:pt x="2675" y="6042"/>
                  </a:cubicBezTo>
                  <a:lnTo>
                    <a:pt x="18822" y="9663"/>
                  </a:lnTo>
                  <a:cubicBezTo>
                    <a:pt x="19050" y="9695"/>
                    <a:pt x="19278" y="9728"/>
                    <a:pt x="19507" y="9728"/>
                  </a:cubicBezTo>
                  <a:cubicBezTo>
                    <a:pt x="20909" y="9728"/>
                    <a:pt x="22182" y="8749"/>
                    <a:pt x="22475" y="7347"/>
                  </a:cubicBezTo>
                  <a:cubicBezTo>
                    <a:pt x="22867" y="5683"/>
                    <a:pt x="21823" y="4052"/>
                    <a:pt x="20159" y="3693"/>
                  </a:cubicBezTo>
                  <a:lnTo>
                    <a:pt x="4012" y="73"/>
                  </a:lnTo>
                  <a:cubicBezTo>
                    <a:pt x="3786" y="24"/>
                    <a:pt x="3561" y="0"/>
                    <a:pt x="3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0" name="Google Shape;6380;p122"/>
            <p:cNvSpPr/>
            <p:nvPr/>
          </p:nvSpPr>
          <p:spPr>
            <a:xfrm>
              <a:off x="4606725" y="564300"/>
              <a:ext cx="942750" cy="608400"/>
            </a:xfrm>
            <a:custGeom>
              <a:avLst/>
              <a:gdLst/>
              <a:ahLst/>
              <a:cxnLst/>
              <a:rect l="l" t="t" r="r" b="b"/>
              <a:pathLst>
                <a:path w="37710" h="24336" extrusionOk="0">
                  <a:moveTo>
                    <a:pt x="34206" y="1"/>
                  </a:moveTo>
                  <a:cubicBezTo>
                    <a:pt x="33675" y="1"/>
                    <a:pt x="33138" y="138"/>
                    <a:pt x="32653" y="425"/>
                  </a:cubicBezTo>
                  <a:lnTo>
                    <a:pt x="1925" y="18627"/>
                  </a:lnTo>
                  <a:cubicBezTo>
                    <a:pt x="457" y="19508"/>
                    <a:pt x="1" y="21367"/>
                    <a:pt x="849" y="22835"/>
                  </a:cubicBezTo>
                  <a:cubicBezTo>
                    <a:pt x="1436" y="23781"/>
                    <a:pt x="2447" y="24335"/>
                    <a:pt x="3491" y="24335"/>
                  </a:cubicBezTo>
                  <a:cubicBezTo>
                    <a:pt x="4013" y="24335"/>
                    <a:pt x="4567" y="24205"/>
                    <a:pt x="5057" y="23911"/>
                  </a:cubicBezTo>
                  <a:lnTo>
                    <a:pt x="35752" y="5677"/>
                  </a:lnTo>
                  <a:cubicBezTo>
                    <a:pt x="37220" y="4829"/>
                    <a:pt x="37709" y="2937"/>
                    <a:pt x="36828" y="1501"/>
                  </a:cubicBezTo>
                  <a:cubicBezTo>
                    <a:pt x="36267" y="529"/>
                    <a:pt x="35248" y="1"/>
                    <a:pt x="34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1" name="Google Shape;6381;p122"/>
            <p:cNvSpPr/>
            <p:nvPr/>
          </p:nvSpPr>
          <p:spPr>
            <a:xfrm>
              <a:off x="4324575" y="1019500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14757" y="0"/>
                  </a:moveTo>
                  <a:cubicBezTo>
                    <a:pt x="13506" y="0"/>
                    <a:pt x="12339" y="771"/>
                    <a:pt x="11906" y="2017"/>
                  </a:cubicBezTo>
                  <a:lnTo>
                    <a:pt x="555" y="33267"/>
                  </a:lnTo>
                  <a:cubicBezTo>
                    <a:pt x="0" y="34865"/>
                    <a:pt x="816" y="36627"/>
                    <a:pt x="2381" y="37214"/>
                  </a:cubicBezTo>
                  <a:cubicBezTo>
                    <a:pt x="2740" y="37312"/>
                    <a:pt x="3099" y="37377"/>
                    <a:pt x="3425" y="37377"/>
                  </a:cubicBezTo>
                  <a:cubicBezTo>
                    <a:pt x="4697" y="37377"/>
                    <a:pt x="5872" y="36594"/>
                    <a:pt x="6328" y="35355"/>
                  </a:cubicBezTo>
                  <a:lnTo>
                    <a:pt x="17647" y="4105"/>
                  </a:lnTo>
                  <a:cubicBezTo>
                    <a:pt x="18235" y="2507"/>
                    <a:pt x="17387" y="778"/>
                    <a:pt x="15821" y="191"/>
                  </a:cubicBezTo>
                  <a:cubicBezTo>
                    <a:pt x="15469" y="61"/>
                    <a:pt x="15110" y="0"/>
                    <a:pt x="1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2" name="Google Shape;6382;p122"/>
            <p:cNvSpPr/>
            <p:nvPr/>
          </p:nvSpPr>
          <p:spPr>
            <a:xfrm>
              <a:off x="3922525" y="1801250"/>
              <a:ext cx="571700" cy="243200"/>
            </a:xfrm>
            <a:custGeom>
              <a:avLst/>
              <a:gdLst/>
              <a:ahLst/>
              <a:cxnLst/>
              <a:rect l="l" t="t" r="r" b="b"/>
              <a:pathLst>
                <a:path w="22868" h="9728" extrusionOk="0">
                  <a:moveTo>
                    <a:pt x="19528" y="0"/>
                  </a:moveTo>
                  <a:cubicBezTo>
                    <a:pt x="19306" y="0"/>
                    <a:pt x="19081" y="24"/>
                    <a:pt x="18855" y="73"/>
                  </a:cubicBezTo>
                  <a:lnTo>
                    <a:pt x="2708" y="3693"/>
                  </a:lnTo>
                  <a:cubicBezTo>
                    <a:pt x="1044" y="4052"/>
                    <a:pt x="1" y="5683"/>
                    <a:pt x="392" y="7347"/>
                  </a:cubicBezTo>
                  <a:cubicBezTo>
                    <a:pt x="686" y="8749"/>
                    <a:pt x="1958" y="9728"/>
                    <a:pt x="3360" y="9728"/>
                  </a:cubicBezTo>
                  <a:cubicBezTo>
                    <a:pt x="3589" y="9728"/>
                    <a:pt x="3817" y="9695"/>
                    <a:pt x="4045" y="9663"/>
                  </a:cubicBezTo>
                  <a:lnTo>
                    <a:pt x="20192" y="6042"/>
                  </a:lnTo>
                  <a:cubicBezTo>
                    <a:pt x="21823" y="5683"/>
                    <a:pt x="22867" y="4020"/>
                    <a:pt x="22508" y="2389"/>
                  </a:cubicBezTo>
                  <a:cubicBezTo>
                    <a:pt x="22198" y="951"/>
                    <a:pt x="20938" y="0"/>
                    <a:pt x="195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3" name="Google Shape;6383;p122"/>
            <p:cNvSpPr/>
            <p:nvPr/>
          </p:nvSpPr>
          <p:spPr>
            <a:xfrm>
              <a:off x="1555950" y="2522250"/>
              <a:ext cx="4488525" cy="1424775"/>
            </a:xfrm>
            <a:custGeom>
              <a:avLst/>
              <a:gdLst/>
              <a:ahLst/>
              <a:cxnLst/>
              <a:rect l="l" t="t" r="r" b="b"/>
              <a:pathLst>
                <a:path w="179541" h="56991" extrusionOk="0">
                  <a:moveTo>
                    <a:pt x="89291" y="0"/>
                  </a:moveTo>
                  <a:cubicBezTo>
                    <a:pt x="88777" y="0"/>
                    <a:pt x="88244" y="122"/>
                    <a:pt x="87748" y="395"/>
                  </a:cubicBezTo>
                  <a:lnTo>
                    <a:pt x="1991" y="48085"/>
                  </a:lnTo>
                  <a:cubicBezTo>
                    <a:pt x="523" y="48900"/>
                    <a:pt x="1" y="50760"/>
                    <a:pt x="816" y="52260"/>
                  </a:cubicBezTo>
                  <a:cubicBezTo>
                    <a:pt x="1371" y="53239"/>
                    <a:pt x="2415" y="53826"/>
                    <a:pt x="3491" y="53826"/>
                  </a:cubicBezTo>
                  <a:cubicBezTo>
                    <a:pt x="3980" y="53826"/>
                    <a:pt x="4502" y="53696"/>
                    <a:pt x="4959" y="53435"/>
                  </a:cubicBezTo>
                  <a:lnTo>
                    <a:pt x="16278" y="47139"/>
                  </a:lnTo>
                  <a:lnTo>
                    <a:pt x="16278" y="53956"/>
                  </a:lnTo>
                  <a:cubicBezTo>
                    <a:pt x="16278" y="55620"/>
                    <a:pt x="17648" y="56990"/>
                    <a:pt x="19344" y="56990"/>
                  </a:cubicBezTo>
                  <a:cubicBezTo>
                    <a:pt x="21008" y="56990"/>
                    <a:pt x="22378" y="55620"/>
                    <a:pt x="22378" y="53956"/>
                  </a:cubicBezTo>
                  <a:lnTo>
                    <a:pt x="22378" y="43746"/>
                  </a:lnTo>
                  <a:lnTo>
                    <a:pt x="37318" y="35428"/>
                  </a:lnTo>
                  <a:lnTo>
                    <a:pt x="37318" y="42344"/>
                  </a:lnTo>
                  <a:cubicBezTo>
                    <a:pt x="37318" y="44040"/>
                    <a:pt x="38688" y="45410"/>
                    <a:pt x="40351" y="45410"/>
                  </a:cubicBezTo>
                  <a:cubicBezTo>
                    <a:pt x="42048" y="45410"/>
                    <a:pt x="43418" y="44040"/>
                    <a:pt x="43418" y="42344"/>
                  </a:cubicBezTo>
                  <a:lnTo>
                    <a:pt x="43418" y="32036"/>
                  </a:lnTo>
                  <a:lnTo>
                    <a:pt x="89771" y="6266"/>
                  </a:lnTo>
                  <a:lnTo>
                    <a:pt x="136123" y="32036"/>
                  </a:lnTo>
                  <a:lnTo>
                    <a:pt x="136123" y="42344"/>
                  </a:lnTo>
                  <a:cubicBezTo>
                    <a:pt x="136123" y="44040"/>
                    <a:pt x="137493" y="45410"/>
                    <a:pt x="139190" y="45410"/>
                  </a:cubicBezTo>
                  <a:cubicBezTo>
                    <a:pt x="140853" y="45410"/>
                    <a:pt x="142223" y="44040"/>
                    <a:pt x="142223" y="42344"/>
                  </a:cubicBezTo>
                  <a:lnTo>
                    <a:pt x="142223" y="35428"/>
                  </a:lnTo>
                  <a:lnTo>
                    <a:pt x="157163" y="43746"/>
                  </a:lnTo>
                  <a:lnTo>
                    <a:pt x="157163" y="53956"/>
                  </a:lnTo>
                  <a:cubicBezTo>
                    <a:pt x="157163" y="55620"/>
                    <a:pt x="158533" y="56990"/>
                    <a:pt x="160197" y="56990"/>
                  </a:cubicBezTo>
                  <a:cubicBezTo>
                    <a:pt x="161893" y="56990"/>
                    <a:pt x="163263" y="55620"/>
                    <a:pt x="163263" y="53956"/>
                  </a:cubicBezTo>
                  <a:lnTo>
                    <a:pt x="163263" y="47139"/>
                  </a:lnTo>
                  <a:lnTo>
                    <a:pt x="174582" y="53435"/>
                  </a:lnTo>
                  <a:cubicBezTo>
                    <a:pt x="175039" y="53696"/>
                    <a:pt x="175561" y="53826"/>
                    <a:pt x="176050" y="53826"/>
                  </a:cubicBezTo>
                  <a:cubicBezTo>
                    <a:pt x="177127" y="53826"/>
                    <a:pt x="178170" y="53239"/>
                    <a:pt x="178725" y="52260"/>
                  </a:cubicBezTo>
                  <a:cubicBezTo>
                    <a:pt x="179540" y="50760"/>
                    <a:pt x="179019" y="48900"/>
                    <a:pt x="177551" y="48085"/>
                  </a:cubicBezTo>
                  <a:lnTo>
                    <a:pt x="91793" y="395"/>
                  </a:lnTo>
                  <a:cubicBezTo>
                    <a:pt x="91297" y="122"/>
                    <a:pt x="90764" y="0"/>
                    <a:pt x="90251" y="0"/>
                  </a:cubicBezTo>
                  <a:cubicBezTo>
                    <a:pt x="90088" y="0"/>
                    <a:pt x="89927" y="12"/>
                    <a:pt x="89771" y="36"/>
                  </a:cubicBezTo>
                  <a:cubicBezTo>
                    <a:pt x="89614" y="12"/>
                    <a:pt x="89453" y="0"/>
                    <a:pt x="892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4" name="Google Shape;6384;p122"/>
            <p:cNvSpPr/>
            <p:nvPr/>
          </p:nvSpPr>
          <p:spPr>
            <a:xfrm>
              <a:off x="1538825" y="2165125"/>
              <a:ext cx="4522775" cy="450175"/>
            </a:xfrm>
            <a:custGeom>
              <a:avLst/>
              <a:gdLst/>
              <a:ahLst/>
              <a:cxnLst/>
              <a:rect l="l" t="t" r="r" b="b"/>
              <a:pathLst>
                <a:path w="180911" h="18007" extrusionOk="0">
                  <a:moveTo>
                    <a:pt x="3067" y="1"/>
                  </a:moveTo>
                  <a:cubicBezTo>
                    <a:pt x="1371" y="1"/>
                    <a:pt x="1" y="1371"/>
                    <a:pt x="1" y="3067"/>
                  </a:cubicBezTo>
                  <a:cubicBezTo>
                    <a:pt x="1" y="4763"/>
                    <a:pt x="1371" y="6133"/>
                    <a:pt x="3067" y="6133"/>
                  </a:cubicBezTo>
                  <a:lnTo>
                    <a:pt x="22345" y="6133"/>
                  </a:lnTo>
                  <a:lnTo>
                    <a:pt x="16278" y="12918"/>
                  </a:lnTo>
                  <a:cubicBezTo>
                    <a:pt x="15136" y="14190"/>
                    <a:pt x="15267" y="16115"/>
                    <a:pt x="16506" y="17257"/>
                  </a:cubicBezTo>
                  <a:cubicBezTo>
                    <a:pt x="17093" y="17779"/>
                    <a:pt x="17844" y="18007"/>
                    <a:pt x="18561" y="18007"/>
                  </a:cubicBezTo>
                  <a:cubicBezTo>
                    <a:pt x="19410" y="18007"/>
                    <a:pt x="20225" y="17681"/>
                    <a:pt x="20845" y="16996"/>
                  </a:cubicBezTo>
                  <a:lnTo>
                    <a:pt x="30533" y="6133"/>
                  </a:lnTo>
                  <a:lnTo>
                    <a:pt x="44820" y="6133"/>
                  </a:lnTo>
                  <a:lnTo>
                    <a:pt x="38753" y="12918"/>
                  </a:lnTo>
                  <a:cubicBezTo>
                    <a:pt x="37644" y="14190"/>
                    <a:pt x="37742" y="16115"/>
                    <a:pt x="39014" y="17257"/>
                  </a:cubicBezTo>
                  <a:cubicBezTo>
                    <a:pt x="39601" y="17779"/>
                    <a:pt x="40319" y="18007"/>
                    <a:pt x="41036" y="18007"/>
                  </a:cubicBezTo>
                  <a:cubicBezTo>
                    <a:pt x="41885" y="18007"/>
                    <a:pt x="42733" y="17681"/>
                    <a:pt x="43320" y="16996"/>
                  </a:cubicBezTo>
                  <a:lnTo>
                    <a:pt x="53008" y="6133"/>
                  </a:lnTo>
                  <a:lnTo>
                    <a:pt x="127903" y="6133"/>
                  </a:lnTo>
                  <a:lnTo>
                    <a:pt x="137591" y="16996"/>
                  </a:lnTo>
                  <a:cubicBezTo>
                    <a:pt x="138178" y="17681"/>
                    <a:pt x="139027" y="18007"/>
                    <a:pt x="139875" y="18007"/>
                  </a:cubicBezTo>
                  <a:cubicBezTo>
                    <a:pt x="140592" y="18007"/>
                    <a:pt x="141310" y="17779"/>
                    <a:pt x="141897" y="17257"/>
                  </a:cubicBezTo>
                  <a:cubicBezTo>
                    <a:pt x="143169" y="16115"/>
                    <a:pt x="143267" y="14190"/>
                    <a:pt x="142158" y="12918"/>
                  </a:cubicBezTo>
                  <a:lnTo>
                    <a:pt x="136091" y="6133"/>
                  </a:lnTo>
                  <a:lnTo>
                    <a:pt x="150378" y="6133"/>
                  </a:lnTo>
                  <a:lnTo>
                    <a:pt x="160066" y="16996"/>
                  </a:lnTo>
                  <a:cubicBezTo>
                    <a:pt x="160686" y="17681"/>
                    <a:pt x="161502" y="18007"/>
                    <a:pt x="162350" y="18007"/>
                  </a:cubicBezTo>
                  <a:cubicBezTo>
                    <a:pt x="163067" y="18007"/>
                    <a:pt x="163818" y="17779"/>
                    <a:pt x="164405" y="17257"/>
                  </a:cubicBezTo>
                  <a:cubicBezTo>
                    <a:pt x="165644" y="16115"/>
                    <a:pt x="165775" y="14190"/>
                    <a:pt x="164633" y="12918"/>
                  </a:cubicBezTo>
                  <a:lnTo>
                    <a:pt x="158566" y="6133"/>
                  </a:lnTo>
                  <a:lnTo>
                    <a:pt x="177844" y="6133"/>
                  </a:lnTo>
                  <a:cubicBezTo>
                    <a:pt x="179540" y="6133"/>
                    <a:pt x="180910" y="4763"/>
                    <a:pt x="180910" y="3067"/>
                  </a:cubicBezTo>
                  <a:cubicBezTo>
                    <a:pt x="180910" y="1371"/>
                    <a:pt x="179540" y="1"/>
                    <a:pt x="1778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5" name="Google Shape;6385;p122"/>
            <p:cNvSpPr/>
            <p:nvPr/>
          </p:nvSpPr>
          <p:spPr>
            <a:xfrm>
              <a:off x="3391650" y="1848725"/>
              <a:ext cx="817150" cy="1413275"/>
            </a:xfrm>
            <a:custGeom>
              <a:avLst/>
              <a:gdLst/>
              <a:ahLst/>
              <a:cxnLst/>
              <a:rect l="l" t="t" r="r" b="b"/>
              <a:pathLst>
                <a:path w="32686" h="56531" extrusionOk="0">
                  <a:moveTo>
                    <a:pt x="16343" y="0"/>
                  </a:moveTo>
                  <a:cubicBezTo>
                    <a:pt x="7307" y="0"/>
                    <a:pt x="0" y="12657"/>
                    <a:pt x="0" y="28282"/>
                  </a:cubicBezTo>
                  <a:cubicBezTo>
                    <a:pt x="0" y="43874"/>
                    <a:pt x="7307" y="56530"/>
                    <a:pt x="16343" y="56530"/>
                  </a:cubicBezTo>
                  <a:cubicBezTo>
                    <a:pt x="25378" y="56530"/>
                    <a:pt x="32685" y="43874"/>
                    <a:pt x="32685" y="28282"/>
                  </a:cubicBezTo>
                  <a:cubicBezTo>
                    <a:pt x="32685" y="12657"/>
                    <a:pt x="25378" y="0"/>
                    <a:pt x="163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6" name="Google Shape;6386;p122"/>
            <p:cNvSpPr/>
            <p:nvPr/>
          </p:nvSpPr>
          <p:spPr>
            <a:xfrm>
              <a:off x="3392450" y="1228950"/>
              <a:ext cx="815525" cy="815500"/>
            </a:xfrm>
            <a:custGeom>
              <a:avLst/>
              <a:gdLst/>
              <a:ahLst/>
              <a:cxnLst/>
              <a:rect l="l" t="t" r="r" b="b"/>
              <a:pathLst>
                <a:path w="32621" h="32620" extrusionOk="0">
                  <a:moveTo>
                    <a:pt x="16311" y="0"/>
                  </a:moveTo>
                  <a:cubicBezTo>
                    <a:pt x="7307" y="0"/>
                    <a:pt x="1" y="7307"/>
                    <a:pt x="1" y="16310"/>
                  </a:cubicBezTo>
                  <a:cubicBezTo>
                    <a:pt x="1" y="25313"/>
                    <a:pt x="7307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7" name="Google Shape;6387;p122"/>
            <p:cNvSpPr/>
            <p:nvPr/>
          </p:nvSpPr>
          <p:spPr>
            <a:xfrm>
              <a:off x="3519675" y="3593075"/>
              <a:ext cx="561075" cy="153325"/>
            </a:xfrm>
            <a:custGeom>
              <a:avLst/>
              <a:gdLst/>
              <a:ahLst/>
              <a:cxnLst/>
              <a:rect l="l" t="t" r="r" b="b"/>
              <a:pathLst>
                <a:path w="22443" h="6133" extrusionOk="0">
                  <a:moveTo>
                    <a:pt x="3067" y="0"/>
                  </a:moveTo>
                  <a:cubicBezTo>
                    <a:pt x="1370" y="0"/>
                    <a:pt x="0" y="1370"/>
                    <a:pt x="0" y="3066"/>
                  </a:cubicBezTo>
                  <a:cubicBezTo>
                    <a:pt x="0" y="4763"/>
                    <a:pt x="1370" y="6133"/>
                    <a:pt x="3067" y="6133"/>
                  </a:cubicBezTo>
                  <a:lnTo>
                    <a:pt x="19377" y="6133"/>
                  </a:lnTo>
                  <a:cubicBezTo>
                    <a:pt x="21073" y="6133"/>
                    <a:pt x="22443" y="4763"/>
                    <a:pt x="22443" y="3066"/>
                  </a:cubicBezTo>
                  <a:cubicBezTo>
                    <a:pt x="22443" y="1370"/>
                    <a:pt x="21073" y="0"/>
                    <a:pt x="193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8" name="Google Shape;6388;p122"/>
            <p:cNvSpPr/>
            <p:nvPr/>
          </p:nvSpPr>
          <p:spPr>
            <a:xfrm>
              <a:off x="3519675" y="4000825"/>
              <a:ext cx="561075" cy="153325"/>
            </a:xfrm>
            <a:custGeom>
              <a:avLst/>
              <a:gdLst/>
              <a:ahLst/>
              <a:cxnLst/>
              <a:rect l="l" t="t" r="r" b="b"/>
              <a:pathLst>
                <a:path w="22443" h="6133" extrusionOk="0">
                  <a:moveTo>
                    <a:pt x="3067" y="0"/>
                  </a:moveTo>
                  <a:cubicBezTo>
                    <a:pt x="1370" y="0"/>
                    <a:pt x="0" y="1370"/>
                    <a:pt x="0" y="3066"/>
                  </a:cubicBezTo>
                  <a:cubicBezTo>
                    <a:pt x="0" y="4763"/>
                    <a:pt x="1370" y="6133"/>
                    <a:pt x="3067" y="6133"/>
                  </a:cubicBezTo>
                  <a:lnTo>
                    <a:pt x="19377" y="6133"/>
                  </a:lnTo>
                  <a:cubicBezTo>
                    <a:pt x="21073" y="6133"/>
                    <a:pt x="22443" y="4763"/>
                    <a:pt x="22443" y="3066"/>
                  </a:cubicBezTo>
                  <a:cubicBezTo>
                    <a:pt x="22443" y="1370"/>
                    <a:pt x="21073" y="0"/>
                    <a:pt x="1937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9" name="Google Shape;6389;p122"/>
            <p:cNvSpPr/>
            <p:nvPr/>
          </p:nvSpPr>
          <p:spPr>
            <a:xfrm>
              <a:off x="3519675" y="4408550"/>
              <a:ext cx="561075" cy="153350"/>
            </a:xfrm>
            <a:custGeom>
              <a:avLst/>
              <a:gdLst/>
              <a:ahLst/>
              <a:cxnLst/>
              <a:rect l="l" t="t" r="r" b="b"/>
              <a:pathLst>
                <a:path w="22443" h="6134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cubicBezTo>
                    <a:pt x="0" y="4763"/>
                    <a:pt x="1370" y="6134"/>
                    <a:pt x="3067" y="6134"/>
                  </a:cubicBezTo>
                  <a:lnTo>
                    <a:pt x="19377" y="6134"/>
                  </a:lnTo>
                  <a:cubicBezTo>
                    <a:pt x="21073" y="6134"/>
                    <a:pt x="22443" y="4763"/>
                    <a:pt x="22443" y="3067"/>
                  </a:cubicBezTo>
                  <a:cubicBezTo>
                    <a:pt x="22443" y="1371"/>
                    <a:pt x="21073" y="1"/>
                    <a:pt x="193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0" name="Google Shape;6390;p122"/>
            <p:cNvSpPr/>
            <p:nvPr/>
          </p:nvSpPr>
          <p:spPr>
            <a:xfrm>
              <a:off x="3519675" y="4816300"/>
              <a:ext cx="561075" cy="153350"/>
            </a:xfrm>
            <a:custGeom>
              <a:avLst/>
              <a:gdLst/>
              <a:ahLst/>
              <a:cxnLst/>
              <a:rect l="l" t="t" r="r" b="b"/>
              <a:pathLst>
                <a:path w="22443" h="6134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cubicBezTo>
                    <a:pt x="0" y="4763"/>
                    <a:pt x="1370" y="6133"/>
                    <a:pt x="3067" y="6133"/>
                  </a:cubicBezTo>
                  <a:lnTo>
                    <a:pt x="19377" y="6133"/>
                  </a:lnTo>
                  <a:cubicBezTo>
                    <a:pt x="21073" y="6133"/>
                    <a:pt x="22443" y="4763"/>
                    <a:pt x="22443" y="3067"/>
                  </a:cubicBezTo>
                  <a:cubicBezTo>
                    <a:pt x="22443" y="1371"/>
                    <a:pt x="21073" y="1"/>
                    <a:pt x="193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391" name="Google Shape;6391;p122"/>
          <p:cNvGrpSpPr/>
          <p:nvPr/>
        </p:nvGrpSpPr>
        <p:grpSpPr>
          <a:xfrm>
            <a:off x="7964934" y="1860197"/>
            <a:ext cx="520876" cy="520876"/>
            <a:chOff x="1190625" y="238125"/>
            <a:chExt cx="5219200" cy="5219200"/>
          </a:xfrm>
        </p:grpSpPr>
        <p:sp>
          <p:nvSpPr>
            <p:cNvPr id="6392" name="Google Shape;6392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62023"/>
                    <a:pt x="46744" y="208767"/>
                    <a:pt x="104384" y="208767"/>
                  </a:cubicBezTo>
                  <a:cubicBezTo>
                    <a:pt x="162023" y="208767"/>
                    <a:pt x="208767" y="16202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3" name="Google Shape;6393;p122"/>
            <p:cNvSpPr/>
            <p:nvPr/>
          </p:nvSpPr>
          <p:spPr>
            <a:xfrm>
              <a:off x="1812825" y="3023850"/>
              <a:ext cx="1783525" cy="1783525"/>
            </a:xfrm>
            <a:custGeom>
              <a:avLst/>
              <a:gdLst/>
              <a:ahLst/>
              <a:cxnLst/>
              <a:rect l="l" t="t" r="r" b="b"/>
              <a:pathLst>
                <a:path w="71341" h="71341" extrusionOk="0">
                  <a:moveTo>
                    <a:pt x="35654" y="0"/>
                  </a:moveTo>
                  <a:cubicBezTo>
                    <a:pt x="15985" y="0"/>
                    <a:pt x="1" y="15984"/>
                    <a:pt x="1" y="35687"/>
                  </a:cubicBezTo>
                  <a:cubicBezTo>
                    <a:pt x="1" y="55389"/>
                    <a:pt x="15985" y="71340"/>
                    <a:pt x="35654" y="71340"/>
                  </a:cubicBezTo>
                  <a:cubicBezTo>
                    <a:pt x="55357" y="71340"/>
                    <a:pt x="71341" y="55389"/>
                    <a:pt x="71341" y="35687"/>
                  </a:cubicBezTo>
                  <a:lnTo>
                    <a:pt x="7134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4" name="Google Shape;6394;p122"/>
            <p:cNvSpPr/>
            <p:nvPr/>
          </p:nvSpPr>
          <p:spPr>
            <a:xfrm>
              <a:off x="2015900" y="3300525"/>
              <a:ext cx="932950" cy="560150"/>
            </a:xfrm>
            <a:custGeom>
              <a:avLst/>
              <a:gdLst/>
              <a:ahLst/>
              <a:cxnLst/>
              <a:rect l="l" t="t" r="r" b="b"/>
              <a:pathLst>
                <a:path w="37318" h="22406" extrusionOk="0">
                  <a:moveTo>
                    <a:pt x="11621" y="1"/>
                  </a:moveTo>
                  <a:cubicBezTo>
                    <a:pt x="11356" y="1"/>
                    <a:pt x="11090" y="87"/>
                    <a:pt x="10863" y="253"/>
                  </a:cubicBezTo>
                  <a:cubicBezTo>
                    <a:pt x="6198" y="3417"/>
                    <a:pt x="2512" y="7918"/>
                    <a:pt x="294" y="13170"/>
                  </a:cubicBezTo>
                  <a:cubicBezTo>
                    <a:pt x="0" y="13888"/>
                    <a:pt x="392" y="14736"/>
                    <a:pt x="1142" y="14964"/>
                  </a:cubicBezTo>
                  <a:lnTo>
                    <a:pt x="24465" y="22336"/>
                  </a:lnTo>
                  <a:cubicBezTo>
                    <a:pt x="24606" y="22383"/>
                    <a:pt x="24749" y="22406"/>
                    <a:pt x="24890" y="22406"/>
                  </a:cubicBezTo>
                  <a:cubicBezTo>
                    <a:pt x="25241" y="22406"/>
                    <a:pt x="25579" y="22266"/>
                    <a:pt x="25835" y="22010"/>
                  </a:cubicBezTo>
                  <a:lnTo>
                    <a:pt x="31152" y="16693"/>
                  </a:lnTo>
                  <a:lnTo>
                    <a:pt x="31152" y="16660"/>
                  </a:lnTo>
                  <a:lnTo>
                    <a:pt x="36632" y="11213"/>
                  </a:lnTo>
                  <a:cubicBezTo>
                    <a:pt x="37317" y="10528"/>
                    <a:pt x="37056" y="9321"/>
                    <a:pt x="36143" y="8995"/>
                  </a:cubicBezTo>
                  <a:lnTo>
                    <a:pt x="12070" y="89"/>
                  </a:lnTo>
                  <a:cubicBezTo>
                    <a:pt x="11926" y="30"/>
                    <a:pt x="11774" y="1"/>
                    <a:pt x="116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5" name="Google Shape;6395;p122"/>
            <p:cNvSpPr/>
            <p:nvPr/>
          </p:nvSpPr>
          <p:spPr>
            <a:xfrm>
              <a:off x="1965325" y="3823575"/>
              <a:ext cx="538250" cy="540350"/>
            </a:xfrm>
            <a:custGeom>
              <a:avLst/>
              <a:gdLst/>
              <a:ahLst/>
              <a:cxnLst/>
              <a:rect l="l" t="t" r="r" b="b"/>
              <a:pathLst>
                <a:path w="21530" h="21614" extrusionOk="0">
                  <a:moveTo>
                    <a:pt x="1428" y="0"/>
                  </a:moveTo>
                  <a:cubicBezTo>
                    <a:pt x="769" y="0"/>
                    <a:pt x="185" y="526"/>
                    <a:pt x="131" y="1251"/>
                  </a:cubicBezTo>
                  <a:cubicBezTo>
                    <a:pt x="66" y="2067"/>
                    <a:pt x="1" y="2882"/>
                    <a:pt x="1" y="3698"/>
                  </a:cubicBezTo>
                  <a:cubicBezTo>
                    <a:pt x="1" y="10189"/>
                    <a:pt x="2121" y="16191"/>
                    <a:pt x="5677" y="21051"/>
                  </a:cubicBezTo>
                  <a:cubicBezTo>
                    <a:pt x="5943" y="21425"/>
                    <a:pt x="6355" y="21614"/>
                    <a:pt x="6770" y="21614"/>
                  </a:cubicBezTo>
                  <a:cubicBezTo>
                    <a:pt x="7116" y="21614"/>
                    <a:pt x="7465" y="21482"/>
                    <a:pt x="7732" y="21214"/>
                  </a:cubicBezTo>
                  <a:lnTo>
                    <a:pt x="20812" y="8101"/>
                  </a:lnTo>
                  <a:cubicBezTo>
                    <a:pt x="21530" y="7384"/>
                    <a:pt x="21236" y="6177"/>
                    <a:pt x="20258" y="5883"/>
                  </a:cubicBezTo>
                  <a:lnTo>
                    <a:pt x="1860" y="77"/>
                  </a:lnTo>
                  <a:cubicBezTo>
                    <a:pt x="1716" y="25"/>
                    <a:pt x="1570" y="0"/>
                    <a:pt x="14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6" name="Google Shape;6396;p122"/>
            <p:cNvSpPr/>
            <p:nvPr/>
          </p:nvSpPr>
          <p:spPr>
            <a:xfrm>
              <a:off x="2251575" y="3961375"/>
              <a:ext cx="684225" cy="693500"/>
            </a:xfrm>
            <a:custGeom>
              <a:avLst/>
              <a:gdLst/>
              <a:ahLst/>
              <a:cxnLst/>
              <a:rect l="l" t="t" r="r" b="b"/>
              <a:pathLst>
                <a:path w="27369" h="27740" extrusionOk="0">
                  <a:moveTo>
                    <a:pt x="21160" y="0"/>
                  </a:moveTo>
                  <a:cubicBezTo>
                    <a:pt x="20827" y="0"/>
                    <a:pt x="20491" y="126"/>
                    <a:pt x="20225" y="404"/>
                  </a:cubicBezTo>
                  <a:lnTo>
                    <a:pt x="18822" y="1806"/>
                  </a:lnTo>
                  <a:lnTo>
                    <a:pt x="588" y="20008"/>
                  </a:lnTo>
                  <a:cubicBezTo>
                    <a:pt x="0" y="20595"/>
                    <a:pt x="66" y="21574"/>
                    <a:pt x="751" y="22063"/>
                  </a:cubicBezTo>
                  <a:cubicBezTo>
                    <a:pt x="5611" y="25619"/>
                    <a:pt x="11613" y="27739"/>
                    <a:pt x="18104" y="27739"/>
                  </a:cubicBezTo>
                  <a:cubicBezTo>
                    <a:pt x="20942" y="27739"/>
                    <a:pt x="23682" y="27315"/>
                    <a:pt x="26259" y="26565"/>
                  </a:cubicBezTo>
                  <a:cubicBezTo>
                    <a:pt x="26944" y="26369"/>
                    <a:pt x="27369" y="25717"/>
                    <a:pt x="27238" y="24999"/>
                  </a:cubicBezTo>
                  <a:lnTo>
                    <a:pt x="22508" y="1089"/>
                  </a:lnTo>
                  <a:cubicBezTo>
                    <a:pt x="22361" y="415"/>
                    <a:pt x="21766" y="0"/>
                    <a:pt x="211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7" name="Google Shape;6397;p122"/>
            <p:cNvSpPr/>
            <p:nvPr/>
          </p:nvSpPr>
          <p:spPr>
            <a:xfrm>
              <a:off x="2933325" y="3332700"/>
              <a:ext cx="510525" cy="1196875"/>
            </a:xfrm>
            <a:custGeom>
              <a:avLst/>
              <a:gdLst/>
              <a:ahLst/>
              <a:cxnLst/>
              <a:rect l="l" t="t" r="r" b="b"/>
              <a:pathLst>
                <a:path w="20421" h="47875" extrusionOk="0">
                  <a:moveTo>
                    <a:pt x="19058" y="1"/>
                  </a:moveTo>
                  <a:cubicBezTo>
                    <a:pt x="18723" y="1"/>
                    <a:pt x="18381" y="125"/>
                    <a:pt x="18105" y="401"/>
                  </a:cubicBezTo>
                  <a:lnTo>
                    <a:pt x="457" y="18048"/>
                  </a:lnTo>
                  <a:cubicBezTo>
                    <a:pt x="131" y="18374"/>
                    <a:pt x="1" y="18831"/>
                    <a:pt x="99" y="19255"/>
                  </a:cubicBezTo>
                  <a:lnTo>
                    <a:pt x="5513" y="46786"/>
                  </a:lnTo>
                  <a:cubicBezTo>
                    <a:pt x="5651" y="47451"/>
                    <a:pt x="6240" y="47875"/>
                    <a:pt x="6861" y="47875"/>
                  </a:cubicBezTo>
                  <a:cubicBezTo>
                    <a:pt x="7123" y="47875"/>
                    <a:pt x="7392" y="47799"/>
                    <a:pt x="7634" y="47634"/>
                  </a:cubicBezTo>
                  <a:cubicBezTo>
                    <a:pt x="15332" y="42317"/>
                    <a:pt x="20421" y="33380"/>
                    <a:pt x="20421" y="23333"/>
                  </a:cubicBezTo>
                  <a:lnTo>
                    <a:pt x="20421" y="1347"/>
                  </a:lnTo>
                  <a:cubicBezTo>
                    <a:pt x="20421" y="533"/>
                    <a:pt x="19753" y="1"/>
                    <a:pt x="190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8" name="Google Shape;6398;p122"/>
            <p:cNvSpPr/>
            <p:nvPr/>
          </p:nvSpPr>
          <p:spPr>
            <a:xfrm>
              <a:off x="4004075" y="3023850"/>
              <a:ext cx="1783525" cy="1783525"/>
            </a:xfrm>
            <a:custGeom>
              <a:avLst/>
              <a:gdLst/>
              <a:ahLst/>
              <a:cxnLst/>
              <a:rect l="l" t="t" r="r" b="b"/>
              <a:pathLst>
                <a:path w="71341" h="71341" extrusionOk="0">
                  <a:moveTo>
                    <a:pt x="1" y="0"/>
                  </a:moveTo>
                  <a:lnTo>
                    <a:pt x="1" y="35687"/>
                  </a:lnTo>
                  <a:cubicBezTo>
                    <a:pt x="1" y="55389"/>
                    <a:pt x="15984" y="71340"/>
                    <a:pt x="35687" y="71340"/>
                  </a:cubicBezTo>
                  <a:cubicBezTo>
                    <a:pt x="55356" y="71340"/>
                    <a:pt x="71340" y="55389"/>
                    <a:pt x="71340" y="35687"/>
                  </a:cubicBezTo>
                  <a:cubicBezTo>
                    <a:pt x="71340" y="15984"/>
                    <a:pt x="55356" y="0"/>
                    <a:pt x="35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9" name="Google Shape;6399;p122"/>
            <p:cNvSpPr/>
            <p:nvPr/>
          </p:nvSpPr>
          <p:spPr>
            <a:xfrm>
              <a:off x="4651575" y="3300525"/>
              <a:ext cx="932950" cy="560150"/>
            </a:xfrm>
            <a:custGeom>
              <a:avLst/>
              <a:gdLst/>
              <a:ahLst/>
              <a:cxnLst/>
              <a:rect l="l" t="t" r="r" b="b"/>
              <a:pathLst>
                <a:path w="37318" h="22406" extrusionOk="0">
                  <a:moveTo>
                    <a:pt x="25697" y="1"/>
                  </a:moveTo>
                  <a:cubicBezTo>
                    <a:pt x="25544" y="1"/>
                    <a:pt x="25392" y="30"/>
                    <a:pt x="25248" y="89"/>
                  </a:cubicBezTo>
                  <a:lnTo>
                    <a:pt x="1175" y="8995"/>
                  </a:lnTo>
                  <a:cubicBezTo>
                    <a:pt x="262" y="9321"/>
                    <a:pt x="1" y="10528"/>
                    <a:pt x="686" y="11213"/>
                  </a:cubicBezTo>
                  <a:lnTo>
                    <a:pt x="6166" y="16660"/>
                  </a:lnTo>
                  <a:lnTo>
                    <a:pt x="6166" y="16693"/>
                  </a:lnTo>
                  <a:lnTo>
                    <a:pt x="11483" y="22010"/>
                  </a:lnTo>
                  <a:cubicBezTo>
                    <a:pt x="11739" y="22266"/>
                    <a:pt x="12078" y="22406"/>
                    <a:pt x="12428" y="22406"/>
                  </a:cubicBezTo>
                  <a:cubicBezTo>
                    <a:pt x="12569" y="22406"/>
                    <a:pt x="12713" y="22383"/>
                    <a:pt x="12853" y="22336"/>
                  </a:cubicBezTo>
                  <a:lnTo>
                    <a:pt x="36176" y="14964"/>
                  </a:lnTo>
                  <a:cubicBezTo>
                    <a:pt x="36926" y="14736"/>
                    <a:pt x="37318" y="13888"/>
                    <a:pt x="37024" y="13170"/>
                  </a:cubicBezTo>
                  <a:cubicBezTo>
                    <a:pt x="34806" y="7918"/>
                    <a:pt x="31120" y="3417"/>
                    <a:pt x="26455" y="253"/>
                  </a:cubicBezTo>
                  <a:cubicBezTo>
                    <a:pt x="26228" y="87"/>
                    <a:pt x="25962" y="1"/>
                    <a:pt x="256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0" name="Google Shape;6400;p122"/>
            <p:cNvSpPr/>
            <p:nvPr/>
          </p:nvSpPr>
          <p:spPr>
            <a:xfrm>
              <a:off x="5096850" y="3823575"/>
              <a:ext cx="538250" cy="540350"/>
            </a:xfrm>
            <a:custGeom>
              <a:avLst/>
              <a:gdLst/>
              <a:ahLst/>
              <a:cxnLst/>
              <a:rect l="l" t="t" r="r" b="b"/>
              <a:pathLst>
                <a:path w="21530" h="21614" extrusionOk="0">
                  <a:moveTo>
                    <a:pt x="20102" y="0"/>
                  </a:moveTo>
                  <a:cubicBezTo>
                    <a:pt x="19960" y="0"/>
                    <a:pt x="19814" y="25"/>
                    <a:pt x="19670" y="77"/>
                  </a:cubicBezTo>
                  <a:lnTo>
                    <a:pt x="1272" y="5883"/>
                  </a:lnTo>
                  <a:cubicBezTo>
                    <a:pt x="294" y="6177"/>
                    <a:pt x="0" y="7384"/>
                    <a:pt x="718" y="8101"/>
                  </a:cubicBezTo>
                  <a:lnTo>
                    <a:pt x="13798" y="21214"/>
                  </a:lnTo>
                  <a:cubicBezTo>
                    <a:pt x="14066" y="21482"/>
                    <a:pt x="14414" y="21614"/>
                    <a:pt x="14760" y="21614"/>
                  </a:cubicBezTo>
                  <a:cubicBezTo>
                    <a:pt x="15175" y="21614"/>
                    <a:pt x="15587" y="21425"/>
                    <a:pt x="15853" y="21051"/>
                  </a:cubicBezTo>
                  <a:cubicBezTo>
                    <a:pt x="19409" y="16191"/>
                    <a:pt x="21529" y="10189"/>
                    <a:pt x="21529" y="3698"/>
                  </a:cubicBezTo>
                  <a:cubicBezTo>
                    <a:pt x="21529" y="2882"/>
                    <a:pt x="21464" y="2067"/>
                    <a:pt x="21399" y="1251"/>
                  </a:cubicBezTo>
                  <a:cubicBezTo>
                    <a:pt x="21345" y="526"/>
                    <a:pt x="20761" y="0"/>
                    <a:pt x="201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1" name="Google Shape;6401;p122"/>
            <p:cNvSpPr/>
            <p:nvPr/>
          </p:nvSpPr>
          <p:spPr>
            <a:xfrm>
              <a:off x="4664625" y="3961375"/>
              <a:ext cx="684225" cy="693500"/>
            </a:xfrm>
            <a:custGeom>
              <a:avLst/>
              <a:gdLst/>
              <a:ahLst/>
              <a:cxnLst/>
              <a:rect l="l" t="t" r="r" b="b"/>
              <a:pathLst>
                <a:path w="27369" h="27740" extrusionOk="0">
                  <a:moveTo>
                    <a:pt x="6209" y="0"/>
                  </a:moveTo>
                  <a:cubicBezTo>
                    <a:pt x="5603" y="0"/>
                    <a:pt x="5008" y="415"/>
                    <a:pt x="4861" y="1089"/>
                  </a:cubicBezTo>
                  <a:lnTo>
                    <a:pt x="131" y="24999"/>
                  </a:lnTo>
                  <a:cubicBezTo>
                    <a:pt x="1" y="25717"/>
                    <a:pt x="425" y="26369"/>
                    <a:pt x="1110" y="26565"/>
                  </a:cubicBezTo>
                  <a:cubicBezTo>
                    <a:pt x="3687" y="27315"/>
                    <a:pt x="6427" y="27739"/>
                    <a:pt x="9265" y="27739"/>
                  </a:cubicBezTo>
                  <a:cubicBezTo>
                    <a:pt x="15756" y="27739"/>
                    <a:pt x="21758" y="25619"/>
                    <a:pt x="26618" y="22063"/>
                  </a:cubicBezTo>
                  <a:cubicBezTo>
                    <a:pt x="27303" y="21574"/>
                    <a:pt x="27369" y="20595"/>
                    <a:pt x="26782" y="20008"/>
                  </a:cubicBezTo>
                  <a:lnTo>
                    <a:pt x="8547" y="1806"/>
                  </a:lnTo>
                  <a:lnTo>
                    <a:pt x="7144" y="404"/>
                  </a:lnTo>
                  <a:cubicBezTo>
                    <a:pt x="6878" y="126"/>
                    <a:pt x="6542" y="0"/>
                    <a:pt x="62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2" name="Google Shape;6402;p122"/>
            <p:cNvSpPr/>
            <p:nvPr/>
          </p:nvSpPr>
          <p:spPr>
            <a:xfrm>
              <a:off x="4157400" y="3332700"/>
              <a:ext cx="509700" cy="1196875"/>
            </a:xfrm>
            <a:custGeom>
              <a:avLst/>
              <a:gdLst/>
              <a:ahLst/>
              <a:cxnLst/>
              <a:rect l="l" t="t" r="r" b="b"/>
              <a:pathLst>
                <a:path w="20388" h="47875" extrusionOk="0">
                  <a:moveTo>
                    <a:pt x="1338" y="1"/>
                  </a:moveTo>
                  <a:cubicBezTo>
                    <a:pt x="653" y="1"/>
                    <a:pt x="0" y="533"/>
                    <a:pt x="0" y="1347"/>
                  </a:cubicBezTo>
                  <a:lnTo>
                    <a:pt x="0" y="23333"/>
                  </a:lnTo>
                  <a:cubicBezTo>
                    <a:pt x="0" y="33380"/>
                    <a:pt x="5056" y="42317"/>
                    <a:pt x="12754" y="47634"/>
                  </a:cubicBezTo>
                  <a:cubicBezTo>
                    <a:pt x="12997" y="47799"/>
                    <a:pt x="13265" y="47875"/>
                    <a:pt x="13527" y="47875"/>
                  </a:cubicBezTo>
                  <a:cubicBezTo>
                    <a:pt x="14148" y="47875"/>
                    <a:pt x="14737" y="47451"/>
                    <a:pt x="14875" y="46786"/>
                  </a:cubicBezTo>
                  <a:lnTo>
                    <a:pt x="20290" y="19255"/>
                  </a:lnTo>
                  <a:cubicBezTo>
                    <a:pt x="20387" y="18831"/>
                    <a:pt x="20257" y="18374"/>
                    <a:pt x="19931" y="18048"/>
                  </a:cubicBezTo>
                  <a:lnTo>
                    <a:pt x="2283" y="401"/>
                  </a:lnTo>
                  <a:cubicBezTo>
                    <a:pt x="2007" y="125"/>
                    <a:pt x="1669" y="1"/>
                    <a:pt x="13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3" name="Google Shape;6403;p122"/>
            <p:cNvSpPr/>
            <p:nvPr/>
          </p:nvSpPr>
          <p:spPr>
            <a:xfrm>
              <a:off x="1190625" y="683950"/>
              <a:ext cx="2538650" cy="2577600"/>
            </a:xfrm>
            <a:custGeom>
              <a:avLst/>
              <a:gdLst/>
              <a:ahLst/>
              <a:cxnLst/>
              <a:rect l="l" t="t" r="r" b="b"/>
              <a:pathLst>
                <a:path w="101546" h="103104" extrusionOk="0">
                  <a:moveTo>
                    <a:pt x="18507" y="1"/>
                  </a:moveTo>
                  <a:cubicBezTo>
                    <a:pt x="7258" y="1"/>
                    <a:pt x="0" y="5854"/>
                    <a:pt x="0" y="12960"/>
                  </a:cubicBezTo>
                  <a:cubicBezTo>
                    <a:pt x="0" y="27052"/>
                    <a:pt x="16506" y="41568"/>
                    <a:pt x="17745" y="51974"/>
                  </a:cubicBezTo>
                  <a:cubicBezTo>
                    <a:pt x="18727" y="60439"/>
                    <a:pt x="10015" y="103103"/>
                    <a:pt x="58443" y="103103"/>
                  </a:cubicBezTo>
                  <a:cubicBezTo>
                    <a:pt x="69541" y="103103"/>
                    <a:pt x="83641" y="100863"/>
                    <a:pt x="101546" y="95456"/>
                  </a:cubicBezTo>
                  <a:lnTo>
                    <a:pt x="101546" y="75264"/>
                  </a:lnTo>
                  <a:cubicBezTo>
                    <a:pt x="101546" y="75264"/>
                    <a:pt x="91760" y="52985"/>
                    <a:pt x="60151" y="21343"/>
                  </a:cubicBezTo>
                  <a:cubicBezTo>
                    <a:pt x="44482" y="5658"/>
                    <a:pt x="29566" y="1"/>
                    <a:pt x="185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4" name="Google Shape;6404;p122"/>
            <p:cNvSpPr/>
            <p:nvPr/>
          </p:nvSpPr>
          <p:spPr>
            <a:xfrm>
              <a:off x="1781850" y="2045550"/>
              <a:ext cx="626325" cy="497300"/>
            </a:xfrm>
            <a:custGeom>
              <a:avLst/>
              <a:gdLst/>
              <a:ahLst/>
              <a:cxnLst/>
              <a:rect l="l" t="t" r="r" b="b"/>
              <a:pathLst>
                <a:path w="25053" h="19892" extrusionOk="0">
                  <a:moveTo>
                    <a:pt x="1631" y="0"/>
                  </a:moveTo>
                  <a:cubicBezTo>
                    <a:pt x="928" y="0"/>
                    <a:pt x="287" y="550"/>
                    <a:pt x="261" y="1326"/>
                  </a:cubicBezTo>
                  <a:cubicBezTo>
                    <a:pt x="261" y="1815"/>
                    <a:pt x="261" y="2305"/>
                    <a:pt x="229" y="2827"/>
                  </a:cubicBezTo>
                  <a:cubicBezTo>
                    <a:pt x="131" y="7165"/>
                    <a:pt x="0" y="12971"/>
                    <a:pt x="1044" y="18778"/>
                  </a:cubicBezTo>
                  <a:cubicBezTo>
                    <a:pt x="1151" y="19444"/>
                    <a:pt x="1736" y="19892"/>
                    <a:pt x="2373" y="19892"/>
                  </a:cubicBezTo>
                  <a:cubicBezTo>
                    <a:pt x="2516" y="19892"/>
                    <a:pt x="2662" y="19869"/>
                    <a:pt x="2806" y="19821"/>
                  </a:cubicBezTo>
                  <a:lnTo>
                    <a:pt x="23813" y="12678"/>
                  </a:lnTo>
                  <a:cubicBezTo>
                    <a:pt x="24987" y="12286"/>
                    <a:pt x="25052" y="10655"/>
                    <a:pt x="23943" y="10166"/>
                  </a:cubicBezTo>
                  <a:lnTo>
                    <a:pt x="2186" y="119"/>
                  </a:lnTo>
                  <a:cubicBezTo>
                    <a:pt x="2003" y="38"/>
                    <a:pt x="1815" y="0"/>
                    <a:pt x="16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5" name="Google Shape;6405;p122"/>
            <p:cNvSpPr/>
            <p:nvPr/>
          </p:nvSpPr>
          <p:spPr>
            <a:xfrm>
              <a:off x="2409925" y="1212725"/>
              <a:ext cx="1166050" cy="1450725"/>
            </a:xfrm>
            <a:custGeom>
              <a:avLst/>
              <a:gdLst/>
              <a:ahLst/>
              <a:cxnLst/>
              <a:rect l="l" t="t" r="r" b="b"/>
              <a:pathLst>
                <a:path w="46642" h="58029" extrusionOk="0">
                  <a:moveTo>
                    <a:pt x="1729" y="0"/>
                  </a:moveTo>
                  <a:cubicBezTo>
                    <a:pt x="819" y="0"/>
                    <a:pt x="0" y="1003"/>
                    <a:pt x="517" y="1987"/>
                  </a:cubicBezTo>
                  <a:lnTo>
                    <a:pt x="25536" y="48763"/>
                  </a:lnTo>
                  <a:cubicBezTo>
                    <a:pt x="25699" y="49024"/>
                    <a:pt x="25895" y="49220"/>
                    <a:pt x="26188" y="49351"/>
                  </a:cubicBezTo>
                  <a:lnTo>
                    <a:pt x="44717" y="57897"/>
                  </a:lnTo>
                  <a:cubicBezTo>
                    <a:pt x="44910" y="57987"/>
                    <a:pt x="45108" y="58028"/>
                    <a:pt x="45300" y="58028"/>
                  </a:cubicBezTo>
                  <a:cubicBezTo>
                    <a:pt x="46013" y="58028"/>
                    <a:pt x="46641" y="57454"/>
                    <a:pt x="46641" y="56657"/>
                  </a:cubicBezTo>
                  <a:lnTo>
                    <a:pt x="46641" y="55809"/>
                  </a:lnTo>
                  <a:cubicBezTo>
                    <a:pt x="46641" y="55614"/>
                    <a:pt x="46576" y="55385"/>
                    <a:pt x="46511" y="55222"/>
                  </a:cubicBezTo>
                  <a:cubicBezTo>
                    <a:pt x="43836" y="50003"/>
                    <a:pt x="32941" y="30464"/>
                    <a:pt x="7041" y="4498"/>
                  </a:cubicBezTo>
                  <a:cubicBezTo>
                    <a:pt x="5573" y="3063"/>
                    <a:pt x="4105" y="1660"/>
                    <a:pt x="2604" y="356"/>
                  </a:cubicBezTo>
                  <a:cubicBezTo>
                    <a:pt x="2332" y="107"/>
                    <a:pt x="2025" y="0"/>
                    <a:pt x="17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6" name="Google Shape;6406;p122"/>
            <p:cNvSpPr/>
            <p:nvPr/>
          </p:nvSpPr>
          <p:spPr>
            <a:xfrm>
              <a:off x="1609775" y="836675"/>
              <a:ext cx="1179100" cy="1459875"/>
            </a:xfrm>
            <a:custGeom>
              <a:avLst/>
              <a:gdLst/>
              <a:ahLst/>
              <a:cxnLst/>
              <a:rect l="l" t="t" r="r" b="b"/>
              <a:pathLst>
                <a:path w="47164" h="58395" extrusionOk="0">
                  <a:moveTo>
                    <a:pt x="1762" y="1"/>
                  </a:moveTo>
                  <a:cubicBezTo>
                    <a:pt x="620" y="1"/>
                    <a:pt x="1" y="1306"/>
                    <a:pt x="686" y="2187"/>
                  </a:cubicBezTo>
                  <a:lnTo>
                    <a:pt x="43874" y="57640"/>
                  </a:lnTo>
                  <a:cubicBezTo>
                    <a:pt x="44005" y="57803"/>
                    <a:pt x="44201" y="57934"/>
                    <a:pt x="44396" y="58032"/>
                  </a:cubicBezTo>
                  <a:lnTo>
                    <a:pt x="44918" y="58260"/>
                  </a:lnTo>
                  <a:cubicBezTo>
                    <a:pt x="45114" y="58352"/>
                    <a:pt x="45310" y="58394"/>
                    <a:pt x="45497" y="58394"/>
                  </a:cubicBezTo>
                  <a:cubicBezTo>
                    <a:pt x="46434" y="58394"/>
                    <a:pt x="47163" y="57352"/>
                    <a:pt x="46647" y="56401"/>
                  </a:cubicBezTo>
                  <a:lnTo>
                    <a:pt x="19148" y="4959"/>
                  </a:lnTo>
                  <a:cubicBezTo>
                    <a:pt x="19018" y="4731"/>
                    <a:pt x="18790" y="4503"/>
                    <a:pt x="18529" y="4405"/>
                  </a:cubicBezTo>
                  <a:cubicBezTo>
                    <a:pt x="12690" y="1534"/>
                    <a:pt x="6981" y="1"/>
                    <a:pt x="17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7" name="Google Shape;6407;p122"/>
            <p:cNvSpPr/>
            <p:nvPr/>
          </p:nvSpPr>
          <p:spPr>
            <a:xfrm>
              <a:off x="1343100" y="899900"/>
              <a:ext cx="999600" cy="1189725"/>
            </a:xfrm>
            <a:custGeom>
              <a:avLst/>
              <a:gdLst/>
              <a:ahLst/>
              <a:cxnLst/>
              <a:rect l="l" t="t" r="r" b="b"/>
              <a:pathLst>
                <a:path w="39984" h="47589" extrusionOk="0">
                  <a:moveTo>
                    <a:pt x="3196" y="0"/>
                  </a:moveTo>
                  <a:cubicBezTo>
                    <a:pt x="2911" y="0"/>
                    <a:pt x="2624" y="89"/>
                    <a:pt x="2382" y="277"/>
                  </a:cubicBezTo>
                  <a:cubicBezTo>
                    <a:pt x="849" y="1452"/>
                    <a:pt x="1" y="2919"/>
                    <a:pt x="1" y="4322"/>
                  </a:cubicBezTo>
                  <a:cubicBezTo>
                    <a:pt x="1" y="10455"/>
                    <a:pt x="4829" y="17827"/>
                    <a:pt x="9037" y="24383"/>
                  </a:cubicBezTo>
                  <a:cubicBezTo>
                    <a:pt x="11907" y="28787"/>
                    <a:pt x="14647" y="33028"/>
                    <a:pt x="16278" y="37203"/>
                  </a:cubicBezTo>
                  <a:cubicBezTo>
                    <a:pt x="16409" y="37529"/>
                    <a:pt x="16670" y="37790"/>
                    <a:pt x="16996" y="37953"/>
                  </a:cubicBezTo>
                  <a:lnTo>
                    <a:pt x="37612" y="47446"/>
                  </a:lnTo>
                  <a:cubicBezTo>
                    <a:pt x="37814" y="47544"/>
                    <a:pt x="38015" y="47588"/>
                    <a:pt x="38207" y="47588"/>
                  </a:cubicBezTo>
                  <a:cubicBezTo>
                    <a:pt x="39224" y="47588"/>
                    <a:pt x="39983" y="46351"/>
                    <a:pt x="39243" y="45391"/>
                  </a:cubicBezTo>
                  <a:lnTo>
                    <a:pt x="4274" y="506"/>
                  </a:lnTo>
                  <a:cubicBezTo>
                    <a:pt x="4006" y="180"/>
                    <a:pt x="3602" y="0"/>
                    <a:pt x="31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8" name="Google Shape;6408;p122"/>
            <p:cNvSpPr/>
            <p:nvPr/>
          </p:nvSpPr>
          <p:spPr>
            <a:xfrm>
              <a:off x="2576150" y="2600275"/>
              <a:ext cx="999825" cy="508400"/>
            </a:xfrm>
            <a:custGeom>
              <a:avLst/>
              <a:gdLst/>
              <a:ahLst/>
              <a:cxnLst/>
              <a:rect l="l" t="t" r="r" b="b"/>
              <a:pathLst>
                <a:path w="39993" h="20336" extrusionOk="0">
                  <a:moveTo>
                    <a:pt x="17994" y="0"/>
                  </a:moveTo>
                  <a:cubicBezTo>
                    <a:pt x="17621" y="0"/>
                    <a:pt x="17247" y="153"/>
                    <a:pt x="16962" y="438"/>
                  </a:cubicBezTo>
                  <a:lnTo>
                    <a:pt x="783" y="18085"/>
                  </a:lnTo>
                  <a:cubicBezTo>
                    <a:pt x="0" y="18933"/>
                    <a:pt x="587" y="20303"/>
                    <a:pt x="1729" y="20336"/>
                  </a:cubicBezTo>
                  <a:lnTo>
                    <a:pt x="3034" y="20336"/>
                  </a:lnTo>
                  <a:cubicBezTo>
                    <a:pt x="12950" y="20336"/>
                    <a:pt x="25052" y="18379"/>
                    <a:pt x="39014" y="14497"/>
                  </a:cubicBezTo>
                  <a:cubicBezTo>
                    <a:pt x="39601" y="14334"/>
                    <a:pt x="39992" y="13812"/>
                    <a:pt x="39992" y="13192"/>
                  </a:cubicBezTo>
                  <a:lnTo>
                    <a:pt x="39992" y="10876"/>
                  </a:lnTo>
                  <a:cubicBezTo>
                    <a:pt x="39992" y="10354"/>
                    <a:pt x="39699" y="9865"/>
                    <a:pt x="39209" y="9637"/>
                  </a:cubicBezTo>
                  <a:lnTo>
                    <a:pt x="18528" y="112"/>
                  </a:lnTo>
                  <a:cubicBezTo>
                    <a:pt x="18357" y="37"/>
                    <a:pt x="18175" y="0"/>
                    <a:pt x="179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9" name="Google Shape;6409;p122"/>
            <p:cNvSpPr/>
            <p:nvPr/>
          </p:nvSpPr>
          <p:spPr>
            <a:xfrm>
              <a:off x="1867475" y="2430375"/>
              <a:ext cx="988400" cy="648025"/>
            </a:xfrm>
            <a:custGeom>
              <a:avLst/>
              <a:gdLst/>
              <a:ahLst/>
              <a:cxnLst/>
              <a:rect l="l" t="t" r="r" b="b"/>
              <a:pathLst>
                <a:path w="39536" h="25921" extrusionOk="0">
                  <a:moveTo>
                    <a:pt x="31548" y="1"/>
                  </a:moveTo>
                  <a:cubicBezTo>
                    <a:pt x="31415" y="1"/>
                    <a:pt x="31281" y="19"/>
                    <a:pt x="31152" y="57"/>
                  </a:cubicBezTo>
                  <a:lnTo>
                    <a:pt x="1142" y="10300"/>
                  </a:lnTo>
                  <a:cubicBezTo>
                    <a:pt x="359" y="10561"/>
                    <a:pt x="0" y="11409"/>
                    <a:pt x="327" y="12127"/>
                  </a:cubicBezTo>
                  <a:cubicBezTo>
                    <a:pt x="1436" y="14443"/>
                    <a:pt x="2904" y="16628"/>
                    <a:pt x="4763" y="18553"/>
                  </a:cubicBezTo>
                  <a:cubicBezTo>
                    <a:pt x="8221" y="22076"/>
                    <a:pt x="12983" y="24522"/>
                    <a:pt x="18985" y="25892"/>
                  </a:cubicBezTo>
                  <a:cubicBezTo>
                    <a:pt x="19073" y="25911"/>
                    <a:pt x="19162" y="25920"/>
                    <a:pt x="19251" y="25920"/>
                  </a:cubicBezTo>
                  <a:cubicBezTo>
                    <a:pt x="19624" y="25920"/>
                    <a:pt x="19994" y="25758"/>
                    <a:pt x="20257" y="25468"/>
                  </a:cubicBezTo>
                  <a:lnTo>
                    <a:pt x="38916" y="5179"/>
                  </a:lnTo>
                  <a:cubicBezTo>
                    <a:pt x="39536" y="4494"/>
                    <a:pt x="39307" y="3417"/>
                    <a:pt x="38459" y="3026"/>
                  </a:cubicBezTo>
                  <a:lnTo>
                    <a:pt x="32131" y="123"/>
                  </a:lnTo>
                  <a:cubicBezTo>
                    <a:pt x="31953" y="44"/>
                    <a:pt x="31752" y="1"/>
                    <a:pt x="315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0" name="Google Shape;6410;p122"/>
            <p:cNvSpPr/>
            <p:nvPr/>
          </p:nvSpPr>
          <p:spPr>
            <a:xfrm>
              <a:off x="3871975" y="683950"/>
              <a:ext cx="2537850" cy="2577600"/>
            </a:xfrm>
            <a:custGeom>
              <a:avLst/>
              <a:gdLst/>
              <a:ahLst/>
              <a:cxnLst/>
              <a:rect l="l" t="t" r="r" b="b"/>
              <a:pathLst>
                <a:path w="101514" h="103104" extrusionOk="0">
                  <a:moveTo>
                    <a:pt x="83006" y="1"/>
                  </a:moveTo>
                  <a:cubicBezTo>
                    <a:pt x="71948" y="1"/>
                    <a:pt x="57032" y="5658"/>
                    <a:pt x="41362" y="21343"/>
                  </a:cubicBezTo>
                  <a:cubicBezTo>
                    <a:pt x="9786" y="52985"/>
                    <a:pt x="0" y="75264"/>
                    <a:pt x="0" y="75264"/>
                  </a:cubicBezTo>
                  <a:lnTo>
                    <a:pt x="0" y="95456"/>
                  </a:lnTo>
                  <a:cubicBezTo>
                    <a:pt x="17899" y="100863"/>
                    <a:pt x="31994" y="103103"/>
                    <a:pt x="43088" y="103103"/>
                  </a:cubicBezTo>
                  <a:cubicBezTo>
                    <a:pt x="91498" y="103103"/>
                    <a:pt x="82786" y="60439"/>
                    <a:pt x="83768" y="51974"/>
                  </a:cubicBezTo>
                  <a:cubicBezTo>
                    <a:pt x="85007" y="41568"/>
                    <a:pt x="101513" y="27052"/>
                    <a:pt x="101513" y="12960"/>
                  </a:cubicBezTo>
                  <a:cubicBezTo>
                    <a:pt x="101513" y="5854"/>
                    <a:pt x="94255" y="1"/>
                    <a:pt x="830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1" name="Google Shape;6411;p122"/>
            <p:cNvSpPr/>
            <p:nvPr/>
          </p:nvSpPr>
          <p:spPr>
            <a:xfrm>
              <a:off x="5192250" y="2045550"/>
              <a:ext cx="626325" cy="497300"/>
            </a:xfrm>
            <a:custGeom>
              <a:avLst/>
              <a:gdLst/>
              <a:ahLst/>
              <a:cxnLst/>
              <a:rect l="l" t="t" r="r" b="b"/>
              <a:pathLst>
                <a:path w="25053" h="19892" extrusionOk="0">
                  <a:moveTo>
                    <a:pt x="23422" y="0"/>
                  </a:moveTo>
                  <a:cubicBezTo>
                    <a:pt x="23238" y="0"/>
                    <a:pt x="23050" y="38"/>
                    <a:pt x="22867" y="119"/>
                  </a:cubicBezTo>
                  <a:lnTo>
                    <a:pt x="1110" y="10166"/>
                  </a:lnTo>
                  <a:cubicBezTo>
                    <a:pt x="1" y="10655"/>
                    <a:pt x="66" y="12286"/>
                    <a:pt x="1240" y="12678"/>
                  </a:cubicBezTo>
                  <a:lnTo>
                    <a:pt x="22247" y="19821"/>
                  </a:lnTo>
                  <a:cubicBezTo>
                    <a:pt x="22391" y="19869"/>
                    <a:pt x="22537" y="19892"/>
                    <a:pt x="22680" y="19892"/>
                  </a:cubicBezTo>
                  <a:cubicBezTo>
                    <a:pt x="23317" y="19892"/>
                    <a:pt x="23902" y="19444"/>
                    <a:pt x="24009" y="18778"/>
                  </a:cubicBezTo>
                  <a:cubicBezTo>
                    <a:pt x="25053" y="12971"/>
                    <a:pt x="24922" y="7165"/>
                    <a:pt x="24824" y="2827"/>
                  </a:cubicBezTo>
                  <a:cubicBezTo>
                    <a:pt x="24792" y="2305"/>
                    <a:pt x="24792" y="1815"/>
                    <a:pt x="24792" y="1326"/>
                  </a:cubicBezTo>
                  <a:cubicBezTo>
                    <a:pt x="24766" y="550"/>
                    <a:pt x="24125" y="0"/>
                    <a:pt x="234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2" name="Google Shape;6412;p122"/>
            <p:cNvSpPr/>
            <p:nvPr/>
          </p:nvSpPr>
          <p:spPr>
            <a:xfrm>
              <a:off x="4024475" y="1212725"/>
              <a:ext cx="1166050" cy="1450725"/>
            </a:xfrm>
            <a:custGeom>
              <a:avLst/>
              <a:gdLst/>
              <a:ahLst/>
              <a:cxnLst/>
              <a:rect l="l" t="t" r="r" b="b"/>
              <a:pathLst>
                <a:path w="46642" h="58029" extrusionOk="0">
                  <a:moveTo>
                    <a:pt x="44913" y="0"/>
                  </a:moveTo>
                  <a:cubicBezTo>
                    <a:pt x="44616" y="0"/>
                    <a:pt x="44310" y="107"/>
                    <a:pt x="44037" y="356"/>
                  </a:cubicBezTo>
                  <a:cubicBezTo>
                    <a:pt x="42536" y="1660"/>
                    <a:pt x="41068" y="3063"/>
                    <a:pt x="39601" y="4498"/>
                  </a:cubicBezTo>
                  <a:cubicBezTo>
                    <a:pt x="13700" y="30464"/>
                    <a:pt x="2805" y="50003"/>
                    <a:pt x="163" y="55222"/>
                  </a:cubicBezTo>
                  <a:cubicBezTo>
                    <a:pt x="65" y="55385"/>
                    <a:pt x="0" y="55614"/>
                    <a:pt x="0" y="55809"/>
                  </a:cubicBezTo>
                  <a:lnTo>
                    <a:pt x="0" y="56657"/>
                  </a:lnTo>
                  <a:cubicBezTo>
                    <a:pt x="0" y="57454"/>
                    <a:pt x="628" y="58028"/>
                    <a:pt x="1341" y="58028"/>
                  </a:cubicBezTo>
                  <a:cubicBezTo>
                    <a:pt x="1533" y="58028"/>
                    <a:pt x="1731" y="57987"/>
                    <a:pt x="1925" y="57897"/>
                  </a:cubicBezTo>
                  <a:lnTo>
                    <a:pt x="20453" y="49351"/>
                  </a:lnTo>
                  <a:cubicBezTo>
                    <a:pt x="20746" y="49220"/>
                    <a:pt x="20942" y="49024"/>
                    <a:pt x="21105" y="48763"/>
                  </a:cubicBezTo>
                  <a:lnTo>
                    <a:pt x="46125" y="1987"/>
                  </a:lnTo>
                  <a:cubicBezTo>
                    <a:pt x="46641" y="1003"/>
                    <a:pt x="45822" y="0"/>
                    <a:pt x="449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3" name="Google Shape;6413;p122"/>
            <p:cNvSpPr/>
            <p:nvPr/>
          </p:nvSpPr>
          <p:spPr>
            <a:xfrm>
              <a:off x="4811550" y="836675"/>
              <a:ext cx="1179100" cy="1459875"/>
            </a:xfrm>
            <a:custGeom>
              <a:avLst/>
              <a:gdLst/>
              <a:ahLst/>
              <a:cxnLst/>
              <a:rect l="l" t="t" r="r" b="b"/>
              <a:pathLst>
                <a:path w="47164" h="58395" extrusionOk="0">
                  <a:moveTo>
                    <a:pt x="45402" y="1"/>
                  </a:moveTo>
                  <a:cubicBezTo>
                    <a:pt x="40183" y="1"/>
                    <a:pt x="34474" y="1534"/>
                    <a:pt x="28635" y="4405"/>
                  </a:cubicBezTo>
                  <a:cubicBezTo>
                    <a:pt x="28374" y="4503"/>
                    <a:pt x="28146" y="4731"/>
                    <a:pt x="28016" y="4959"/>
                  </a:cubicBezTo>
                  <a:lnTo>
                    <a:pt x="517" y="56401"/>
                  </a:lnTo>
                  <a:cubicBezTo>
                    <a:pt x="1" y="57352"/>
                    <a:pt x="730" y="58394"/>
                    <a:pt x="1667" y="58394"/>
                  </a:cubicBezTo>
                  <a:cubicBezTo>
                    <a:pt x="1855" y="58394"/>
                    <a:pt x="2050" y="58352"/>
                    <a:pt x="2246" y="58260"/>
                  </a:cubicBezTo>
                  <a:lnTo>
                    <a:pt x="2768" y="58032"/>
                  </a:lnTo>
                  <a:cubicBezTo>
                    <a:pt x="2964" y="57934"/>
                    <a:pt x="3159" y="57803"/>
                    <a:pt x="3290" y="57640"/>
                  </a:cubicBezTo>
                  <a:lnTo>
                    <a:pt x="46479" y="2187"/>
                  </a:lnTo>
                  <a:cubicBezTo>
                    <a:pt x="47164" y="1306"/>
                    <a:pt x="46544" y="1"/>
                    <a:pt x="454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4" name="Google Shape;6414;p122"/>
            <p:cNvSpPr/>
            <p:nvPr/>
          </p:nvSpPr>
          <p:spPr>
            <a:xfrm>
              <a:off x="5257725" y="899900"/>
              <a:ext cx="999600" cy="1189725"/>
            </a:xfrm>
            <a:custGeom>
              <a:avLst/>
              <a:gdLst/>
              <a:ahLst/>
              <a:cxnLst/>
              <a:rect l="l" t="t" r="r" b="b"/>
              <a:pathLst>
                <a:path w="39984" h="47589" extrusionOk="0">
                  <a:moveTo>
                    <a:pt x="36788" y="0"/>
                  </a:moveTo>
                  <a:cubicBezTo>
                    <a:pt x="36382" y="0"/>
                    <a:pt x="35978" y="180"/>
                    <a:pt x="35710" y="506"/>
                  </a:cubicBezTo>
                  <a:lnTo>
                    <a:pt x="742" y="45391"/>
                  </a:lnTo>
                  <a:cubicBezTo>
                    <a:pt x="1" y="46351"/>
                    <a:pt x="760" y="47588"/>
                    <a:pt x="1777" y="47588"/>
                  </a:cubicBezTo>
                  <a:cubicBezTo>
                    <a:pt x="1969" y="47588"/>
                    <a:pt x="2170" y="47544"/>
                    <a:pt x="2373" y="47446"/>
                  </a:cubicBezTo>
                  <a:lnTo>
                    <a:pt x="23021" y="37953"/>
                  </a:lnTo>
                  <a:cubicBezTo>
                    <a:pt x="23314" y="37790"/>
                    <a:pt x="23575" y="37529"/>
                    <a:pt x="23706" y="37203"/>
                  </a:cubicBezTo>
                  <a:cubicBezTo>
                    <a:pt x="25337" y="33028"/>
                    <a:pt x="28077" y="28787"/>
                    <a:pt x="30948" y="24383"/>
                  </a:cubicBezTo>
                  <a:cubicBezTo>
                    <a:pt x="35155" y="17827"/>
                    <a:pt x="39983" y="10455"/>
                    <a:pt x="39983" y="4322"/>
                  </a:cubicBezTo>
                  <a:cubicBezTo>
                    <a:pt x="39983" y="2919"/>
                    <a:pt x="39135" y="1452"/>
                    <a:pt x="37602" y="277"/>
                  </a:cubicBezTo>
                  <a:cubicBezTo>
                    <a:pt x="37360" y="89"/>
                    <a:pt x="37073" y="0"/>
                    <a:pt x="367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5" name="Google Shape;6415;p122"/>
            <p:cNvSpPr/>
            <p:nvPr/>
          </p:nvSpPr>
          <p:spPr>
            <a:xfrm>
              <a:off x="4024475" y="2600275"/>
              <a:ext cx="999800" cy="508400"/>
            </a:xfrm>
            <a:custGeom>
              <a:avLst/>
              <a:gdLst/>
              <a:ahLst/>
              <a:cxnLst/>
              <a:rect l="l" t="t" r="r" b="b"/>
              <a:pathLst>
                <a:path w="39992" h="20336" extrusionOk="0">
                  <a:moveTo>
                    <a:pt x="21999" y="0"/>
                  </a:moveTo>
                  <a:cubicBezTo>
                    <a:pt x="21817" y="0"/>
                    <a:pt x="21635" y="37"/>
                    <a:pt x="21464" y="112"/>
                  </a:cubicBezTo>
                  <a:lnTo>
                    <a:pt x="783" y="9637"/>
                  </a:lnTo>
                  <a:cubicBezTo>
                    <a:pt x="294" y="9865"/>
                    <a:pt x="0" y="10354"/>
                    <a:pt x="0" y="10876"/>
                  </a:cubicBezTo>
                  <a:lnTo>
                    <a:pt x="0" y="13192"/>
                  </a:lnTo>
                  <a:cubicBezTo>
                    <a:pt x="0" y="13812"/>
                    <a:pt x="391" y="14334"/>
                    <a:pt x="979" y="14497"/>
                  </a:cubicBezTo>
                  <a:cubicBezTo>
                    <a:pt x="14940" y="18379"/>
                    <a:pt x="27042" y="20336"/>
                    <a:pt x="36958" y="20336"/>
                  </a:cubicBezTo>
                  <a:lnTo>
                    <a:pt x="38263" y="20336"/>
                  </a:lnTo>
                  <a:cubicBezTo>
                    <a:pt x="39405" y="20303"/>
                    <a:pt x="39992" y="18933"/>
                    <a:pt x="39209" y="18085"/>
                  </a:cubicBezTo>
                  <a:lnTo>
                    <a:pt x="23030" y="438"/>
                  </a:lnTo>
                  <a:cubicBezTo>
                    <a:pt x="22745" y="153"/>
                    <a:pt x="22371" y="0"/>
                    <a:pt x="219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6" name="Google Shape;6416;p122"/>
            <p:cNvSpPr/>
            <p:nvPr/>
          </p:nvSpPr>
          <p:spPr>
            <a:xfrm>
              <a:off x="4744550" y="2430375"/>
              <a:ext cx="988400" cy="648025"/>
            </a:xfrm>
            <a:custGeom>
              <a:avLst/>
              <a:gdLst/>
              <a:ahLst/>
              <a:cxnLst/>
              <a:rect l="l" t="t" r="r" b="b"/>
              <a:pathLst>
                <a:path w="39536" h="25921" extrusionOk="0">
                  <a:moveTo>
                    <a:pt x="7988" y="1"/>
                  </a:moveTo>
                  <a:cubicBezTo>
                    <a:pt x="7785" y="1"/>
                    <a:pt x="7583" y="44"/>
                    <a:pt x="7405" y="123"/>
                  </a:cubicBezTo>
                  <a:lnTo>
                    <a:pt x="1077" y="3026"/>
                  </a:lnTo>
                  <a:cubicBezTo>
                    <a:pt x="229" y="3417"/>
                    <a:pt x="0" y="4494"/>
                    <a:pt x="620" y="5179"/>
                  </a:cubicBezTo>
                  <a:lnTo>
                    <a:pt x="19279" y="25468"/>
                  </a:lnTo>
                  <a:cubicBezTo>
                    <a:pt x="19542" y="25758"/>
                    <a:pt x="19912" y="25920"/>
                    <a:pt x="20285" y="25920"/>
                  </a:cubicBezTo>
                  <a:cubicBezTo>
                    <a:pt x="20374" y="25920"/>
                    <a:pt x="20463" y="25911"/>
                    <a:pt x="20551" y="25892"/>
                  </a:cubicBezTo>
                  <a:cubicBezTo>
                    <a:pt x="26553" y="24522"/>
                    <a:pt x="31315" y="22076"/>
                    <a:pt x="34773" y="18553"/>
                  </a:cubicBezTo>
                  <a:cubicBezTo>
                    <a:pt x="36632" y="16628"/>
                    <a:pt x="38100" y="14443"/>
                    <a:pt x="39209" y="12127"/>
                  </a:cubicBezTo>
                  <a:cubicBezTo>
                    <a:pt x="39536" y="11409"/>
                    <a:pt x="39177" y="10561"/>
                    <a:pt x="38394" y="10300"/>
                  </a:cubicBezTo>
                  <a:lnTo>
                    <a:pt x="8384" y="57"/>
                  </a:lnTo>
                  <a:cubicBezTo>
                    <a:pt x="8255" y="19"/>
                    <a:pt x="8121" y="1"/>
                    <a:pt x="79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7" name="Google Shape;6417;p122"/>
            <p:cNvSpPr/>
            <p:nvPr/>
          </p:nvSpPr>
          <p:spPr>
            <a:xfrm>
              <a:off x="3596325" y="2784900"/>
              <a:ext cx="407775" cy="1335000"/>
            </a:xfrm>
            <a:custGeom>
              <a:avLst/>
              <a:gdLst/>
              <a:ahLst/>
              <a:cxnLst/>
              <a:rect l="l" t="t" r="r" b="b"/>
              <a:pathLst>
                <a:path w="16311" h="53400" extrusionOk="0">
                  <a:moveTo>
                    <a:pt x="1" y="1"/>
                  </a:moveTo>
                  <a:lnTo>
                    <a:pt x="1" y="45245"/>
                  </a:lnTo>
                  <a:cubicBezTo>
                    <a:pt x="1" y="49746"/>
                    <a:pt x="3654" y="53400"/>
                    <a:pt x="8156" y="53400"/>
                  </a:cubicBezTo>
                  <a:cubicBezTo>
                    <a:pt x="12657" y="53400"/>
                    <a:pt x="16311" y="49746"/>
                    <a:pt x="16311" y="45245"/>
                  </a:cubicBezTo>
                  <a:lnTo>
                    <a:pt x="163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8" name="Google Shape;6418;p122"/>
            <p:cNvSpPr/>
            <p:nvPr/>
          </p:nvSpPr>
          <p:spPr>
            <a:xfrm>
              <a:off x="3253825" y="743075"/>
              <a:ext cx="279725" cy="717500"/>
            </a:xfrm>
            <a:custGeom>
              <a:avLst/>
              <a:gdLst/>
              <a:ahLst/>
              <a:cxnLst/>
              <a:rect l="l" t="t" r="r" b="b"/>
              <a:pathLst>
                <a:path w="11189" h="28700" extrusionOk="0">
                  <a:moveTo>
                    <a:pt x="7852" y="1"/>
                  </a:moveTo>
                  <a:cubicBezTo>
                    <a:pt x="6418" y="1"/>
                    <a:pt x="5148" y="1010"/>
                    <a:pt x="4861" y="2473"/>
                  </a:cubicBezTo>
                  <a:lnTo>
                    <a:pt x="326" y="25046"/>
                  </a:lnTo>
                  <a:cubicBezTo>
                    <a:pt x="0" y="26677"/>
                    <a:pt x="1077" y="28308"/>
                    <a:pt x="2740" y="28634"/>
                  </a:cubicBezTo>
                  <a:cubicBezTo>
                    <a:pt x="2936" y="28667"/>
                    <a:pt x="3132" y="28699"/>
                    <a:pt x="3327" y="28699"/>
                  </a:cubicBezTo>
                  <a:cubicBezTo>
                    <a:pt x="4763" y="28699"/>
                    <a:pt x="6035" y="27688"/>
                    <a:pt x="6329" y="26220"/>
                  </a:cubicBezTo>
                  <a:lnTo>
                    <a:pt x="10863" y="3680"/>
                  </a:lnTo>
                  <a:cubicBezTo>
                    <a:pt x="11189" y="2016"/>
                    <a:pt x="10112" y="385"/>
                    <a:pt x="8449" y="59"/>
                  </a:cubicBezTo>
                  <a:cubicBezTo>
                    <a:pt x="8248" y="20"/>
                    <a:pt x="8049" y="1"/>
                    <a:pt x="7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9" name="Google Shape;6419;p122"/>
            <p:cNvSpPr/>
            <p:nvPr/>
          </p:nvSpPr>
          <p:spPr>
            <a:xfrm>
              <a:off x="3249750" y="1307425"/>
              <a:ext cx="570875" cy="777800"/>
            </a:xfrm>
            <a:custGeom>
              <a:avLst/>
              <a:gdLst/>
              <a:ahLst/>
              <a:cxnLst/>
              <a:rect l="l" t="t" r="r" b="b"/>
              <a:pathLst>
                <a:path w="22835" h="31112" extrusionOk="0">
                  <a:moveTo>
                    <a:pt x="3505" y="0"/>
                  </a:moveTo>
                  <a:cubicBezTo>
                    <a:pt x="2943" y="0"/>
                    <a:pt x="2372" y="156"/>
                    <a:pt x="1859" y="482"/>
                  </a:cubicBezTo>
                  <a:cubicBezTo>
                    <a:pt x="424" y="1395"/>
                    <a:pt x="0" y="3287"/>
                    <a:pt x="914" y="4690"/>
                  </a:cubicBezTo>
                  <a:lnTo>
                    <a:pt x="16767" y="29677"/>
                  </a:lnTo>
                  <a:cubicBezTo>
                    <a:pt x="17354" y="30590"/>
                    <a:pt x="18333" y="31112"/>
                    <a:pt x="19344" y="31112"/>
                  </a:cubicBezTo>
                  <a:cubicBezTo>
                    <a:pt x="19931" y="31112"/>
                    <a:pt x="20485" y="30949"/>
                    <a:pt x="21007" y="30623"/>
                  </a:cubicBezTo>
                  <a:cubicBezTo>
                    <a:pt x="22410" y="29709"/>
                    <a:pt x="22834" y="27817"/>
                    <a:pt x="21953" y="26415"/>
                  </a:cubicBezTo>
                  <a:lnTo>
                    <a:pt x="6067" y="1428"/>
                  </a:lnTo>
                  <a:cubicBezTo>
                    <a:pt x="5501" y="505"/>
                    <a:pt x="4517" y="0"/>
                    <a:pt x="35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0" name="Google Shape;6420;p122"/>
            <p:cNvSpPr/>
            <p:nvPr/>
          </p:nvSpPr>
          <p:spPr>
            <a:xfrm>
              <a:off x="4066875" y="743075"/>
              <a:ext cx="279725" cy="717500"/>
            </a:xfrm>
            <a:custGeom>
              <a:avLst/>
              <a:gdLst/>
              <a:ahLst/>
              <a:cxnLst/>
              <a:rect l="l" t="t" r="r" b="b"/>
              <a:pathLst>
                <a:path w="11189" h="28700" extrusionOk="0">
                  <a:moveTo>
                    <a:pt x="3337" y="1"/>
                  </a:moveTo>
                  <a:cubicBezTo>
                    <a:pt x="3140" y="1"/>
                    <a:pt x="2941" y="20"/>
                    <a:pt x="2740" y="59"/>
                  </a:cubicBezTo>
                  <a:cubicBezTo>
                    <a:pt x="1077" y="385"/>
                    <a:pt x="0" y="2016"/>
                    <a:pt x="326" y="3680"/>
                  </a:cubicBezTo>
                  <a:lnTo>
                    <a:pt x="4861" y="26220"/>
                  </a:lnTo>
                  <a:cubicBezTo>
                    <a:pt x="5154" y="27688"/>
                    <a:pt x="6426" y="28699"/>
                    <a:pt x="7862" y="28699"/>
                  </a:cubicBezTo>
                  <a:cubicBezTo>
                    <a:pt x="8057" y="28699"/>
                    <a:pt x="8253" y="28667"/>
                    <a:pt x="8449" y="28634"/>
                  </a:cubicBezTo>
                  <a:cubicBezTo>
                    <a:pt x="10112" y="28308"/>
                    <a:pt x="11189" y="26677"/>
                    <a:pt x="10863" y="25046"/>
                  </a:cubicBezTo>
                  <a:lnTo>
                    <a:pt x="6329" y="2473"/>
                  </a:lnTo>
                  <a:cubicBezTo>
                    <a:pt x="6042" y="1010"/>
                    <a:pt x="4771" y="1"/>
                    <a:pt x="33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1" name="Google Shape;6421;p122"/>
            <p:cNvSpPr/>
            <p:nvPr/>
          </p:nvSpPr>
          <p:spPr>
            <a:xfrm>
              <a:off x="3779825" y="1307425"/>
              <a:ext cx="570850" cy="777800"/>
            </a:xfrm>
            <a:custGeom>
              <a:avLst/>
              <a:gdLst/>
              <a:ahLst/>
              <a:cxnLst/>
              <a:rect l="l" t="t" r="r" b="b"/>
              <a:pathLst>
                <a:path w="22834" h="31112" extrusionOk="0">
                  <a:moveTo>
                    <a:pt x="19330" y="0"/>
                  </a:moveTo>
                  <a:cubicBezTo>
                    <a:pt x="18317" y="0"/>
                    <a:pt x="17333" y="505"/>
                    <a:pt x="16767" y="1428"/>
                  </a:cubicBezTo>
                  <a:lnTo>
                    <a:pt x="881" y="26415"/>
                  </a:lnTo>
                  <a:cubicBezTo>
                    <a:pt x="0" y="27817"/>
                    <a:pt x="424" y="29709"/>
                    <a:pt x="1827" y="30623"/>
                  </a:cubicBezTo>
                  <a:cubicBezTo>
                    <a:pt x="2349" y="30949"/>
                    <a:pt x="2903" y="31112"/>
                    <a:pt x="3490" y="31112"/>
                  </a:cubicBezTo>
                  <a:cubicBezTo>
                    <a:pt x="4502" y="31112"/>
                    <a:pt x="5480" y="30590"/>
                    <a:pt x="6067" y="29677"/>
                  </a:cubicBezTo>
                  <a:lnTo>
                    <a:pt x="21921" y="4690"/>
                  </a:lnTo>
                  <a:cubicBezTo>
                    <a:pt x="22834" y="3287"/>
                    <a:pt x="22410" y="1395"/>
                    <a:pt x="20975" y="482"/>
                  </a:cubicBezTo>
                  <a:cubicBezTo>
                    <a:pt x="20462" y="156"/>
                    <a:pt x="19892" y="0"/>
                    <a:pt x="19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2" name="Google Shape;6422;p122"/>
            <p:cNvSpPr/>
            <p:nvPr/>
          </p:nvSpPr>
          <p:spPr>
            <a:xfrm>
              <a:off x="3392450" y="2345350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1"/>
                  </a:moveTo>
                  <a:cubicBezTo>
                    <a:pt x="7307" y="1"/>
                    <a:pt x="1" y="7308"/>
                    <a:pt x="1" y="16311"/>
                  </a:cubicBezTo>
                  <a:cubicBezTo>
                    <a:pt x="1" y="25314"/>
                    <a:pt x="7307" y="32621"/>
                    <a:pt x="16311" y="32621"/>
                  </a:cubicBezTo>
                  <a:cubicBezTo>
                    <a:pt x="25314" y="32621"/>
                    <a:pt x="32621" y="25314"/>
                    <a:pt x="32621" y="16311"/>
                  </a:cubicBezTo>
                  <a:cubicBezTo>
                    <a:pt x="32621" y="7308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3" name="Google Shape;6423;p122"/>
            <p:cNvSpPr/>
            <p:nvPr/>
          </p:nvSpPr>
          <p:spPr>
            <a:xfrm>
              <a:off x="3494400" y="1835675"/>
              <a:ext cx="611650" cy="611650"/>
            </a:xfrm>
            <a:custGeom>
              <a:avLst/>
              <a:gdLst/>
              <a:ahLst/>
              <a:cxnLst/>
              <a:rect l="l" t="t" r="r" b="b"/>
              <a:pathLst>
                <a:path w="24466" h="24466" extrusionOk="0">
                  <a:moveTo>
                    <a:pt x="12233" y="0"/>
                  </a:moveTo>
                  <a:cubicBezTo>
                    <a:pt x="5480" y="0"/>
                    <a:pt x="0" y="5480"/>
                    <a:pt x="0" y="12233"/>
                  </a:cubicBezTo>
                  <a:cubicBezTo>
                    <a:pt x="0" y="18985"/>
                    <a:pt x="5480" y="24465"/>
                    <a:pt x="12233" y="24465"/>
                  </a:cubicBezTo>
                  <a:cubicBezTo>
                    <a:pt x="18985" y="24465"/>
                    <a:pt x="24465" y="18985"/>
                    <a:pt x="24465" y="12233"/>
                  </a:cubicBezTo>
                  <a:cubicBezTo>
                    <a:pt x="24465" y="5480"/>
                    <a:pt x="18985" y="0"/>
                    <a:pt x="122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424" name="Google Shape;6424;p122"/>
          <p:cNvGrpSpPr/>
          <p:nvPr/>
        </p:nvGrpSpPr>
        <p:grpSpPr>
          <a:xfrm>
            <a:off x="3915110" y="4196869"/>
            <a:ext cx="520876" cy="520876"/>
            <a:chOff x="1190625" y="238125"/>
            <a:chExt cx="5219200" cy="5219200"/>
          </a:xfrm>
        </p:grpSpPr>
        <p:sp>
          <p:nvSpPr>
            <p:cNvPr id="6425" name="Google Shape;6425;p122"/>
            <p:cNvSpPr/>
            <p:nvPr/>
          </p:nvSpPr>
          <p:spPr>
            <a:xfrm>
              <a:off x="1190625" y="238125"/>
              <a:ext cx="5219200" cy="4350675"/>
            </a:xfrm>
            <a:custGeom>
              <a:avLst/>
              <a:gdLst/>
              <a:ahLst/>
              <a:cxnLst/>
              <a:rect l="l" t="t" r="r" b="b"/>
              <a:pathLst>
                <a:path w="208768" h="174027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1164"/>
                    <a:pt x="10080" y="155564"/>
                    <a:pt x="26650" y="174027"/>
                  </a:cubicBezTo>
                  <a:lnTo>
                    <a:pt x="182117" y="174027"/>
                  </a:lnTo>
                  <a:cubicBezTo>
                    <a:pt x="198688" y="155564"/>
                    <a:pt x="208767" y="131164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6" name="Google Shape;6426;p122"/>
            <p:cNvSpPr/>
            <p:nvPr/>
          </p:nvSpPr>
          <p:spPr>
            <a:xfrm>
              <a:off x="1856875" y="3590625"/>
              <a:ext cx="3886675" cy="1866700"/>
            </a:xfrm>
            <a:custGeom>
              <a:avLst/>
              <a:gdLst/>
              <a:ahLst/>
              <a:cxnLst/>
              <a:rect l="l" t="t" r="r" b="b"/>
              <a:pathLst>
                <a:path w="155467" h="74668" extrusionOk="0">
                  <a:moveTo>
                    <a:pt x="59923" y="0"/>
                  </a:moveTo>
                  <a:cubicBezTo>
                    <a:pt x="59923" y="0"/>
                    <a:pt x="21073" y="6394"/>
                    <a:pt x="12102" y="14320"/>
                  </a:cubicBezTo>
                  <a:cubicBezTo>
                    <a:pt x="8384" y="17582"/>
                    <a:pt x="3947" y="28347"/>
                    <a:pt x="0" y="39927"/>
                  </a:cubicBezTo>
                  <a:cubicBezTo>
                    <a:pt x="19116" y="61260"/>
                    <a:pt x="46843" y="74667"/>
                    <a:pt x="77734" y="74667"/>
                  </a:cubicBezTo>
                  <a:cubicBezTo>
                    <a:pt x="108625" y="74667"/>
                    <a:pt x="136351" y="61260"/>
                    <a:pt x="155467" y="39927"/>
                  </a:cubicBezTo>
                  <a:cubicBezTo>
                    <a:pt x="151520" y="28347"/>
                    <a:pt x="147083" y="17582"/>
                    <a:pt x="143397" y="14320"/>
                  </a:cubicBezTo>
                  <a:cubicBezTo>
                    <a:pt x="134427" y="6394"/>
                    <a:pt x="95544" y="0"/>
                    <a:pt x="955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7" name="Google Shape;6427;p122"/>
            <p:cNvSpPr/>
            <p:nvPr/>
          </p:nvSpPr>
          <p:spPr>
            <a:xfrm>
              <a:off x="2641375" y="3126600"/>
              <a:ext cx="2317675" cy="2330725"/>
            </a:xfrm>
            <a:custGeom>
              <a:avLst/>
              <a:gdLst/>
              <a:ahLst/>
              <a:cxnLst/>
              <a:rect l="l" t="t" r="r" b="b"/>
              <a:pathLst>
                <a:path w="92707" h="93229" extrusionOk="0">
                  <a:moveTo>
                    <a:pt x="46354" y="1"/>
                  </a:moveTo>
                  <a:cubicBezTo>
                    <a:pt x="21171" y="1"/>
                    <a:pt x="5579" y="27075"/>
                    <a:pt x="816" y="50888"/>
                  </a:cubicBezTo>
                  <a:cubicBezTo>
                    <a:pt x="1" y="55128"/>
                    <a:pt x="2578" y="59271"/>
                    <a:pt x="6753" y="60380"/>
                  </a:cubicBezTo>
                  <a:lnTo>
                    <a:pt x="7471" y="60576"/>
                  </a:lnTo>
                  <a:cubicBezTo>
                    <a:pt x="10015" y="61228"/>
                    <a:pt x="12037" y="63055"/>
                    <a:pt x="12983" y="65501"/>
                  </a:cubicBezTo>
                  <a:lnTo>
                    <a:pt x="22704" y="90521"/>
                  </a:lnTo>
                  <a:cubicBezTo>
                    <a:pt x="30305" y="92282"/>
                    <a:pt x="38231" y="93228"/>
                    <a:pt x="46354" y="93228"/>
                  </a:cubicBezTo>
                  <a:cubicBezTo>
                    <a:pt x="54476" y="93228"/>
                    <a:pt x="62403" y="92282"/>
                    <a:pt x="70003" y="90521"/>
                  </a:cubicBezTo>
                  <a:lnTo>
                    <a:pt x="79724" y="65501"/>
                  </a:lnTo>
                  <a:cubicBezTo>
                    <a:pt x="80670" y="63055"/>
                    <a:pt x="82692" y="61228"/>
                    <a:pt x="85236" y="60576"/>
                  </a:cubicBezTo>
                  <a:lnTo>
                    <a:pt x="85954" y="60380"/>
                  </a:lnTo>
                  <a:cubicBezTo>
                    <a:pt x="90129" y="59271"/>
                    <a:pt x="92706" y="55128"/>
                    <a:pt x="91891" y="50888"/>
                  </a:cubicBezTo>
                  <a:cubicBezTo>
                    <a:pt x="87128" y="27075"/>
                    <a:pt x="71536" y="1"/>
                    <a:pt x="463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8" name="Google Shape;6428;p122"/>
            <p:cNvSpPr/>
            <p:nvPr/>
          </p:nvSpPr>
          <p:spPr>
            <a:xfrm>
              <a:off x="2641375" y="3126600"/>
              <a:ext cx="1158850" cy="2319300"/>
            </a:xfrm>
            <a:custGeom>
              <a:avLst/>
              <a:gdLst/>
              <a:ahLst/>
              <a:cxnLst/>
              <a:rect l="l" t="t" r="r" b="b"/>
              <a:pathLst>
                <a:path w="46354" h="92772" extrusionOk="0">
                  <a:moveTo>
                    <a:pt x="46354" y="1"/>
                  </a:moveTo>
                  <a:cubicBezTo>
                    <a:pt x="21171" y="1"/>
                    <a:pt x="5579" y="27075"/>
                    <a:pt x="816" y="50888"/>
                  </a:cubicBezTo>
                  <a:cubicBezTo>
                    <a:pt x="1" y="55128"/>
                    <a:pt x="2578" y="59271"/>
                    <a:pt x="6753" y="60380"/>
                  </a:cubicBezTo>
                  <a:lnTo>
                    <a:pt x="7471" y="60576"/>
                  </a:lnTo>
                  <a:cubicBezTo>
                    <a:pt x="10015" y="61228"/>
                    <a:pt x="12037" y="63055"/>
                    <a:pt x="12983" y="65501"/>
                  </a:cubicBezTo>
                  <a:lnTo>
                    <a:pt x="22704" y="90521"/>
                  </a:lnTo>
                  <a:cubicBezTo>
                    <a:pt x="27271" y="91597"/>
                    <a:pt x="31936" y="92347"/>
                    <a:pt x="36698" y="92771"/>
                  </a:cubicBezTo>
                  <a:lnTo>
                    <a:pt x="36698" y="87128"/>
                  </a:lnTo>
                  <a:cubicBezTo>
                    <a:pt x="17126" y="57770"/>
                    <a:pt x="17420" y="26227"/>
                    <a:pt x="22704" y="19605"/>
                  </a:cubicBezTo>
                  <a:lnTo>
                    <a:pt x="46354" y="19605"/>
                  </a:lnTo>
                  <a:lnTo>
                    <a:pt x="463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9" name="Google Shape;6429;p122"/>
            <p:cNvSpPr/>
            <p:nvPr/>
          </p:nvSpPr>
          <p:spPr>
            <a:xfrm>
              <a:off x="3208975" y="3590625"/>
              <a:ext cx="1182475" cy="1866700"/>
            </a:xfrm>
            <a:custGeom>
              <a:avLst/>
              <a:gdLst/>
              <a:ahLst/>
              <a:cxnLst/>
              <a:rect l="l" t="t" r="r" b="b"/>
              <a:pathLst>
                <a:path w="47299" h="74668" extrusionOk="0">
                  <a:moveTo>
                    <a:pt x="5839" y="0"/>
                  </a:moveTo>
                  <a:cubicBezTo>
                    <a:pt x="5839" y="0"/>
                    <a:pt x="3556" y="392"/>
                    <a:pt x="0" y="1044"/>
                  </a:cubicBezTo>
                  <a:lnTo>
                    <a:pt x="10145" y="41982"/>
                  </a:lnTo>
                  <a:cubicBezTo>
                    <a:pt x="10569" y="43580"/>
                    <a:pt x="10765" y="45244"/>
                    <a:pt x="10765" y="46875"/>
                  </a:cubicBezTo>
                  <a:lnTo>
                    <a:pt x="10765" y="73852"/>
                  </a:lnTo>
                  <a:cubicBezTo>
                    <a:pt x="14973" y="74374"/>
                    <a:pt x="19279" y="74667"/>
                    <a:pt x="23650" y="74667"/>
                  </a:cubicBezTo>
                  <a:cubicBezTo>
                    <a:pt x="28021" y="74667"/>
                    <a:pt x="32326" y="74374"/>
                    <a:pt x="36534" y="73852"/>
                  </a:cubicBezTo>
                  <a:lnTo>
                    <a:pt x="36534" y="46875"/>
                  </a:lnTo>
                  <a:cubicBezTo>
                    <a:pt x="36534" y="45244"/>
                    <a:pt x="36730" y="43580"/>
                    <a:pt x="37154" y="41982"/>
                  </a:cubicBezTo>
                  <a:lnTo>
                    <a:pt x="47299" y="1044"/>
                  </a:lnTo>
                  <a:cubicBezTo>
                    <a:pt x="43743" y="392"/>
                    <a:pt x="41460" y="0"/>
                    <a:pt x="414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0" name="Google Shape;6430;p122"/>
            <p:cNvSpPr/>
            <p:nvPr/>
          </p:nvSpPr>
          <p:spPr>
            <a:xfrm>
              <a:off x="4437100" y="1933125"/>
              <a:ext cx="481175" cy="568025"/>
            </a:xfrm>
            <a:custGeom>
              <a:avLst/>
              <a:gdLst/>
              <a:ahLst/>
              <a:cxnLst/>
              <a:rect l="l" t="t" r="r" b="b"/>
              <a:pathLst>
                <a:path w="19247" h="22721" extrusionOk="0">
                  <a:moveTo>
                    <a:pt x="10862" y="0"/>
                  </a:moveTo>
                  <a:cubicBezTo>
                    <a:pt x="5608" y="0"/>
                    <a:pt x="2676" y="7095"/>
                    <a:pt x="2676" y="7095"/>
                  </a:cubicBezTo>
                  <a:lnTo>
                    <a:pt x="1" y="22720"/>
                  </a:lnTo>
                  <a:cubicBezTo>
                    <a:pt x="12625" y="21513"/>
                    <a:pt x="19246" y="2365"/>
                    <a:pt x="12788" y="310"/>
                  </a:cubicBezTo>
                  <a:cubicBezTo>
                    <a:pt x="12115" y="96"/>
                    <a:pt x="11473" y="0"/>
                    <a:pt x="108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1" name="Google Shape;6431;p122"/>
            <p:cNvSpPr/>
            <p:nvPr/>
          </p:nvSpPr>
          <p:spPr>
            <a:xfrm>
              <a:off x="2682150" y="1933125"/>
              <a:ext cx="481175" cy="568025"/>
            </a:xfrm>
            <a:custGeom>
              <a:avLst/>
              <a:gdLst/>
              <a:ahLst/>
              <a:cxnLst/>
              <a:rect l="l" t="t" r="r" b="b"/>
              <a:pathLst>
                <a:path w="19247" h="22721" extrusionOk="0">
                  <a:moveTo>
                    <a:pt x="8385" y="0"/>
                  </a:moveTo>
                  <a:cubicBezTo>
                    <a:pt x="7774" y="0"/>
                    <a:pt x="7132" y="96"/>
                    <a:pt x="6459" y="310"/>
                  </a:cubicBezTo>
                  <a:cubicBezTo>
                    <a:pt x="1" y="2365"/>
                    <a:pt x="6623" y="21513"/>
                    <a:pt x="19246" y="22720"/>
                  </a:cubicBezTo>
                  <a:lnTo>
                    <a:pt x="16572" y="7095"/>
                  </a:lnTo>
                  <a:cubicBezTo>
                    <a:pt x="16572" y="7095"/>
                    <a:pt x="13639" y="0"/>
                    <a:pt x="83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2" name="Google Shape;6432;p122"/>
            <p:cNvSpPr/>
            <p:nvPr/>
          </p:nvSpPr>
          <p:spPr>
            <a:xfrm>
              <a:off x="3354950" y="2448100"/>
              <a:ext cx="890525" cy="1457325"/>
            </a:xfrm>
            <a:custGeom>
              <a:avLst/>
              <a:gdLst/>
              <a:ahLst/>
              <a:cxnLst/>
              <a:rect l="l" t="t" r="r" b="b"/>
              <a:pathLst>
                <a:path w="35621" h="58293" extrusionOk="0">
                  <a:moveTo>
                    <a:pt x="0" y="1"/>
                  </a:moveTo>
                  <a:lnTo>
                    <a:pt x="0" y="45701"/>
                  </a:lnTo>
                  <a:cubicBezTo>
                    <a:pt x="0" y="52649"/>
                    <a:pt x="7959" y="58293"/>
                    <a:pt x="17811" y="58293"/>
                  </a:cubicBezTo>
                  <a:cubicBezTo>
                    <a:pt x="27662" y="58293"/>
                    <a:pt x="35621" y="52649"/>
                    <a:pt x="35621" y="45701"/>
                  </a:cubicBezTo>
                  <a:lnTo>
                    <a:pt x="356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3" name="Google Shape;6433;p122"/>
            <p:cNvSpPr/>
            <p:nvPr/>
          </p:nvSpPr>
          <p:spPr>
            <a:xfrm>
              <a:off x="2971650" y="955750"/>
              <a:ext cx="1657125" cy="2373125"/>
            </a:xfrm>
            <a:custGeom>
              <a:avLst/>
              <a:gdLst/>
              <a:ahLst/>
              <a:cxnLst/>
              <a:rect l="l" t="t" r="r" b="b"/>
              <a:pathLst>
                <a:path w="66285" h="94925" extrusionOk="0">
                  <a:moveTo>
                    <a:pt x="33143" y="0"/>
                  </a:moveTo>
                  <a:cubicBezTo>
                    <a:pt x="14843" y="0"/>
                    <a:pt x="1" y="17517"/>
                    <a:pt x="1" y="41917"/>
                  </a:cubicBezTo>
                  <a:cubicBezTo>
                    <a:pt x="1" y="66317"/>
                    <a:pt x="14843" y="94924"/>
                    <a:pt x="33143" y="94924"/>
                  </a:cubicBezTo>
                  <a:cubicBezTo>
                    <a:pt x="51442" y="94924"/>
                    <a:pt x="66284" y="66317"/>
                    <a:pt x="66284" y="41917"/>
                  </a:cubicBezTo>
                  <a:cubicBezTo>
                    <a:pt x="66284" y="17517"/>
                    <a:pt x="51442" y="0"/>
                    <a:pt x="33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4" name="Google Shape;6434;p122"/>
            <p:cNvSpPr/>
            <p:nvPr/>
          </p:nvSpPr>
          <p:spPr>
            <a:xfrm>
              <a:off x="3328025" y="217655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1" y="1827"/>
                    <a:pt x="1" y="4078"/>
                  </a:cubicBezTo>
                  <a:cubicBezTo>
                    <a:pt x="1" y="6329"/>
                    <a:pt x="1827" y="8155"/>
                    <a:pt x="4078" y="8155"/>
                  </a:cubicBezTo>
                  <a:cubicBezTo>
                    <a:pt x="6329" y="8155"/>
                    <a:pt x="8156" y="6329"/>
                    <a:pt x="8156" y="4078"/>
                  </a:cubicBezTo>
                  <a:cubicBezTo>
                    <a:pt x="8156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5" name="Google Shape;6435;p122"/>
            <p:cNvSpPr/>
            <p:nvPr/>
          </p:nvSpPr>
          <p:spPr>
            <a:xfrm>
              <a:off x="4068500" y="2176550"/>
              <a:ext cx="203900" cy="203900"/>
            </a:xfrm>
            <a:custGeom>
              <a:avLst/>
              <a:gdLst/>
              <a:ahLst/>
              <a:cxnLst/>
              <a:rect l="l" t="t" r="r" b="b"/>
              <a:pathLst>
                <a:path w="8156" h="8156" extrusionOk="0">
                  <a:moveTo>
                    <a:pt x="4078" y="0"/>
                  </a:moveTo>
                  <a:cubicBezTo>
                    <a:pt x="1827" y="0"/>
                    <a:pt x="1" y="1827"/>
                    <a:pt x="1" y="4078"/>
                  </a:cubicBezTo>
                  <a:cubicBezTo>
                    <a:pt x="1" y="6329"/>
                    <a:pt x="1827" y="8155"/>
                    <a:pt x="4078" y="8155"/>
                  </a:cubicBezTo>
                  <a:cubicBezTo>
                    <a:pt x="6329" y="8155"/>
                    <a:pt x="8155" y="6329"/>
                    <a:pt x="8155" y="4078"/>
                  </a:cubicBezTo>
                  <a:cubicBezTo>
                    <a:pt x="8155" y="1827"/>
                    <a:pt x="6329" y="0"/>
                    <a:pt x="40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6" name="Google Shape;6436;p122"/>
            <p:cNvSpPr/>
            <p:nvPr/>
          </p:nvSpPr>
          <p:spPr>
            <a:xfrm>
              <a:off x="3429975" y="2176550"/>
              <a:ext cx="101950" cy="101950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23" y="0"/>
                  </a:moveTo>
                  <a:cubicBezTo>
                    <a:pt x="914" y="0"/>
                    <a:pt x="0" y="914"/>
                    <a:pt x="0" y="2023"/>
                  </a:cubicBezTo>
                  <a:cubicBezTo>
                    <a:pt x="0" y="3165"/>
                    <a:pt x="914" y="4078"/>
                    <a:pt x="2023" y="4078"/>
                  </a:cubicBezTo>
                  <a:cubicBezTo>
                    <a:pt x="3164" y="4078"/>
                    <a:pt x="4078" y="3165"/>
                    <a:pt x="4078" y="2023"/>
                  </a:cubicBezTo>
                  <a:cubicBezTo>
                    <a:pt x="4078" y="914"/>
                    <a:pt x="3164" y="0"/>
                    <a:pt x="2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7" name="Google Shape;6437;p122"/>
            <p:cNvSpPr/>
            <p:nvPr/>
          </p:nvSpPr>
          <p:spPr>
            <a:xfrm>
              <a:off x="4170425" y="2176550"/>
              <a:ext cx="101975" cy="101950"/>
            </a:xfrm>
            <a:custGeom>
              <a:avLst/>
              <a:gdLst/>
              <a:ahLst/>
              <a:cxnLst/>
              <a:rect l="l" t="t" r="r" b="b"/>
              <a:pathLst>
                <a:path w="4079" h="4078" extrusionOk="0">
                  <a:moveTo>
                    <a:pt x="2056" y="0"/>
                  </a:moveTo>
                  <a:cubicBezTo>
                    <a:pt x="914" y="0"/>
                    <a:pt x="1" y="914"/>
                    <a:pt x="1" y="2023"/>
                  </a:cubicBezTo>
                  <a:cubicBezTo>
                    <a:pt x="1" y="3165"/>
                    <a:pt x="914" y="4078"/>
                    <a:pt x="2056" y="4078"/>
                  </a:cubicBezTo>
                  <a:cubicBezTo>
                    <a:pt x="3165" y="4078"/>
                    <a:pt x="4078" y="3165"/>
                    <a:pt x="4078" y="2023"/>
                  </a:cubicBezTo>
                  <a:cubicBezTo>
                    <a:pt x="4078" y="914"/>
                    <a:pt x="3165" y="0"/>
                    <a:pt x="20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8" name="Google Shape;6438;p122"/>
            <p:cNvSpPr/>
            <p:nvPr/>
          </p:nvSpPr>
          <p:spPr>
            <a:xfrm>
              <a:off x="2844450" y="374300"/>
              <a:ext cx="1911550" cy="1505425"/>
            </a:xfrm>
            <a:custGeom>
              <a:avLst/>
              <a:gdLst/>
              <a:ahLst/>
              <a:cxnLst/>
              <a:rect l="l" t="t" r="r" b="b"/>
              <a:pathLst>
                <a:path w="76462" h="60217" extrusionOk="0">
                  <a:moveTo>
                    <a:pt x="27368" y="1"/>
                  </a:moveTo>
                  <a:cubicBezTo>
                    <a:pt x="21203" y="1"/>
                    <a:pt x="0" y="33208"/>
                    <a:pt x="326" y="60217"/>
                  </a:cubicBezTo>
                  <a:lnTo>
                    <a:pt x="76135" y="60217"/>
                  </a:lnTo>
                  <a:cubicBezTo>
                    <a:pt x="76461" y="33208"/>
                    <a:pt x="55258" y="1"/>
                    <a:pt x="49093" y="1"/>
                  </a:cubicBezTo>
                  <a:cubicBezTo>
                    <a:pt x="42928" y="1"/>
                    <a:pt x="41264" y="11287"/>
                    <a:pt x="38231" y="11287"/>
                  </a:cubicBezTo>
                  <a:cubicBezTo>
                    <a:pt x="35197" y="11287"/>
                    <a:pt x="33533" y="1"/>
                    <a:pt x="27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9" name="Google Shape;6439;p122"/>
            <p:cNvSpPr/>
            <p:nvPr/>
          </p:nvSpPr>
          <p:spPr>
            <a:xfrm>
              <a:off x="2337200" y="1550800"/>
              <a:ext cx="2926025" cy="584175"/>
            </a:xfrm>
            <a:custGeom>
              <a:avLst/>
              <a:gdLst/>
              <a:ahLst/>
              <a:cxnLst/>
              <a:rect l="l" t="t" r="r" b="b"/>
              <a:pathLst>
                <a:path w="117041" h="23367" extrusionOk="0">
                  <a:moveTo>
                    <a:pt x="6998" y="0"/>
                  </a:moveTo>
                  <a:cubicBezTo>
                    <a:pt x="4731" y="0"/>
                    <a:pt x="2550" y="1268"/>
                    <a:pt x="1501" y="3436"/>
                  </a:cubicBezTo>
                  <a:cubicBezTo>
                    <a:pt x="1" y="6470"/>
                    <a:pt x="1273" y="10123"/>
                    <a:pt x="4306" y="11624"/>
                  </a:cubicBezTo>
                  <a:cubicBezTo>
                    <a:pt x="5285" y="12080"/>
                    <a:pt x="28608" y="23367"/>
                    <a:pt x="58521" y="23367"/>
                  </a:cubicBezTo>
                  <a:cubicBezTo>
                    <a:pt x="88433" y="23367"/>
                    <a:pt x="111756" y="12080"/>
                    <a:pt x="112735" y="11624"/>
                  </a:cubicBezTo>
                  <a:cubicBezTo>
                    <a:pt x="115768" y="10123"/>
                    <a:pt x="117041" y="6470"/>
                    <a:pt x="115540" y="3436"/>
                  </a:cubicBezTo>
                  <a:cubicBezTo>
                    <a:pt x="114491" y="1268"/>
                    <a:pt x="112310" y="0"/>
                    <a:pt x="110043" y="0"/>
                  </a:cubicBezTo>
                  <a:cubicBezTo>
                    <a:pt x="109138" y="0"/>
                    <a:pt x="108218" y="202"/>
                    <a:pt x="107353" y="631"/>
                  </a:cubicBezTo>
                  <a:cubicBezTo>
                    <a:pt x="107157" y="729"/>
                    <a:pt x="85595" y="11134"/>
                    <a:pt x="58521" y="11134"/>
                  </a:cubicBezTo>
                  <a:cubicBezTo>
                    <a:pt x="31577" y="11134"/>
                    <a:pt x="9884" y="729"/>
                    <a:pt x="9689" y="631"/>
                  </a:cubicBezTo>
                  <a:cubicBezTo>
                    <a:pt x="8823" y="202"/>
                    <a:pt x="7904" y="0"/>
                    <a:pt x="69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0" name="Google Shape;6440;p122"/>
            <p:cNvSpPr/>
            <p:nvPr/>
          </p:nvSpPr>
          <p:spPr>
            <a:xfrm>
              <a:off x="3208975" y="3449550"/>
              <a:ext cx="591250" cy="769025"/>
            </a:xfrm>
            <a:custGeom>
              <a:avLst/>
              <a:gdLst/>
              <a:ahLst/>
              <a:cxnLst/>
              <a:rect l="l" t="t" r="r" b="b"/>
              <a:pathLst>
                <a:path w="23650" h="30761" extrusionOk="0">
                  <a:moveTo>
                    <a:pt x="5839" y="0"/>
                  </a:moveTo>
                  <a:lnTo>
                    <a:pt x="0" y="6687"/>
                  </a:lnTo>
                  <a:cubicBezTo>
                    <a:pt x="0" y="6687"/>
                    <a:pt x="7764" y="30761"/>
                    <a:pt x="12233" y="30761"/>
                  </a:cubicBezTo>
                  <a:cubicBezTo>
                    <a:pt x="16734" y="30761"/>
                    <a:pt x="23650" y="18235"/>
                    <a:pt x="23650" y="18235"/>
                  </a:cubicBezTo>
                  <a:lnTo>
                    <a:pt x="58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1" name="Google Shape;6441;p122"/>
            <p:cNvSpPr/>
            <p:nvPr/>
          </p:nvSpPr>
          <p:spPr>
            <a:xfrm>
              <a:off x="3800200" y="3449550"/>
              <a:ext cx="591250" cy="769025"/>
            </a:xfrm>
            <a:custGeom>
              <a:avLst/>
              <a:gdLst/>
              <a:ahLst/>
              <a:cxnLst/>
              <a:rect l="l" t="t" r="r" b="b"/>
              <a:pathLst>
                <a:path w="23650" h="30761" extrusionOk="0">
                  <a:moveTo>
                    <a:pt x="17811" y="0"/>
                  </a:moveTo>
                  <a:lnTo>
                    <a:pt x="1" y="18235"/>
                  </a:lnTo>
                  <a:cubicBezTo>
                    <a:pt x="1" y="18235"/>
                    <a:pt x="6949" y="30761"/>
                    <a:pt x="11418" y="30761"/>
                  </a:cubicBezTo>
                  <a:cubicBezTo>
                    <a:pt x="15919" y="30761"/>
                    <a:pt x="23650" y="6687"/>
                    <a:pt x="23650" y="6687"/>
                  </a:cubicBezTo>
                  <a:lnTo>
                    <a:pt x="178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2" name="Google Shape;6442;p122"/>
            <p:cNvSpPr/>
            <p:nvPr/>
          </p:nvSpPr>
          <p:spPr>
            <a:xfrm>
              <a:off x="5142500" y="4648375"/>
              <a:ext cx="216950" cy="437900"/>
            </a:xfrm>
            <a:custGeom>
              <a:avLst/>
              <a:gdLst/>
              <a:ahLst/>
              <a:cxnLst/>
              <a:rect l="l" t="t" r="r" b="b"/>
              <a:pathLst>
                <a:path w="8678" h="17516" extrusionOk="0">
                  <a:moveTo>
                    <a:pt x="6625" y="1"/>
                  </a:moveTo>
                  <a:cubicBezTo>
                    <a:pt x="5805" y="1"/>
                    <a:pt x="4988" y="466"/>
                    <a:pt x="4698" y="1466"/>
                  </a:cubicBezTo>
                  <a:lnTo>
                    <a:pt x="1" y="17515"/>
                  </a:lnTo>
                  <a:cubicBezTo>
                    <a:pt x="3002" y="15721"/>
                    <a:pt x="5905" y="13764"/>
                    <a:pt x="8678" y="11676"/>
                  </a:cubicBezTo>
                  <a:lnTo>
                    <a:pt x="8678" y="2053"/>
                  </a:lnTo>
                  <a:cubicBezTo>
                    <a:pt x="8678" y="730"/>
                    <a:pt x="7650" y="1"/>
                    <a:pt x="66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3" name="Google Shape;6443;p122"/>
            <p:cNvSpPr/>
            <p:nvPr/>
          </p:nvSpPr>
          <p:spPr>
            <a:xfrm>
              <a:off x="2240975" y="4648375"/>
              <a:ext cx="216950" cy="437900"/>
            </a:xfrm>
            <a:custGeom>
              <a:avLst/>
              <a:gdLst/>
              <a:ahLst/>
              <a:cxnLst/>
              <a:rect l="l" t="t" r="r" b="b"/>
              <a:pathLst>
                <a:path w="8678" h="17516" extrusionOk="0">
                  <a:moveTo>
                    <a:pt x="2053" y="1"/>
                  </a:moveTo>
                  <a:cubicBezTo>
                    <a:pt x="1028" y="1"/>
                    <a:pt x="0" y="730"/>
                    <a:pt x="0" y="2053"/>
                  </a:cubicBezTo>
                  <a:lnTo>
                    <a:pt x="0" y="11676"/>
                  </a:lnTo>
                  <a:cubicBezTo>
                    <a:pt x="2773" y="13764"/>
                    <a:pt x="5676" y="15688"/>
                    <a:pt x="8677" y="17515"/>
                  </a:cubicBezTo>
                  <a:lnTo>
                    <a:pt x="3980" y="1466"/>
                  </a:lnTo>
                  <a:cubicBezTo>
                    <a:pt x="3690" y="466"/>
                    <a:pt x="2873" y="1"/>
                    <a:pt x="20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444" name="Google Shape;6444;p122"/>
          <p:cNvGrpSpPr/>
          <p:nvPr/>
        </p:nvGrpSpPr>
        <p:grpSpPr>
          <a:xfrm>
            <a:off x="7114597" y="1860197"/>
            <a:ext cx="564244" cy="520876"/>
            <a:chOff x="973350" y="238125"/>
            <a:chExt cx="5653750" cy="5219200"/>
          </a:xfrm>
        </p:grpSpPr>
        <p:sp>
          <p:nvSpPr>
            <p:cNvPr id="6445" name="Google Shape;6445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0251"/>
                    <a:pt x="9427" y="153933"/>
                    <a:pt x="25019" y="172168"/>
                  </a:cubicBezTo>
                  <a:lnTo>
                    <a:pt x="29293" y="172168"/>
                  </a:lnTo>
                  <a:lnTo>
                    <a:pt x="29293" y="176865"/>
                  </a:lnTo>
                  <a:cubicBezTo>
                    <a:pt x="37317" y="185183"/>
                    <a:pt x="46712" y="192164"/>
                    <a:pt x="57117" y="197481"/>
                  </a:cubicBezTo>
                  <a:lnTo>
                    <a:pt x="61880" y="196339"/>
                  </a:lnTo>
                  <a:lnTo>
                    <a:pt x="62793" y="200155"/>
                  </a:lnTo>
                  <a:cubicBezTo>
                    <a:pt x="75548" y="205701"/>
                    <a:pt x="89607" y="208767"/>
                    <a:pt x="104384" y="208767"/>
                  </a:cubicBezTo>
                  <a:cubicBezTo>
                    <a:pt x="119160" y="208767"/>
                    <a:pt x="133220" y="205701"/>
                    <a:pt x="145974" y="200155"/>
                  </a:cubicBezTo>
                  <a:lnTo>
                    <a:pt x="146887" y="196339"/>
                  </a:lnTo>
                  <a:lnTo>
                    <a:pt x="151650" y="197481"/>
                  </a:lnTo>
                  <a:cubicBezTo>
                    <a:pt x="162055" y="192164"/>
                    <a:pt x="171450" y="185183"/>
                    <a:pt x="179474" y="176865"/>
                  </a:cubicBezTo>
                  <a:lnTo>
                    <a:pt x="179474" y="172168"/>
                  </a:lnTo>
                  <a:lnTo>
                    <a:pt x="183748" y="172168"/>
                  </a:lnTo>
                  <a:cubicBezTo>
                    <a:pt x="199340" y="153933"/>
                    <a:pt x="208767" y="130251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6" name="Google Shape;6446;p122"/>
            <p:cNvSpPr/>
            <p:nvPr/>
          </p:nvSpPr>
          <p:spPr>
            <a:xfrm>
              <a:off x="973350" y="1700800"/>
              <a:ext cx="2728200" cy="1404625"/>
            </a:xfrm>
            <a:custGeom>
              <a:avLst/>
              <a:gdLst/>
              <a:ahLst/>
              <a:cxnLst/>
              <a:rect l="l" t="t" r="r" b="b"/>
              <a:pathLst>
                <a:path w="109128" h="56185" extrusionOk="0">
                  <a:moveTo>
                    <a:pt x="27988" y="0"/>
                  </a:moveTo>
                  <a:cubicBezTo>
                    <a:pt x="6488" y="0"/>
                    <a:pt x="0" y="27555"/>
                    <a:pt x="23924" y="36384"/>
                  </a:cubicBezTo>
                  <a:cubicBezTo>
                    <a:pt x="24055" y="36449"/>
                    <a:pt x="24185" y="36482"/>
                    <a:pt x="24316" y="36547"/>
                  </a:cubicBezTo>
                  <a:cubicBezTo>
                    <a:pt x="21224" y="45976"/>
                    <a:pt x="27879" y="56184"/>
                    <a:pt x="43701" y="56184"/>
                  </a:cubicBezTo>
                  <a:cubicBezTo>
                    <a:pt x="48078" y="56184"/>
                    <a:pt x="53157" y="55403"/>
                    <a:pt x="58926" y="53607"/>
                  </a:cubicBezTo>
                  <a:cubicBezTo>
                    <a:pt x="97450" y="41669"/>
                    <a:pt x="109128" y="21901"/>
                    <a:pt x="109128" y="21901"/>
                  </a:cubicBezTo>
                  <a:cubicBezTo>
                    <a:pt x="109128" y="21901"/>
                    <a:pt x="56251" y="3732"/>
                    <a:pt x="31786" y="274"/>
                  </a:cubicBezTo>
                  <a:cubicBezTo>
                    <a:pt x="30474" y="89"/>
                    <a:pt x="29207" y="0"/>
                    <a:pt x="279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7" name="Google Shape;6447;p122"/>
            <p:cNvSpPr/>
            <p:nvPr/>
          </p:nvSpPr>
          <p:spPr>
            <a:xfrm>
              <a:off x="5218350" y="4307450"/>
              <a:ext cx="565975" cy="352300"/>
            </a:xfrm>
            <a:custGeom>
              <a:avLst/>
              <a:gdLst/>
              <a:ahLst/>
              <a:cxnLst/>
              <a:rect l="l" t="t" r="r" b="b"/>
              <a:pathLst>
                <a:path w="22639" h="14092" extrusionOk="0">
                  <a:moveTo>
                    <a:pt x="3498" y="1"/>
                  </a:moveTo>
                  <a:cubicBezTo>
                    <a:pt x="2376" y="1"/>
                    <a:pt x="1303" y="605"/>
                    <a:pt x="751" y="1664"/>
                  </a:cubicBezTo>
                  <a:cubicBezTo>
                    <a:pt x="1" y="3164"/>
                    <a:pt x="588" y="5024"/>
                    <a:pt x="2088" y="5774"/>
                  </a:cubicBezTo>
                  <a:lnTo>
                    <a:pt x="18365" y="14092"/>
                  </a:lnTo>
                  <a:cubicBezTo>
                    <a:pt x="19833" y="12591"/>
                    <a:pt x="21269" y="11026"/>
                    <a:pt x="22639" y="9395"/>
                  </a:cubicBezTo>
                  <a:lnTo>
                    <a:pt x="4893" y="326"/>
                  </a:lnTo>
                  <a:cubicBezTo>
                    <a:pt x="4442" y="106"/>
                    <a:pt x="3966" y="1"/>
                    <a:pt x="34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8" name="Google Shape;6448;p122"/>
            <p:cNvSpPr/>
            <p:nvPr/>
          </p:nvSpPr>
          <p:spPr>
            <a:xfrm>
              <a:off x="4897050" y="3168575"/>
              <a:ext cx="493400" cy="1291400"/>
            </a:xfrm>
            <a:custGeom>
              <a:avLst/>
              <a:gdLst/>
              <a:ahLst/>
              <a:cxnLst/>
              <a:rect l="l" t="t" r="r" b="b"/>
              <a:pathLst>
                <a:path w="19736" h="51656" extrusionOk="0">
                  <a:moveTo>
                    <a:pt x="3407" y="1"/>
                  </a:moveTo>
                  <a:cubicBezTo>
                    <a:pt x="3133" y="1"/>
                    <a:pt x="2855" y="38"/>
                    <a:pt x="2577" y="116"/>
                  </a:cubicBezTo>
                  <a:cubicBezTo>
                    <a:pt x="946" y="572"/>
                    <a:pt x="0" y="2269"/>
                    <a:pt x="457" y="3900"/>
                  </a:cubicBezTo>
                  <a:lnTo>
                    <a:pt x="13407" y="49437"/>
                  </a:lnTo>
                  <a:cubicBezTo>
                    <a:pt x="13766" y="50774"/>
                    <a:pt x="15005" y="51655"/>
                    <a:pt x="16343" y="51655"/>
                  </a:cubicBezTo>
                  <a:cubicBezTo>
                    <a:pt x="16604" y="51655"/>
                    <a:pt x="16897" y="51622"/>
                    <a:pt x="17158" y="51557"/>
                  </a:cubicBezTo>
                  <a:cubicBezTo>
                    <a:pt x="18789" y="51101"/>
                    <a:pt x="19735" y="49404"/>
                    <a:pt x="19279" y="47773"/>
                  </a:cubicBezTo>
                  <a:lnTo>
                    <a:pt x="6361" y="2236"/>
                  </a:lnTo>
                  <a:cubicBezTo>
                    <a:pt x="5955" y="883"/>
                    <a:pt x="4741" y="1"/>
                    <a:pt x="34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9" name="Google Shape;6449;p122"/>
            <p:cNvSpPr/>
            <p:nvPr/>
          </p:nvSpPr>
          <p:spPr>
            <a:xfrm>
              <a:off x="3714575" y="2771275"/>
              <a:ext cx="1353750" cy="550250"/>
            </a:xfrm>
            <a:custGeom>
              <a:avLst/>
              <a:gdLst/>
              <a:ahLst/>
              <a:cxnLst/>
              <a:rect l="l" t="t" r="r" b="b"/>
              <a:pathLst>
                <a:path w="54150" h="22010" extrusionOk="0">
                  <a:moveTo>
                    <a:pt x="3442" y="1"/>
                  </a:moveTo>
                  <a:cubicBezTo>
                    <a:pt x="2163" y="1"/>
                    <a:pt x="966" y="799"/>
                    <a:pt x="522" y="2079"/>
                  </a:cubicBezTo>
                  <a:cubicBezTo>
                    <a:pt x="0" y="3677"/>
                    <a:pt x="849" y="5406"/>
                    <a:pt x="2447" y="5961"/>
                  </a:cubicBezTo>
                  <a:lnTo>
                    <a:pt x="49746" y="21847"/>
                  </a:lnTo>
                  <a:cubicBezTo>
                    <a:pt x="50039" y="21977"/>
                    <a:pt x="50398" y="22010"/>
                    <a:pt x="50692" y="22010"/>
                  </a:cubicBezTo>
                  <a:cubicBezTo>
                    <a:pt x="51997" y="22010"/>
                    <a:pt x="53171" y="21227"/>
                    <a:pt x="53595" y="19922"/>
                  </a:cubicBezTo>
                  <a:cubicBezTo>
                    <a:pt x="54149" y="18324"/>
                    <a:pt x="53269" y="16595"/>
                    <a:pt x="51670" y="16073"/>
                  </a:cubicBezTo>
                  <a:lnTo>
                    <a:pt x="4404" y="154"/>
                  </a:lnTo>
                  <a:cubicBezTo>
                    <a:pt x="4085" y="50"/>
                    <a:pt x="3761" y="1"/>
                    <a:pt x="3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0" name="Google Shape;6450;p122"/>
            <p:cNvSpPr/>
            <p:nvPr/>
          </p:nvSpPr>
          <p:spPr>
            <a:xfrm>
              <a:off x="1816100" y="4307450"/>
              <a:ext cx="565975" cy="352300"/>
            </a:xfrm>
            <a:custGeom>
              <a:avLst/>
              <a:gdLst/>
              <a:ahLst/>
              <a:cxnLst/>
              <a:rect l="l" t="t" r="r" b="b"/>
              <a:pathLst>
                <a:path w="22639" h="14092" extrusionOk="0">
                  <a:moveTo>
                    <a:pt x="19152" y="1"/>
                  </a:moveTo>
                  <a:cubicBezTo>
                    <a:pt x="18689" y="1"/>
                    <a:pt x="18220" y="106"/>
                    <a:pt x="17778" y="326"/>
                  </a:cubicBezTo>
                  <a:lnTo>
                    <a:pt x="0" y="9395"/>
                  </a:lnTo>
                  <a:cubicBezTo>
                    <a:pt x="1370" y="11026"/>
                    <a:pt x="2806" y="12591"/>
                    <a:pt x="4274" y="14092"/>
                  </a:cubicBezTo>
                  <a:lnTo>
                    <a:pt x="20551" y="5774"/>
                  </a:lnTo>
                  <a:cubicBezTo>
                    <a:pt x="22051" y="5024"/>
                    <a:pt x="22639" y="3164"/>
                    <a:pt x="21888" y="1664"/>
                  </a:cubicBezTo>
                  <a:cubicBezTo>
                    <a:pt x="21336" y="605"/>
                    <a:pt x="20263" y="1"/>
                    <a:pt x="191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1" name="Google Shape;6451;p122"/>
            <p:cNvSpPr/>
            <p:nvPr/>
          </p:nvSpPr>
          <p:spPr>
            <a:xfrm>
              <a:off x="2209975" y="3168575"/>
              <a:ext cx="493400" cy="1291400"/>
            </a:xfrm>
            <a:custGeom>
              <a:avLst/>
              <a:gdLst/>
              <a:ahLst/>
              <a:cxnLst/>
              <a:rect l="l" t="t" r="r" b="b"/>
              <a:pathLst>
                <a:path w="19736" h="51656" extrusionOk="0">
                  <a:moveTo>
                    <a:pt x="16329" y="1"/>
                  </a:moveTo>
                  <a:cubicBezTo>
                    <a:pt x="14996" y="1"/>
                    <a:pt x="13781" y="883"/>
                    <a:pt x="13375" y="2236"/>
                  </a:cubicBezTo>
                  <a:lnTo>
                    <a:pt x="458" y="47773"/>
                  </a:lnTo>
                  <a:cubicBezTo>
                    <a:pt x="1" y="49404"/>
                    <a:pt x="947" y="51101"/>
                    <a:pt x="2578" y="51557"/>
                  </a:cubicBezTo>
                  <a:cubicBezTo>
                    <a:pt x="2839" y="51622"/>
                    <a:pt x="3132" y="51655"/>
                    <a:pt x="3393" y="51655"/>
                  </a:cubicBezTo>
                  <a:cubicBezTo>
                    <a:pt x="4731" y="51655"/>
                    <a:pt x="5970" y="50774"/>
                    <a:pt x="6329" y="49437"/>
                  </a:cubicBezTo>
                  <a:lnTo>
                    <a:pt x="19279" y="3900"/>
                  </a:lnTo>
                  <a:cubicBezTo>
                    <a:pt x="19736" y="2269"/>
                    <a:pt x="18790" y="572"/>
                    <a:pt x="17159" y="116"/>
                  </a:cubicBezTo>
                  <a:cubicBezTo>
                    <a:pt x="16881" y="38"/>
                    <a:pt x="16603" y="1"/>
                    <a:pt x="16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2" name="Google Shape;6452;p122"/>
            <p:cNvSpPr/>
            <p:nvPr/>
          </p:nvSpPr>
          <p:spPr>
            <a:xfrm>
              <a:off x="2532100" y="2771275"/>
              <a:ext cx="1353750" cy="550250"/>
            </a:xfrm>
            <a:custGeom>
              <a:avLst/>
              <a:gdLst/>
              <a:ahLst/>
              <a:cxnLst/>
              <a:rect l="l" t="t" r="r" b="b"/>
              <a:pathLst>
                <a:path w="54150" h="22010" extrusionOk="0">
                  <a:moveTo>
                    <a:pt x="50708" y="1"/>
                  </a:moveTo>
                  <a:cubicBezTo>
                    <a:pt x="50389" y="1"/>
                    <a:pt x="50065" y="50"/>
                    <a:pt x="49746" y="154"/>
                  </a:cubicBezTo>
                  <a:lnTo>
                    <a:pt x="2480" y="16073"/>
                  </a:lnTo>
                  <a:cubicBezTo>
                    <a:pt x="881" y="16595"/>
                    <a:pt x="1" y="18324"/>
                    <a:pt x="555" y="19922"/>
                  </a:cubicBezTo>
                  <a:cubicBezTo>
                    <a:pt x="979" y="21227"/>
                    <a:pt x="2154" y="22010"/>
                    <a:pt x="3458" y="22010"/>
                  </a:cubicBezTo>
                  <a:cubicBezTo>
                    <a:pt x="3752" y="22010"/>
                    <a:pt x="4111" y="21977"/>
                    <a:pt x="4404" y="21847"/>
                  </a:cubicBezTo>
                  <a:lnTo>
                    <a:pt x="51703" y="5961"/>
                  </a:lnTo>
                  <a:cubicBezTo>
                    <a:pt x="53302" y="5406"/>
                    <a:pt x="54150" y="3677"/>
                    <a:pt x="53628" y="2079"/>
                  </a:cubicBezTo>
                  <a:cubicBezTo>
                    <a:pt x="53184" y="799"/>
                    <a:pt x="51987" y="1"/>
                    <a:pt x="507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3" name="Google Shape;6453;p122"/>
            <p:cNvSpPr/>
            <p:nvPr/>
          </p:nvSpPr>
          <p:spPr>
            <a:xfrm>
              <a:off x="4553725" y="4786900"/>
              <a:ext cx="428150" cy="455125"/>
            </a:xfrm>
            <a:custGeom>
              <a:avLst/>
              <a:gdLst/>
              <a:ahLst/>
              <a:cxnLst/>
              <a:rect l="l" t="t" r="r" b="b"/>
              <a:pathLst>
                <a:path w="17126" h="18205" extrusionOk="0">
                  <a:moveTo>
                    <a:pt x="3428" y="1"/>
                  </a:moveTo>
                  <a:cubicBezTo>
                    <a:pt x="2766" y="1"/>
                    <a:pt x="2097" y="215"/>
                    <a:pt x="1533" y="655"/>
                  </a:cubicBezTo>
                  <a:cubicBezTo>
                    <a:pt x="196" y="1699"/>
                    <a:pt x="0" y="3623"/>
                    <a:pt x="1044" y="4961"/>
                  </a:cubicBezTo>
                  <a:lnTo>
                    <a:pt x="11450" y="18204"/>
                  </a:lnTo>
                  <a:cubicBezTo>
                    <a:pt x="13374" y="17356"/>
                    <a:pt x="15266" y="16476"/>
                    <a:pt x="17126" y="15530"/>
                  </a:cubicBezTo>
                  <a:lnTo>
                    <a:pt x="5839" y="1177"/>
                  </a:lnTo>
                  <a:cubicBezTo>
                    <a:pt x="5236" y="403"/>
                    <a:pt x="4337" y="1"/>
                    <a:pt x="3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4" name="Google Shape;6454;p122"/>
            <p:cNvSpPr/>
            <p:nvPr/>
          </p:nvSpPr>
          <p:spPr>
            <a:xfrm>
              <a:off x="4560250" y="3535750"/>
              <a:ext cx="260975" cy="1404550"/>
            </a:xfrm>
            <a:custGeom>
              <a:avLst/>
              <a:gdLst/>
              <a:ahLst/>
              <a:cxnLst/>
              <a:rect l="l" t="t" r="r" b="b"/>
              <a:pathLst>
                <a:path w="10439" h="56182" extrusionOk="0">
                  <a:moveTo>
                    <a:pt x="7258" y="0"/>
                  </a:moveTo>
                  <a:cubicBezTo>
                    <a:pt x="5668" y="0"/>
                    <a:pt x="4332" y="1201"/>
                    <a:pt x="4208" y="2815"/>
                  </a:cubicBezTo>
                  <a:lnTo>
                    <a:pt x="131" y="52854"/>
                  </a:lnTo>
                  <a:cubicBezTo>
                    <a:pt x="0" y="54550"/>
                    <a:pt x="1240" y="56018"/>
                    <a:pt x="2936" y="56149"/>
                  </a:cubicBezTo>
                  <a:cubicBezTo>
                    <a:pt x="3001" y="56181"/>
                    <a:pt x="3099" y="56181"/>
                    <a:pt x="3164" y="56181"/>
                  </a:cubicBezTo>
                  <a:cubicBezTo>
                    <a:pt x="4763" y="56181"/>
                    <a:pt x="6100" y="54974"/>
                    <a:pt x="6231" y="53376"/>
                  </a:cubicBezTo>
                  <a:lnTo>
                    <a:pt x="10308" y="3304"/>
                  </a:lnTo>
                  <a:cubicBezTo>
                    <a:pt x="10439" y="1641"/>
                    <a:pt x="9166" y="140"/>
                    <a:pt x="7503" y="10"/>
                  </a:cubicBezTo>
                  <a:cubicBezTo>
                    <a:pt x="7421" y="3"/>
                    <a:pt x="7339" y="0"/>
                    <a:pt x="72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5" name="Google Shape;6455;p122"/>
            <p:cNvSpPr/>
            <p:nvPr/>
          </p:nvSpPr>
          <p:spPr>
            <a:xfrm>
              <a:off x="3858925" y="3114475"/>
              <a:ext cx="969650" cy="574025"/>
            </a:xfrm>
            <a:custGeom>
              <a:avLst/>
              <a:gdLst/>
              <a:ahLst/>
              <a:cxnLst/>
              <a:rect l="l" t="t" r="r" b="b"/>
              <a:pathLst>
                <a:path w="38786" h="22961" extrusionOk="0">
                  <a:moveTo>
                    <a:pt x="3493" y="1"/>
                  </a:moveTo>
                  <a:cubicBezTo>
                    <a:pt x="2401" y="1"/>
                    <a:pt x="1349" y="587"/>
                    <a:pt x="783" y="1627"/>
                  </a:cubicBezTo>
                  <a:cubicBezTo>
                    <a:pt x="0" y="3128"/>
                    <a:pt x="587" y="4954"/>
                    <a:pt x="2055" y="5770"/>
                  </a:cubicBezTo>
                  <a:lnTo>
                    <a:pt x="33860" y="22602"/>
                  </a:lnTo>
                  <a:cubicBezTo>
                    <a:pt x="34316" y="22863"/>
                    <a:pt x="34806" y="22961"/>
                    <a:pt x="35295" y="22961"/>
                  </a:cubicBezTo>
                  <a:cubicBezTo>
                    <a:pt x="36404" y="22961"/>
                    <a:pt x="37448" y="22373"/>
                    <a:pt x="38002" y="21330"/>
                  </a:cubicBezTo>
                  <a:cubicBezTo>
                    <a:pt x="38785" y="19862"/>
                    <a:pt x="38231" y="18002"/>
                    <a:pt x="36730" y="17220"/>
                  </a:cubicBezTo>
                  <a:lnTo>
                    <a:pt x="4926" y="355"/>
                  </a:lnTo>
                  <a:cubicBezTo>
                    <a:pt x="4466" y="115"/>
                    <a:pt x="3976" y="1"/>
                    <a:pt x="3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6" name="Google Shape;6456;p122"/>
            <p:cNvSpPr/>
            <p:nvPr/>
          </p:nvSpPr>
          <p:spPr>
            <a:xfrm>
              <a:off x="2618550" y="4786900"/>
              <a:ext cx="428975" cy="455125"/>
            </a:xfrm>
            <a:custGeom>
              <a:avLst/>
              <a:gdLst/>
              <a:ahLst/>
              <a:cxnLst/>
              <a:rect l="l" t="t" r="r" b="b"/>
              <a:pathLst>
                <a:path w="17159" h="18205" extrusionOk="0">
                  <a:moveTo>
                    <a:pt x="13698" y="1"/>
                  </a:moveTo>
                  <a:cubicBezTo>
                    <a:pt x="12789" y="1"/>
                    <a:pt x="11891" y="403"/>
                    <a:pt x="11287" y="1177"/>
                  </a:cubicBezTo>
                  <a:lnTo>
                    <a:pt x="0" y="15530"/>
                  </a:lnTo>
                  <a:cubicBezTo>
                    <a:pt x="1860" y="16476"/>
                    <a:pt x="3752" y="17356"/>
                    <a:pt x="5676" y="18204"/>
                  </a:cubicBezTo>
                  <a:lnTo>
                    <a:pt x="16082" y="4961"/>
                  </a:lnTo>
                  <a:cubicBezTo>
                    <a:pt x="17158" y="3623"/>
                    <a:pt x="16930" y="1699"/>
                    <a:pt x="15593" y="655"/>
                  </a:cubicBezTo>
                  <a:cubicBezTo>
                    <a:pt x="15029" y="215"/>
                    <a:pt x="14360" y="1"/>
                    <a:pt x="13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7" name="Google Shape;6457;p122"/>
            <p:cNvSpPr/>
            <p:nvPr/>
          </p:nvSpPr>
          <p:spPr>
            <a:xfrm>
              <a:off x="2779200" y="3535750"/>
              <a:ext cx="260975" cy="1404550"/>
            </a:xfrm>
            <a:custGeom>
              <a:avLst/>
              <a:gdLst/>
              <a:ahLst/>
              <a:cxnLst/>
              <a:rect l="l" t="t" r="r" b="b"/>
              <a:pathLst>
                <a:path w="10439" h="56182" extrusionOk="0">
                  <a:moveTo>
                    <a:pt x="3181" y="0"/>
                  </a:moveTo>
                  <a:cubicBezTo>
                    <a:pt x="3100" y="0"/>
                    <a:pt x="3018" y="3"/>
                    <a:pt x="2936" y="10"/>
                  </a:cubicBezTo>
                  <a:cubicBezTo>
                    <a:pt x="1273" y="140"/>
                    <a:pt x="0" y="1641"/>
                    <a:pt x="131" y="3304"/>
                  </a:cubicBezTo>
                  <a:lnTo>
                    <a:pt x="4208" y="53376"/>
                  </a:lnTo>
                  <a:cubicBezTo>
                    <a:pt x="4339" y="54974"/>
                    <a:pt x="5676" y="56181"/>
                    <a:pt x="7275" y="56181"/>
                  </a:cubicBezTo>
                  <a:cubicBezTo>
                    <a:pt x="7340" y="56181"/>
                    <a:pt x="7438" y="56181"/>
                    <a:pt x="7503" y="56149"/>
                  </a:cubicBezTo>
                  <a:cubicBezTo>
                    <a:pt x="9199" y="56018"/>
                    <a:pt x="10439" y="54550"/>
                    <a:pt x="10308" y="52854"/>
                  </a:cubicBezTo>
                  <a:lnTo>
                    <a:pt x="6231" y="2815"/>
                  </a:lnTo>
                  <a:cubicBezTo>
                    <a:pt x="6107" y="1201"/>
                    <a:pt x="4771" y="0"/>
                    <a:pt x="3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8" name="Google Shape;6458;p122"/>
            <p:cNvSpPr/>
            <p:nvPr/>
          </p:nvSpPr>
          <p:spPr>
            <a:xfrm>
              <a:off x="2771850" y="3114475"/>
              <a:ext cx="969650" cy="574025"/>
            </a:xfrm>
            <a:custGeom>
              <a:avLst/>
              <a:gdLst/>
              <a:ahLst/>
              <a:cxnLst/>
              <a:rect l="l" t="t" r="r" b="b"/>
              <a:pathLst>
                <a:path w="38786" h="22961" extrusionOk="0">
                  <a:moveTo>
                    <a:pt x="35293" y="1"/>
                  </a:moveTo>
                  <a:cubicBezTo>
                    <a:pt x="34811" y="1"/>
                    <a:pt x="34320" y="115"/>
                    <a:pt x="33860" y="355"/>
                  </a:cubicBezTo>
                  <a:lnTo>
                    <a:pt x="2056" y="17220"/>
                  </a:lnTo>
                  <a:cubicBezTo>
                    <a:pt x="555" y="18002"/>
                    <a:pt x="1" y="19862"/>
                    <a:pt x="784" y="21330"/>
                  </a:cubicBezTo>
                  <a:cubicBezTo>
                    <a:pt x="1338" y="22373"/>
                    <a:pt x="2382" y="22961"/>
                    <a:pt x="3491" y="22961"/>
                  </a:cubicBezTo>
                  <a:cubicBezTo>
                    <a:pt x="3981" y="22961"/>
                    <a:pt x="4470" y="22863"/>
                    <a:pt x="4927" y="22602"/>
                  </a:cubicBezTo>
                  <a:lnTo>
                    <a:pt x="36731" y="5770"/>
                  </a:lnTo>
                  <a:cubicBezTo>
                    <a:pt x="38199" y="4954"/>
                    <a:pt x="38786" y="3128"/>
                    <a:pt x="38003" y="1627"/>
                  </a:cubicBezTo>
                  <a:cubicBezTo>
                    <a:pt x="37437" y="587"/>
                    <a:pt x="36385" y="1"/>
                    <a:pt x="35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9" name="Google Shape;6459;p122"/>
            <p:cNvSpPr/>
            <p:nvPr/>
          </p:nvSpPr>
          <p:spPr>
            <a:xfrm>
              <a:off x="3898875" y="1700800"/>
              <a:ext cx="2728225" cy="1405025"/>
            </a:xfrm>
            <a:custGeom>
              <a:avLst/>
              <a:gdLst/>
              <a:ahLst/>
              <a:cxnLst/>
              <a:rect l="l" t="t" r="r" b="b"/>
              <a:pathLst>
                <a:path w="109129" h="56201" extrusionOk="0">
                  <a:moveTo>
                    <a:pt x="81140" y="0"/>
                  </a:moveTo>
                  <a:cubicBezTo>
                    <a:pt x="79921" y="0"/>
                    <a:pt x="78654" y="89"/>
                    <a:pt x="77342" y="274"/>
                  </a:cubicBezTo>
                  <a:cubicBezTo>
                    <a:pt x="52877" y="3732"/>
                    <a:pt x="1" y="21901"/>
                    <a:pt x="1" y="21901"/>
                  </a:cubicBezTo>
                  <a:cubicBezTo>
                    <a:pt x="1" y="21901"/>
                    <a:pt x="11678" y="41669"/>
                    <a:pt x="50203" y="53640"/>
                  </a:cubicBezTo>
                  <a:cubicBezTo>
                    <a:pt x="55955" y="55424"/>
                    <a:pt x="61022" y="56200"/>
                    <a:pt x="65391" y="56200"/>
                  </a:cubicBezTo>
                  <a:cubicBezTo>
                    <a:pt x="81239" y="56200"/>
                    <a:pt x="87906" y="45983"/>
                    <a:pt x="84812" y="36547"/>
                  </a:cubicBezTo>
                  <a:cubicBezTo>
                    <a:pt x="84943" y="36482"/>
                    <a:pt x="85073" y="36449"/>
                    <a:pt x="85204" y="36417"/>
                  </a:cubicBezTo>
                  <a:cubicBezTo>
                    <a:pt x="109128" y="27557"/>
                    <a:pt x="102640" y="0"/>
                    <a:pt x="811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0" name="Google Shape;6460;p122"/>
            <p:cNvSpPr/>
            <p:nvPr/>
          </p:nvSpPr>
          <p:spPr>
            <a:xfrm>
              <a:off x="3817325" y="1924200"/>
              <a:ext cx="2371500" cy="1000175"/>
            </a:xfrm>
            <a:custGeom>
              <a:avLst/>
              <a:gdLst/>
              <a:ahLst/>
              <a:cxnLst/>
              <a:rect l="l" t="t" r="r" b="b"/>
              <a:pathLst>
                <a:path w="94860" h="40007" extrusionOk="0">
                  <a:moveTo>
                    <a:pt x="91669" y="0"/>
                  </a:moveTo>
                  <a:cubicBezTo>
                    <a:pt x="91570" y="0"/>
                    <a:pt x="91470" y="5"/>
                    <a:pt x="91369" y="15"/>
                  </a:cubicBezTo>
                  <a:lnTo>
                    <a:pt x="72841" y="1776"/>
                  </a:lnTo>
                  <a:cubicBezTo>
                    <a:pt x="71993" y="1842"/>
                    <a:pt x="71210" y="2266"/>
                    <a:pt x="70688" y="2951"/>
                  </a:cubicBezTo>
                  <a:lnTo>
                    <a:pt x="59695" y="17238"/>
                  </a:lnTo>
                  <a:lnTo>
                    <a:pt x="44135" y="15183"/>
                  </a:lnTo>
                  <a:lnTo>
                    <a:pt x="48735" y="10714"/>
                  </a:lnTo>
                  <a:cubicBezTo>
                    <a:pt x="49942" y="9540"/>
                    <a:pt x="49974" y="7615"/>
                    <a:pt x="48800" y="6408"/>
                  </a:cubicBezTo>
                  <a:cubicBezTo>
                    <a:pt x="48184" y="5793"/>
                    <a:pt x="47381" y="5482"/>
                    <a:pt x="46582" y="5482"/>
                  </a:cubicBezTo>
                  <a:cubicBezTo>
                    <a:pt x="45816" y="5482"/>
                    <a:pt x="45053" y="5768"/>
                    <a:pt x="44461" y="6343"/>
                  </a:cubicBezTo>
                  <a:lnTo>
                    <a:pt x="36404" y="14205"/>
                  </a:lnTo>
                  <a:lnTo>
                    <a:pt x="3654" y="9931"/>
                  </a:lnTo>
                  <a:cubicBezTo>
                    <a:pt x="3515" y="9912"/>
                    <a:pt x="3377" y="9903"/>
                    <a:pt x="3240" y="9903"/>
                  </a:cubicBezTo>
                  <a:cubicBezTo>
                    <a:pt x="1743" y="9903"/>
                    <a:pt x="438" y="11019"/>
                    <a:pt x="229" y="12574"/>
                  </a:cubicBezTo>
                  <a:cubicBezTo>
                    <a:pt x="1" y="14237"/>
                    <a:pt x="1175" y="15770"/>
                    <a:pt x="2871" y="15999"/>
                  </a:cubicBezTo>
                  <a:lnTo>
                    <a:pt x="30304" y="19554"/>
                  </a:lnTo>
                  <a:lnTo>
                    <a:pt x="37481" y="30417"/>
                  </a:lnTo>
                  <a:cubicBezTo>
                    <a:pt x="37905" y="31069"/>
                    <a:pt x="38590" y="31526"/>
                    <a:pt x="39373" y="31689"/>
                  </a:cubicBezTo>
                  <a:lnTo>
                    <a:pt x="76331" y="39942"/>
                  </a:lnTo>
                  <a:cubicBezTo>
                    <a:pt x="76559" y="39974"/>
                    <a:pt x="76788" y="40007"/>
                    <a:pt x="76983" y="40007"/>
                  </a:cubicBezTo>
                  <a:cubicBezTo>
                    <a:pt x="78386" y="40007"/>
                    <a:pt x="79658" y="39028"/>
                    <a:pt x="79984" y="37593"/>
                  </a:cubicBezTo>
                  <a:cubicBezTo>
                    <a:pt x="80343" y="35962"/>
                    <a:pt x="79299" y="34331"/>
                    <a:pt x="77668" y="33940"/>
                  </a:cubicBezTo>
                  <a:lnTo>
                    <a:pt x="41884" y="26013"/>
                  </a:lnTo>
                  <a:lnTo>
                    <a:pt x="38329" y="20598"/>
                  </a:lnTo>
                  <a:lnTo>
                    <a:pt x="71601" y="24936"/>
                  </a:lnTo>
                  <a:cubicBezTo>
                    <a:pt x="71732" y="24969"/>
                    <a:pt x="71862" y="24969"/>
                    <a:pt x="71993" y="24969"/>
                  </a:cubicBezTo>
                  <a:cubicBezTo>
                    <a:pt x="73526" y="24969"/>
                    <a:pt x="74831" y="23860"/>
                    <a:pt x="75026" y="22294"/>
                  </a:cubicBezTo>
                  <a:cubicBezTo>
                    <a:pt x="75255" y="20631"/>
                    <a:pt x="74048" y="19098"/>
                    <a:pt x="72384" y="18869"/>
                  </a:cubicBezTo>
                  <a:lnTo>
                    <a:pt x="66708" y="18152"/>
                  </a:lnTo>
                  <a:lnTo>
                    <a:pt x="74733" y="7713"/>
                  </a:lnTo>
                  <a:lnTo>
                    <a:pt x="91956" y="6082"/>
                  </a:lnTo>
                  <a:cubicBezTo>
                    <a:pt x="93652" y="5952"/>
                    <a:pt x="94859" y="4451"/>
                    <a:pt x="94729" y="2755"/>
                  </a:cubicBezTo>
                  <a:cubicBezTo>
                    <a:pt x="94575" y="1190"/>
                    <a:pt x="93239" y="0"/>
                    <a:pt x="91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1" name="Google Shape;6461;p122"/>
            <p:cNvSpPr/>
            <p:nvPr/>
          </p:nvSpPr>
          <p:spPr>
            <a:xfrm>
              <a:off x="1411600" y="1924200"/>
              <a:ext cx="2371500" cy="1000175"/>
            </a:xfrm>
            <a:custGeom>
              <a:avLst/>
              <a:gdLst/>
              <a:ahLst/>
              <a:cxnLst/>
              <a:rect l="l" t="t" r="r" b="b"/>
              <a:pathLst>
                <a:path w="94860" h="40007" extrusionOk="0">
                  <a:moveTo>
                    <a:pt x="3192" y="0"/>
                  </a:moveTo>
                  <a:cubicBezTo>
                    <a:pt x="1622" y="0"/>
                    <a:pt x="285" y="1190"/>
                    <a:pt x="131" y="2755"/>
                  </a:cubicBezTo>
                  <a:cubicBezTo>
                    <a:pt x="1" y="4451"/>
                    <a:pt x="1208" y="5952"/>
                    <a:pt x="2904" y="6082"/>
                  </a:cubicBezTo>
                  <a:lnTo>
                    <a:pt x="20127" y="7713"/>
                  </a:lnTo>
                  <a:lnTo>
                    <a:pt x="28152" y="18152"/>
                  </a:lnTo>
                  <a:lnTo>
                    <a:pt x="22476" y="18869"/>
                  </a:lnTo>
                  <a:cubicBezTo>
                    <a:pt x="20812" y="19098"/>
                    <a:pt x="19606" y="20631"/>
                    <a:pt x="19834" y="22294"/>
                  </a:cubicBezTo>
                  <a:cubicBezTo>
                    <a:pt x="20030" y="23827"/>
                    <a:pt x="21334" y="24969"/>
                    <a:pt x="22868" y="24969"/>
                  </a:cubicBezTo>
                  <a:cubicBezTo>
                    <a:pt x="22998" y="24969"/>
                    <a:pt x="23128" y="24969"/>
                    <a:pt x="23259" y="24936"/>
                  </a:cubicBezTo>
                  <a:lnTo>
                    <a:pt x="56531" y="20598"/>
                  </a:lnTo>
                  <a:lnTo>
                    <a:pt x="52976" y="26013"/>
                  </a:lnTo>
                  <a:lnTo>
                    <a:pt x="17192" y="33940"/>
                  </a:lnTo>
                  <a:cubicBezTo>
                    <a:pt x="15561" y="34331"/>
                    <a:pt x="14517" y="35962"/>
                    <a:pt x="14876" y="37593"/>
                  </a:cubicBezTo>
                  <a:cubicBezTo>
                    <a:pt x="15202" y="39028"/>
                    <a:pt x="16474" y="40007"/>
                    <a:pt x="17877" y="40007"/>
                  </a:cubicBezTo>
                  <a:cubicBezTo>
                    <a:pt x="18072" y="40007"/>
                    <a:pt x="18301" y="39974"/>
                    <a:pt x="18529" y="39942"/>
                  </a:cubicBezTo>
                  <a:lnTo>
                    <a:pt x="55487" y="31689"/>
                  </a:lnTo>
                  <a:cubicBezTo>
                    <a:pt x="56270" y="31526"/>
                    <a:pt x="56955" y="31069"/>
                    <a:pt x="57379" y="30417"/>
                  </a:cubicBezTo>
                  <a:lnTo>
                    <a:pt x="64556" y="19554"/>
                  </a:lnTo>
                  <a:lnTo>
                    <a:pt x="91989" y="15999"/>
                  </a:lnTo>
                  <a:cubicBezTo>
                    <a:pt x="93685" y="15770"/>
                    <a:pt x="94860" y="14237"/>
                    <a:pt x="94631" y="12574"/>
                  </a:cubicBezTo>
                  <a:cubicBezTo>
                    <a:pt x="94422" y="11019"/>
                    <a:pt x="93117" y="9903"/>
                    <a:pt x="91620" y="9903"/>
                  </a:cubicBezTo>
                  <a:cubicBezTo>
                    <a:pt x="91483" y="9903"/>
                    <a:pt x="91345" y="9912"/>
                    <a:pt x="91206" y="9931"/>
                  </a:cubicBezTo>
                  <a:lnTo>
                    <a:pt x="58456" y="14205"/>
                  </a:lnTo>
                  <a:lnTo>
                    <a:pt x="50399" y="6343"/>
                  </a:lnTo>
                  <a:cubicBezTo>
                    <a:pt x="49808" y="5768"/>
                    <a:pt x="49044" y="5482"/>
                    <a:pt x="48278" y="5482"/>
                  </a:cubicBezTo>
                  <a:cubicBezTo>
                    <a:pt x="47479" y="5482"/>
                    <a:pt x="46676" y="5793"/>
                    <a:pt x="46060" y="6408"/>
                  </a:cubicBezTo>
                  <a:cubicBezTo>
                    <a:pt x="44886" y="7615"/>
                    <a:pt x="44919" y="9540"/>
                    <a:pt x="46125" y="10714"/>
                  </a:cubicBezTo>
                  <a:lnTo>
                    <a:pt x="50725" y="15183"/>
                  </a:lnTo>
                  <a:lnTo>
                    <a:pt x="35165" y="17238"/>
                  </a:lnTo>
                  <a:lnTo>
                    <a:pt x="24172" y="2951"/>
                  </a:lnTo>
                  <a:cubicBezTo>
                    <a:pt x="23650" y="2266"/>
                    <a:pt x="22868" y="1842"/>
                    <a:pt x="22019" y="1744"/>
                  </a:cubicBezTo>
                  <a:lnTo>
                    <a:pt x="3491" y="15"/>
                  </a:lnTo>
                  <a:cubicBezTo>
                    <a:pt x="3391" y="5"/>
                    <a:pt x="3291" y="0"/>
                    <a:pt x="31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2" name="Google Shape;6462;p122"/>
            <p:cNvSpPr/>
            <p:nvPr/>
          </p:nvSpPr>
          <p:spPr>
            <a:xfrm>
              <a:off x="2050950" y="564300"/>
              <a:ext cx="942750" cy="608400"/>
            </a:xfrm>
            <a:custGeom>
              <a:avLst/>
              <a:gdLst/>
              <a:ahLst/>
              <a:cxnLst/>
              <a:rect l="l" t="t" r="r" b="b"/>
              <a:pathLst>
                <a:path w="37710" h="24336" extrusionOk="0">
                  <a:moveTo>
                    <a:pt x="3504" y="1"/>
                  </a:moveTo>
                  <a:cubicBezTo>
                    <a:pt x="2463" y="1"/>
                    <a:pt x="1443" y="529"/>
                    <a:pt x="882" y="1501"/>
                  </a:cubicBezTo>
                  <a:cubicBezTo>
                    <a:pt x="1" y="2937"/>
                    <a:pt x="490" y="4829"/>
                    <a:pt x="1958" y="5677"/>
                  </a:cubicBezTo>
                  <a:lnTo>
                    <a:pt x="32653" y="23911"/>
                  </a:lnTo>
                  <a:cubicBezTo>
                    <a:pt x="33143" y="24205"/>
                    <a:pt x="33697" y="24335"/>
                    <a:pt x="34219" y="24335"/>
                  </a:cubicBezTo>
                  <a:cubicBezTo>
                    <a:pt x="35263" y="24335"/>
                    <a:pt x="36274" y="23781"/>
                    <a:pt x="36861" y="22835"/>
                  </a:cubicBezTo>
                  <a:cubicBezTo>
                    <a:pt x="37710" y="21367"/>
                    <a:pt x="37253" y="19508"/>
                    <a:pt x="35785" y="18627"/>
                  </a:cubicBezTo>
                  <a:lnTo>
                    <a:pt x="5057" y="425"/>
                  </a:lnTo>
                  <a:cubicBezTo>
                    <a:pt x="4572" y="138"/>
                    <a:pt x="4035" y="1"/>
                    <a:pt x="3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3" name="Google Shape;6463;p122"/>
            <p:cNvSpPr/>
            <p:nvPr/>
          </p:nvSpPr>
          <p:spPr>
            <a:xfrm>
              <a:off x="2819975" y="1019500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3478" y="0"/>
                  </a:moveTo>
                  <a:cubicBezTo>
                    <a:pt x="3126" y="0"/>
                    <a:pt x="2766" y="61"/>
                    <a:pt x="2414" y="191"/>
                  </a:cubicBezTo>
                  <a:cubicBezTo>
                    <a:pt x="849" y="778"/>
                    <a:pt x="0" y="2507"/>
                    <a:pt x="588" y="4105"/>
                  </a:cubicBezTo>
                  <a:lnTo>
                    <a:pt x="11907" y="35355"/>
                  </a:lnTo>
                  <a:cubicBezTo>
                    <a:pt x="12363" y="36594"/>
                    <a:pt x="13538" y="37377"/>
                    <a:pt x="14810" y="37377"/>
                  </a:cubicBezTo>
                  <a:cubicBezTo>
                    <a:pt x="15136" y="37377"/>
                    <a:pt x="15495" y="37312"/>
                    <a:pt x="15854" y="37214"/>
                  </a:cubicBezTo>
                  <a:cubicBezTo>
                    <a:pt x="17419" y="36627"/>
                    <a:pt x="18235" y="34865"/>
                    <a:pt x="17680" y="33267"/>
                  </a:cubicBezTo>
                  <a:lnTo>
                    <a:pt x="6329" y="2017"/>
                  </a:lnTo>
                  <a:cubicBezTo>
                    <a:pt x="5896" y="771"/>
                    <a:pt x="4729" y="0"/>
                    <a:pt x="3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4" name="Google Shape;6464;p122"/>
            <p:cNvSpPr/>
            <p:nvPr/>
          </p:nvSpPr>
          <p:spPr>
            <a:xfrm>
              <a:off x="3106225" y="1801250"/>
              <a:ext cx="571675" cy="243200"/>
            </a:xfrm>
            <a:custGeom>
              <a:avLst/>
              <a:gdLst/>
              <a:ahLst/>
              <a:cxnLst/>
              <a:rect l="l" t="t" r="r" b="b"/>
              <a:pathLst>
                <a:path w="22867" h="9728" extrusionOk="0">
                  <a:moveTo>
                    <a:pt x="3340" y="0"/>
                  </a:moveTo>
                  <a:cubicBezTo>
                    <a:pt x="1929" y="0"/>
                    <a:pt x="669" y="951"/>
                    <a:pt x="359" y="2389"/>
                  </a:cubicBezTo>
                  <a:cubicBezTo>
                    <a:pt x="0" y="4020"/>
                    <a:pt x="1044" y="5683"/>
                    <a:pt x="2675" y="6042"/>
                  </a:cubicBezTo>
                  <a:lnTo>
                    <a:pt x="18822" y="9663"/>
                  </a:lnTo>
                  <a:cubicBezTo>
                    <a:pt x="19050" y="9695"/>
                    <a:pt x="19278" y="9728"/>
                    <a:pt x="19507" y="9728"/>
                  </a:cubicBezTo>
                  <a:cubicBezTo>
                    <a:pt x="20909" y="9728"/>
                    <a:pt x="22182" y="8749"/>
                    <a:pt x="22475" y="7347"/>
                  </a:cubicBezTo>
                  <a:cubicBezTo>
                    <a:pt x="22867" y="5683"/>
                    <a:pt x="21823" y="4052"/>
                    <a:pt x="20159" y="3693"/>
                  </a:cubicBezTo>
                  <a:lnTo>
                    <a:pt x="4012" y="73"/>
                  </a:lnTo>
                  <a:cubicBezTo>
                    <a:pt x="3786" y="24"/>
                    <a:pt x="3561" y="0"/>
                    <a:pt x="3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5" name="Google Shape;6465;p122"/>
            <p:cNvSpPr/>
            <p:nvPr/>
          </p:nvSpPr>
          <p:spPr>
            <a:xfrm>
              <a:off x="4606725" y="564300"/>
              <a:ext cx="942750" cy="608400"/>
            </a:xfrm>
            <a:custGeom>
              <a:avLst/>
              <a:gdLst/>
              <a:ahLst/>
              <a:cxnLst/>
              <a:rect l="l" t="t" r="r" b="b"/>
              <a:pathLst>
                <a:path w="37710" h="24336" extrusionOk="0">
                  <a:moveTo>
                    <a:pt x="34206" y="1"/>
                  </a:moveTo>
                  <a:cubicBezTo>
                    <a:pt x="33675" y="1"/>
                    <a:pt x="33138" y="138"/>
                    <a:pt x="32653" y="425"/>
                  </a:cubicBezTo>
                  <a:lnTo>
                    <a:pt x="1925" y="18627"/>
                  </a:lnTo>
                  <a:cubicBezTo>
                    <a:pt x="457" y="19508"/>
                    <a:pt x="1" y="21367"/>
                    <a:pt x="849" y="22835"/>
                  </a:cubicBezTo>
                  <a:cubicBezTo>
                    <a:pt x="1436" y="23781"/>
                    <a:pt x="2447" y="24335"/>
                    <a:pt x="3491" y="24335"/>
                  </a:cubicBezTo>
                  <a:cubicBezTo>
                    <a:pt x="4013" y="24335"/>
                    <a:pt x="4567" y="24205"/>
                    <a:pt x="5057" y="23911"/>
                  </a:cubicBezTo>
                  <a:lnTo>
                    <a:pt x="35752" y="5677"/>
                  </a:lnTo>
                  <a:cubicBezTo>
                    <a:pt x="37220" y="4829"/>
                    <a:pt x="37709" y="2937"/>
                    <a:pt x="36828" y="1501"/>
                  </a:cubicBezTo>
                  <a:cubicBezTo>
                    <a:pt x="36267" y="529"/>
                    <a:pt x="35248" y="1"/>
                    <a:pt x="34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6" name="Google Shape;6466;p122"/>
            <p:cNvSpPr/>
            <p:nvPr/>
          </p:nvSpPr>
          <p:spPr>
            <a:xfrm>
              <a:off x="4324575" y="1019500"/>
              <a:ext cx="455875" cy="934450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14757" y="0"/>
                  </a:moveTo>
                  <a:cubicBezTo>
                    <a:pt x="13506" y="0"/>
                    <a:pt x="12339" y="771"/>
                    <a:pt x="11906" y="2017"/>
                  </a:cubicBezTo>
                  <a:lnTo>
                    <a:pt x="555" y="33267"/>
                  </a:lnTo>
                  <a:cubicBezTo>
                    <a:pt x="0" y="34865"/>
                    <a:pt x="816" y="36627"/>
                    <a:pt x="2381" y="37214"/>
                  </a:cubicBezTo>
                  <a:cubicBezTo>
                    <a:pt x="2740" y="37312"/>
                    <a:pt x="3099" y="37377"/>
                    <a:pt x="3425" y="37377"/>
                  </a:cubicBezTo>
                  <a:cubicBezTo>
                    <a:pt x="4697" y="37377"/>
                    <a:pt x="5872" y="36594"/>
                    <a:pt x="6328" y="35355"/>
                  </a:cubicBezTo>
                  <a:lnTo>
                    <a:pt x="17647" y="4105"/>
                  </a:lnTo>
                  <a:cubicBezTo>
                    <a:pt x="18235" y="2507"/>
                    <a:pt x="17387" y="778"/>
                    <a:pt x="15821" y="191"/>
                  </a:cubicBezTo>
                  <a:cubicBezTo>
                    <a:pt x="15469" y="61"/>
                    <a:pt x="15110" y="0"/>
                    <a:pt x="1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7" name="Google Shape;6467;p122"/>
            <p:cNvSpPr/>
            <p:nvPr/>
          </p:nvSpPr>
          <p:spPr>
            <a:xfrm>
              <a:off x="3922525" y="1801250"/>
              <a:ext cx="571700" cy="243200"/>
            </a:xfrm>
            <a:custGeom>
              <a:avLst/>
              <a:gdLst/>
              <a:ahLst/>
              <a:cxnLst/>
              <a:rect l="l" t="t" r="r" b="b"/>
              <a:pathLst>
                <a:path w="22868" h="9728" extrusionOk="0">
                  <a:moveTo>
                    <a:pt x="19528" y="0"/>
                  </a:moveTo>
                  <a:cubicBezTo>
                    <a:pt x="19306" y="0"/>
                    <a:pt x="19081" y="24"/>
                    <a:pt x="18855" y="73"/>
                  </a:cubicBezTo>
                  <a:lnTo>
                    <a:pt x="2708" y="3693"/>
                  </a:lnTo>
                  <a:cubicBezTo>
                    <a:pt x="1044" y="4052"/>
                    <a:pt x="1" y="5683"/>
                    <a:pt x="392" y="7347"/>
                  </a:cubicBezTo>
                  <a:cubicBezTo>
                    <a:pt x="686" y="8749"/>
                    <a:pt x="1958" y="9728"/>
                    <a:pt x="3360" y="9728"/>
                  </a:cubicBezTo>
                  <a:cubicBezTo>
                    <a:pt x="3589" y="9728"/>
                    <a:pt x="3817" y="9695"/>
                    <a:pt x="4045" y="9663"/>
                  </a:cubicBezTo>
                  <a:lnTo>
                    <a:pt x="20192" y="6042"/>
                  </a:lnTo>
                  <a:cubicBezTo>
                    <a:pt x="21823" y="5683"/>
                    <a:pt x="22867" y="4020"/>
                    <a:pt x="22508" y="2389"/>
                  </a:cubicBezTo>
                  <a:cubicBezTo>
                    <a:pt x="22198" y="951"/>
                    <a:pt x="20938" y="0"/>
                    <a:pt x="195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8" name="Google Shape;6468;p122"/>
            <p:cNvSpPr/>
            <p:nvPr/>
          </p:nvSpPr>
          <p:spPr>
            <a:xfrm>
              <a:off x="3049950" y="238275"/>
              <a:ext cx="279725" cy="716675"/>
            </a:xfrm>
            <a:custGeom>
              <a:avLst/>
              <a:gdLst/>
              <a:ahLst/>
              <a:cxnLst/>
              <a:rect l="l" t="t" r="r" b="b"/>
              <a:pathLst>
                <a:path w="11189" h="28667" extrusionOk="0">
                  <a:moveTo>
                    <a:pt x="7852" y="1"/>
                  </a:moveTo>
                  <a:cubicBezTo>
                    <a:pt x="6418" y="1"/>
                    <a:pt x="5147" y="1006"/>
                    <a:pt x="4861" y="2440"/>
                  </a:cubicBezTo>
                  <a:lnTo>
                    <a:pt x="326" y="25013"/>
                  </a:lnTo>
                  <a:cubicBezTo>
                    <a:pt x="0" y="26677"/>
                    <a:pt x="1077" y="28275"/>
                    <a:pt x="2740" y="28602"/>
                  </a:cubicBezTo>
                  <a:cubicBezTo>
                    <a:pt x="2936" y="28667"/>
                    <a:pt x="3132" y="28667"/>
                    <a:pt x="3328" y="28667"/>
                  </a:cubicBezTo>
                  <a:cubicBezTo>
                    <a:pt x="4763" y="28667"/>
                    <a:pt x="6035" y="27688"/>
                    <a:pt x="6329" y="26220"/>
                  </a:cubicBezTo>
                  <a:lnTo>
                    <a:pt x="10863" y="3647"/>
                  </a:lnTo>
                  <a:cubicBezTo>
                    <a:pt x="11189" y="1984"/>
                    <a:pt x="10112" y="385"/>
                    <a:pt x="8449" y="59"/>
                  </a:cubicBezTo>
                  <a:cubicBezTo>
                    <a:pt x="8248" y="20"/>
                    <a:pt x="8048" y="1"/>
                    <a:pt x="7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9" name="Google Shape;6469;p122"/>
            <p:cNvSpPr/>
            <p:nvPr/>
          </p:nvSpPr>
          <p:spPr>
            <a:xfrm>
              <a:off x="3045875" y="802375"/>
              <a:ext cx="570875" cy="777250"/>
            </a:xfrm>
            <a:custGeom>
              <a:avLst/>
              <a:gdLst/>
              <a:ahLst/>
              <a:cxnLst/>
              <a:rect l="l" t="t" r="r" b="b"/>
              <a:pathLst>
                <a:path w="22835" h="31090" extrusionOk="0">
                  <a:moveTo>
                    <a:pt x="3486" y="0"/>
                  </a:moveTo>
                  <a:cubicBezTo>
                    <a:pt x="2930" y="0"/>
                    <a:pt x="2366" y="149"/>
                    <a:pt x="1860" y="460"/>
                  </a:cubicBezTo>
                  <a:cubicBezTo>
                    <a:pt x="424" y="1373"/>
                    <a:pt x="0" y="3265"/>
                    <a:pt x="914" y="4700"/>
                  </a:cubicBezTo>
                  <a:lnTo>
                    <a:pt x="16767" y="29687"/>
                  </a:lnTo>
                  <a:cubicBezTo>
                    <a:pt x="17354" y="30600"/>
                    <a:pt x="18333" y="31090"/>
                    <a:pt x="19344" y="31090"/>
                  </a:cubicBezTo>
                  <a:cubicBezTo>
                    <a:pt x="19931" y="31090"/>
                    <a:pt x="20485" y="30959"/>
                    <a:pt x="21007" y="30633"/>
                  </a:cubicBezTo>
                  <a:cubicBezTo>
                    <a:pt x="22410" y="29720"/>
                    <a:pt x="22834" y="27828"/>
                    <a:pt x="21953" y="26392"/>
                  </a:cubicBezTo>
                  <a:lnTo>
                    <a:pt x="6067" y="1406"/>
                  </a:lnTo>
                  <a:cubicBezTo>
                    <a:pt x="5498" y="498"/>
                    <a:pt x="4505" y="0"/>
                    <a:pt x="3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0" name="Google Shape;6470;p122"/>
            <p:cNvSpPr/>
            <p:nvPr/>
          </p:nvSpPr>
          <p:spPr>
            <a:xfrm>
              <a:off x="4270750" y="238275"/>
              <a:ext cx="279725" cy="716675"/>
            </a:xfrm>
            <a:custGeom>
              <a:avLst/>
              <a:gdLst/>
              <a:ahLst/>
              <a:cxnLst/>
              <a:rect l="l" t="t" r="r" b="b"/>
              <a:pathLst>
                <a:path w="11189" h="28667" extrusionOk="0">
                  <a:moveTo>
                    <a:pt x="3338" y="1"/>
                  </a:moveTo>
                  <a:cubicBezTo>
                    <a:pt x="3141" y="1"/>
                    <a:pt x="2941" y="20"/>
                    <a:pt x="2740" y="59"/>
                  </a:cubicBezTo>
                  <a:cubicBezTo>
                    <a:pt x="1077" y="385"/>
                    <a:pt x="0" y="1984"/>
                    <a:pt x="326" y="3647"/>
                  </a:cubicBezTo>
                  <a:lnTo>
                    <a:pt x="4861" y="26220"/>
                  </a:lnTo>
                  <a:cubicBezTo>
                    <a:pt x="5154" y="27688"/>
                    <a:pt x="6426" y="28667"/>
                    <a:pt x="7862" y="28667"/>
                  </a:cubicBezTo>
                  <a:cubicBezTo>
                    <a:pt x="8057" y="28667"/>
                    <a:pt x="8253" y="28667"/>
                    <a:pt x="8449" y="28602"/>
                  </a:cubicBezTo>
                  <a:cubicBezTo>
                    <a:pt x="10112" y="28275"/>
                    <a:pt x="11189" y="26677"/>
                    <a:pt x="10863" y="25013"/>
                  </a:cubicBezTo>
                  <a:lnTo>
                    <a:pt x="6328" y="2440"/>
                  </a:lnTo>
                  <a:cubicBezTo>
                    <a:pt x="6042" y="1006"/>
                    <a:pt x="4771" y="1"/>
                    <a:pt x="33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1" name="Google Shape;6471;p122"/>
            <p:cNvSpPr/>
            <p:nvPr/>
          </p:nvSpPr>
          <p:spPr>
            <a:xfrm>
              <a:off x="3983700" y="802375"/>
              <a:ext cx="570850" cy="777250"/>
            </a:xfrm>
            <a:custGeom>
              <a:avLst/>
              <a:gdLst/>
              <a:ahLst/>
              <a:cxnLst/>
              <a:rect l="l" t="t" r="r" b="b"/>
              <a:pathLst>
                <a:path w="22834" h="31090" extrusionOk="0">
                  <a:moveTo>
                    <a:pt x="19348" y="0"/>
                  </a:moveTo>
                  <a:cubicBezTo>
                    <a:pt x="18329" y="0"/>
                    <a:pt x="17336" y="498"/>
                    <a:pt x="16767" y="1406"/>
                  </a:cubicBezTo>
                  <a:lnTo>
                    <a:pt x="881" y="26392"/>
                  </a:lnTo>
                  <a:cubicBezTo>
                    <a:pt x="0" y="27828"/>
                    <a:pt x="424" y="29720"/>
                    <a:pt x="1827" y="30633"/>
                  </a:cubicBezTo>
                  <a:cubicBezTo>
                    <a:pt x="2349" y="30959"/>
                    <a:pt x="2903" y="31090"/>
                    <a:pt x="3490" y="31090"/>
                  </a:cubicBezTo>
                  <a:cubicBezTo>
                    <a:pt x="4502" y="31090"/>
                    <a:pt x="5480" y="30600"/>
                    <a:pt x="6067" y="29687"/>
                  </a:cubicBezTo>
                  <a:lnTo>
                    <a:pt x="21921" y="4700"/>
                  </a:lnTo>
                  <a:cubicBezTo>
                    <a:pt x="22834" y="3265"/>
                    <a:pt x="22410" y="1373"/>
                    <a:pt x="20975" y="460"/>
                  </a:cubicBezTo>
                  <a:cubicBezTo>
                    <a:pt x="20468" y="149"/>
                    <a:pt x="19904" y="0"/>
                    <a:pt x="193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2" name="Google Shape;6472;p122"/>
            <p:cNvSpPr/>
            <p:nvPr/>
          </p:nvSpPr>
          <p:spPr>
            <a:xfrm>
              <a:off x="3188575" y="2847700"/>
              <a:ext cx="1223275" cy="1950700"/>
            </a:xfrm>
            <a:custGeom>
              <a:avLst/>
              <a:gdLst/>
              <a:ahLst/>
              <a:cxnLst/>
              <a:rect l="l" t="t" r="r" b="b"/>
              <a:pathLst>
                <a:path w="48931" h="78028" extrusionOk="0">
                  <a:moveTo>
                    <a:pt x="24466" y="1"/>
                  </a:moveTo>
                  <a:cubicBezTo>
                    <a:pt x="21823" y="1"/>
                    <a:pt x="1" y="2512"/>
                    <a:pt x="1" y="24465"/>
                  </a:cubicBezTo>
                  <a:cubicBezTo>
                    <a:pt x="1" y="42928"/>
                    <a:pt x="17289" y="69220"/>
                    <a:pt x="22802" y="77147"/>
                  </a:cubicBezTo>
                  <a:cubicBezTo>
                    <a:pt x="23210" y="77734"/>
                    <a:pt x="23838" y="78027"/>
                    <a:pt x="24466" y="78027"/>
                  </a:cubicBezTo>
                  <a:cubicBezTo>
                    <a:pt x="25094" y="78027"/>
                    <a:pt x="25721" y="77734"/>
                    <a:pt x="26129" y="77147"/>
                  </a:cubicBezTo>
                  <a:cubicBezTo>
                    <a:pt x="31642" y="69220"/>
                    <a:pt x="48930" y="42928"/>
                    <a:pt x="48930" y="24465"/>
                  </a:cubicBezTo>
                  <a:cubicBezTo>
                    <a:pt x="48930" y="2512"/>
                    <a:pt x="27108" y="1"/>
                    <a:pt x="24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3" name="Google Shape;6473;p122"/>
            <p:cNvSpPr/>
            <p:nvPr/>
          </p:nvSpPr>
          <p:spPr>
            <a:xfrm>
              <a:off x="3188575" y="1840575"/>
              <a:ext cx="1223275" cy="1223250"/>
            </a:xfrm>
            <a:custGeom>
              <a:avLst/>
              <a:gdLst/>
              <a:ahLst/>
              <a:cxnLst/>
              <a:rect l="l" t="t" r="r" b="b"/>
              <a:pathLst>
                <a:path w="48931" h="48930" extrusionOk="0">
                  <a:moveTo>
                    <a:pt x="24466" y="0"/>
                  </a:moveTo>
                  <a:cubicBezTo>
                    <a:pt x="10961" y="0"/>
                    <a:pt x="1" y="10960"/>
                    <a:pt x="1" y="24465"/>
                  </a:cubicBezTo>
                  <a:cubicBezTo>
                    <a:pt x="1" y="37970"/>
                    <a:pt x="10961" y="48930"/>
                    <a:pt x="24466" y="48930"/>
                  </a:cubicBezTo>
                  <a:cubicBezTo>
                    <a:pt x="37970" y="48930"/>
                    <a:pt x="48930" y="37970"/>
                    <a:pt x="48930" y="24465"/>
                  </a:cubicBezTo>
                  <a:cubicBezTo>
                    <a:pt x="48930" y="10960"/>
                    <a:pt x="37970" y="0"/>
                    <a:pt x="24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4" name="Google Shape;6474;p122"/>
            <p:cNvSpPr/>
            <p:nvPr/>
          </p:nvSpPr>
          <p:spPr>
            <a:xfrm>
              <a:off x="3188575" y="1879700"/>
              <a:ext cx="957425" cy="1184125"/>
            </a:xfrm>
            <a:custGeom>
              <a:avLst/>
              <a:gdLst/>
              <a:ahLst/>
              <a:cxnLst/>
              <a:rect l="l" t="t" r="r" b="b"/>
              <a:pathLst>
                <a:path w="38297" h="47365" extrusionOk="0">
                  <a:moveTo>
                    <a:pt x="15789" y="1"/>
                  </a:moveTo>
                  <a:cubicBezTo>
                    <a:pt x="6557" y="3524"/>
                    <a:pt x="1" y="12429"/>
                    <a:pt x="1" y="22900"/>
                  </a:cubicBezTo>
                  <a:cubicBezTo>
                    <a:pt x="1" y="36405"/>
                    <a:pt x="10961" y="47365"/>
                    <a:pt x="24466" y="47365"/>
                  </a:cubicBezTo>
                  <a:cubicBezTo>
                    <a:pt x="29587" y="47365"/>
                    <a:pt x="34349" y="45766"/>
                    <a:pt x="38296" y="43092"/>
                  </a:cubicBezTo>
                  <a:cubicBezTo>
                    <a:pt x="9852" y="32131"/>
                    <a:pt x="12755" y="10015"/>
                    <a:pt x="157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5" name="Google Shape;6475;p122"/>
            <p:cNvSpPr/>
            <p:nvPr/>
          </p:nvSpPr>
          <p:spPr>
            <a:xfrm>
              <a:off x="3392450" y="1228950"/>
              <a:ext cx="815525" cy="815500"/>
            </a:xfrm>
            <a:custGeom>
              <a:avLst/>
              <a:gdLst/>
              <a:ahLst/>
              <a:cxnLst/>
              <a:rect l="l" t="t" r="r" b="b"/>
              <a:pathLst>
                <a:path w="32621" h="32620" extrusionOk="0">
                  <a:moveTo>
                    <a:pt x="16311" y="0"/>
                  </a:moveTo>
                  <a:cubicBezTo>
                    <a:pt x="7307" y="0"/>
                    <a:pt x="1" y="7307"/>
                    <a:pt x="1" y="16310"/>
                  </a:cubicBezTo>
                  <a:cubicBezTo>
                    <a:pt x="1" y="25313"/>
                    <a:pt x="7307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6" name="Google Shape;6476;p122"/>
            <p:cNvSpPr/>
            <p:nvPr/>
          </p:nvSpPr>
          <p:spPr>
            <a:xfrm>
              <a:off x="3208150" y="3642000"/>
              <a:ext cx="1184125" cy="289525"/>
            </a:xfrm>
            <a:custGeom>
              <a:avLst/>
              <a:gdLst/>
              <a:ahLst/>
              <a:cxnLst/>
              <a:rect l="l" t="t" r="r" b="b"/>
              <a:pathLst>
                <a:path w="47365" h="11581" extrusionOk="0">
                  <a:moveTo>
                    <a:pt x="1" y="0"/>
                  </a:moveTo>
                  <a:cubicBezTo>
                    <a:pt x="718" y="3752"/>
                    <a:pt x="1925" y="7666"/>
                    <a:pt x="3426" y="11580"/>
                  </a:cubicBezTo>
                  <a:lnTo>
                    <a:pt x="43940" y="11580"/>
                  </a:lnTo>
                  <a:cubicBezTo>
                    <a:pt x="45440" y="7666"/>
                    <a:pt x="46647" y="3752"/>
                    <a:pt x="47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7" name="Google Shape;6477;p122"/>
            <p:cNvSpPr/>
            <p:nvPr/>
          </p:nvSpPr>
          <p:spPr>
            <a:xfrm>
              <a:off x="3423450" y="4220175"/>
              <a:ext cx="753525" cy="289525"/>
            </a:xfrm>
            <a:custGeom>
              <a:avLst/>
              <a:gdLst/>
              <a:ahLst/>
              <a:cxnLst/>
              <a:rect l="l" t="t" r="r" b="b"/>
              <a:pathLst>
                <a:path w="30141" h="11581" extrusionOk="0">
                  <a:moveTo>
                    <a:pt x="0" y="1"/>
                  </a:moveTo>
                  <a:cubicBezTo>
                    <a:pt x="2120" y="4176"/>
                    <a:pt x="4371" y="8123"/>
                    <a:pt x="6459" y="11581"/>
                  </a:cubicBezTo>
                  <a:lnTo>
                    <a:pt x="23682" y="11581"/>
                  </a:lnTo>
                  <a:cubicBezTo>
                    <a:pt x="25770" y="8123"/>
                    <a:pt x="28021" y="4176"/>
                    <a:pt x="30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8" name="Google Shape;6478;p122"/>
            <p:cNvSpPr/>
            <p:nvPr/>
          </p:nvSpPr>
          <p:spPr>
            <a:xfrm>
              <a:off x="3208150" y="3642000"/>
              <a:ext cx="625500" cy="289525"/>
            </a:xfrm>
            <a:custGeom>
              <a:avLst/>
              <a:gdLst/>
              <a:ahLst/>
              <a:cxnLst/>
              <a:rect l="l" t="t" r="r" b="b"/>
              <a:pathLst>
                <a:path w="25020" h="11581" extrusionOk="0">
                  <a:moveTo>
                    <a:pt x="1" y="0"/>
                  </a:moveTo>
                  <a:cubicBezTo>
                    <a:pt x="718" y="3752"/>
                    <a:pt x="1925" y="7666"/>
                    <a:pt x="3426" y="11580"/>
                  </a:cubicBezTo>
                  <a:lnTo>
                    <a:pt x="25020" y="11580"/>
                  </a:lnTo>
                  <a:cubicBezTo>
                    <a:pt x="21856" y="7796"/>
                    <a:pt x="19572" y="3882"/>
                    <a:pt x="180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479" name="Google Shape;6479;p122"/>
          <p:cNvGrpSpPr/>
          <p:nvPr/>
        </p:nvGrpSpPr>
        <p:grpSpPr>
          <a:xfrm>
            <a:off x="6340243" y="1860197"/>
            <a:ext cx="520876" cy="520876"/>
            <a:chOff x="6149743" y="1804891"/>
            <a:chExt cx="520876" cy="520876"/>
          </a:xfrm>
        </p:grpSpPr>
        <p:sp>
          <p:nvSpPr>
            <p:cNvPr id="6480" name="Google Shape;6480;p122"/>
            <p:cNvSpPr/>
            <p:nvPr/>
          </p:nvSpPr>
          <p:spPr>
            <a:xfrm>
              <a:off x="6149743" y="1804891"/>
              <a:ext cx="520876" cy="520876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45028"/>
                    <a:pt x="23225" y="180225"/>
                    <a:pt x="57117" y="197481"/>
                  </a:cubicBezTo>
                  <a:lnTo>
                    <a:pt x="61293" y="197481"/>
                  </a:lnTo>
                  <a:lnTo>
                    <a:pt x="62793" y="200155"/>
                  </a:lnTo>
                  <a:cubicBezTo>
                    <a:pt x="75548" y="205701"/>
                    <a:pt x="89607" y="208767"/>
                    <a:pt x="104384" y="208767"/>
                  </a:cubicBezTo>
                  <a:cubicBezTo>
                    <a:pt x="119160" y="208767"/>
                    <a:pt x="133220" y="205701"/>
                    <a:pt x="145974" y="200155"/>
                  </a:cubicBezTo>
                  <a:lnTo>
                    <a:pt x="147474" y="197481"/>
                  </a:lnTo>
                  <a:lnTo>
                    <a:pt x="151650" y="197481"/>
                  </a:lnTo>
                  <a:cubicBezTo>
                    <a:pt x="185542" y="180225"/>
                    <a:pt x="208767" y="145028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1" name="Google Shape;6481;p122"/>
            <p:cNvSpPr/>
            <p:nvPr/>
          </p:nvSpPr>
          <p:spPr>
            <a:xfrm>
              <a:off x="6485381" y="2258858"/>
              <a:ext cx="42729" cy="45421"/>
            </a:xfrm>
            <a:custGeom>
              <a:avLst/>
              <a:gdLst/>
              <a:ahLst/>
              <a:cxnLst/>
              <a:rect l="l" t="t" r="r" b="b"/>
              <a:pathLst>
                <a:path w="17126" h="18205" extrusionOk="0">
                  <a:moveTo>
                    <a:pt x="3428" y="1"/>
                  </a:moveTo>
                  <a:cubicBezTo>
                    <a:pt x="2766" y="1"/>
                    <a:pt x="2097" y="215"/>
                    <a:pt x="1533" y="655"/>
                  </a:cubicBezTo>
                  <a:cubicBezTo>
                    <a:pt x="196" y="1699"/>
                    <a:pt x="0" y="3623"/>
                    <a:pt x="1044" y="4961"/>
                  </a:cubicBezTo>
                  <a:lnTo>
                    <a:pt x="11450" y="18204"/>
                  </a:lnTo>
                  <a:cubicBezTo>
                    <a:pt x="13374" y="17356"/>
                    <a:pt x="15266" y="16476"/>
                    <a:pt x="17126" y="15530"/>
                  </a:cubicBezTo>
                  <a:lnTo>
                    <a:pt x="5839" y="1177"/>
                  </a:lnTo>
                  <a:cubicBezTo>
                    <a:pt x="5236" y="403"/>
                    <a:pt x="4337" y="1"/>
                    <a:pt x="3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2" name="Google Shape;6482;p122"/>
            <p:cNvSpPr/>
            <p:nvPr/>
          </p:nvSpPr>
          <p:spPr>
            <a:xfrm>
              <a:off x="6486032" y="2133994"/>
              <a:ext cx="26045" cy="140174"/>
            </a:xfrm>
            <a:custGeom>
              <a:avLst/>
              <a:gdLst/>
              <a:ahLst/>
              <a:cxnLst/>
              <a:rect l="l" t="t" r="r" b="b"/>
              <a:pathLst>
                <a:path w="10439" h="56182" extrusionOk="0">
                  <a:moveTo>
                    <a:pt x="7258" y="0"/>
                  </a:moveTo>
                  <a:cubicBezTo>
                    <a:pt x="5668" y="0"/>
                    <a:pt x="4332" y="1201"/>
                    <a:pt x="4208" y="2815"/>
                  </a:cubicBezTo>
                  <a:lnTo>
                    <a:pt x="131" y="52854"/>
                  </a:lnTo>
                  <a:cubicBezTo>
                    <a:pt x="0" y="54550"/>
                    <a:pt x="1240" y="56018"/>
                    <a:pt x="2936" y="56149"/>
                  </a:cubicBezTo>
                  <a:cubicBezTo>
                    <a:pt x="3001" y="56181"/>
                    <a:pt x="3099" y="56181"/>
                    <a:pt x="3164" y="56181"/>
                  </a:cubicBezTo>
                  <a:cubicBezTo>
                    <a:pt x="4763" y="56181"/>
                    <a:pt x="6100" y="54974"/>
                    <a:pt x="6231" y="53376"/>
                  </a:cubicBezTo>
                  <a:lnTo>
                    <a:pt x="10308" y="3304"/>
                  </a:lnTo>
                  <a:cubicBezTo>
                    <a:pt x="10439" y="1641"/>
                    <a:pt x="9166" y="140"/>
                    <a:pt x="7503" y="10"/>
                  </a:cubicBezTo>
                  <a:cubicBezTo>
                    <a:pt x="7421" y="3"/>
                    <a:pt x="7339" y="0"/>
                    <a:pt x="72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3" name="Google Shape;6483;p122"/>
            <p:cNvSpPr/>
            <p:nvPr/>
          </p:nvSpPr>
          <p:spPr>
            <a:xfrm>
              <a:off x="6416040" y="2091950"/>
              <a:ext cx="96771" cy="57288"/>
            </a:xfrm>
            <a:custGeom>
              <a:avLst/>
              <a:gdLst/>
              <a:ahLst/>
              <a:cxnLst/>
              <a:rect l="l" t="t" r="r" b="b"/>
              <a:pathLst>
                <a:path w="38786" h="22961" extrusionOk="0">
                  <a:moveTo>
                    <a:pt x="3493" y="1"/>
                  </a:moveTo>
                  <a:cubicBezTo>
                    <a:pt x="2401" y="1"/>
                    <a:pt x="1349" y="587"/>
                    <a:pt x="783" y="1627"/>
                  </a:cubicBezTo>
                  <a:cubicBezTo>
                    <a:pt x="0" y="3128"/>
                    <a:pt x="587" y="4954"/>
                    <a:pt x="2055" y="5770"/>
                  </a:cubicBezTo>
                  <a:lnTo>
                    <a:pt x="33860" y="22602"/>
                  </a:lnTo>
                  <a:cubicBezTo>
                    <a:pt x="34316" y="22863"/>
                    <a:pt x="34806" y="22961"/>
                    <a:pt x="35295" y="22961"/>
                  </a:cubicBezTo>
                  <a:cubicBezTo>
                    <a:pt x="36404" y="22961"/>
                    <a:pt x="37448" y="22373"/>
                    <a:pt x="38002" y="21330"/>
                  </a:cubicBezTo>
                  <a:cubicBezTo>
                    <a:pt x="38785" y="19862"/>
                    <a:pt x="38231" y="18002"/>
                    <a:pt x="36730" y="17220"/>
                  </a:cubicBezTo>
                  <a:lnTo>
                    <a:pt x="4926" y="355"/>
                  </a:lnTo>
                  <a:cubicBezTo>
                    <a:pt x="4466" y="115"/>
                    <a:pt x="3976" y="1"/>
                    <a:pt x="3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4" name="Google Shape;6484;p122"/>
            <p:cNvSpPr/>
            <p:nvPr/>
          </p:nvSpPr>
          <p:spPr>
            <a:xfrm>
              <a:off x="6539585" y="2164532"/>
              <a:ext cx="60633" cy="49164"/>
            </a:xfrm>
            <a:custGeom>
              <a:avLst/>
              <a:gdLst/>
              <a:ahLst/>
              <a:cxnLst/>
              <a:rect l="l" t="t" r="r" b="b"/>
              <a:pathLst>
                <a:path w="24302" h="19705" extrusionOk="0">
                  <a:moveTo>
                    <a:pt x="3455" y="0"/>
                  </a:moveTo>
                  <a:cubicBezTo>
                    <a:pt x="2546" y="0"/>
                    <a:pt x="1648" y="403"/>
                    <a:pt x="1044" y="1176"/>
                  </a:cubicBezTo>
                  <a:cubicBezTo>
                    <a:pt x="0" y="2514"/>
                    <a:pt x="228" y="4438"/>
                    <a:pt x="1566" y="5450"/>
                  </a:cubicBezTo>
                  <a:lnTo>
                    <a:pt x="18952" y="19052"/>
                  </a:lnTo>
                  <a:cubicBezTo>
                    <a:pt x="19539" y="19476"/>
                    <a:pt x="20192" y="19705"/>
                    <a:pt x="20844" y="19705"/>
                  </a:cubicBezTo>
                  <a:cubicBezTo>
                    <a:pt x="21758" y="19705"/>
                    <a:pt x="22671" y="19313"/>
                    <a:pt x="23258" y="18530"/>
                  </a:cubicBezTo>
                  <a:cubicBezTo>
                    <a:pt x="24302" y="17193"/>
                    <a:pt x="24074" y="15268"/>
                    <a:pt x="22736" y="14224"/>
                  </a:cubicBezTo>
                  <a:lnTo>
                    <a:pt x="5350" y="655"/>
                  </a:lnTo>
                  <a:cubicBezTo>
                    <a:pt x="4786" y="214"/>
                    <a:pt x="4118" y="0"/>
                    <a:pt x="34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5" name="Google Shape;6485;p122"/>
            <p:cNvSpPr/>
            <p:nvPr/>
          </p:nvSpPr>
          <p:spPr>
            <a:xfrm>
              <a:off x="6501658" y="2038547"/>
              <a:ext cx="55100" cy="141212"/>
            </a:xfrm>
            <a:custGeom>
              <a:avLst/>
              <a:gdLst/>
              <a:ahLst/>
              <a:cxnLst/>
              <a:rect l="l" t="t" r="r" b="b"/>
              <a:pathLst>
                <a:path w="22084" h="56598" extrusionOk="0">
                  <a:moveTo>
                    <a:pt x="3437" y="0"/>
                  </a:moveTo>
                  <a:cubicBezTo>
                    <a:pt x="3142" y="0"/>
                    <a:pt x="2842" y="43"/>
                    <a:pt x="2545" y="132"/>
                  </a:cubicBezTo>
                  <a:cubicBezTo>
                    <a:pt x="946" y="621"/>
                    <a:pt x="0" y="2318"/>
                    <a:pt x="490" y="3949"/>
                  </a:cubicBezTo>
                  <a:lnTo>
                    <a:pt x="15723" y="54444"/>
                  </a:lnTo>
                  <a:cubicBezTo>
                    <a:pt x="16115" y="55749"/>
                    <a:pt x="17354" y="56597"/>
                    <a:pt x="18659" y="56597"/>
                  </a:cubicBezTo>
                  <a:cubicBezTo>
                    <a:pt x="18952" y="56597"/>
                    <a:pt x="19246" y="56564"/>
                    <a:pt x="19540" y="56467"/>
                  </a:cubicBezTo>
                  <a:cubicBezTo>
                    <a:pt x="21138" y="55977"/>
                    <a:pt x="22084" y="54281"/>
                    <a:pt x="21595" y="52650"/>
                  </a:cubicBezTo>
                  <a:lnTo>
                    <a:pt x="6361" y="2187"/>
                  </a:lnTo>
                  <a:cubicBezTo>
                    <a:pt x="5961" y="854"/>
                    <a:pt x="4755" y="0"/>
                    <a:pt x="3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6" name="Google Shape;6486;p122"/>
            <p:cNvSpPr/>
            <p:nvPr/>
          </p:nvSpPr>
          <p:spPr>
            <a:xfrm>
              <a:off x="6400982" y="2038555"/>
              <a:ext cx="117931" cy="61851"/>
            </a:xfrm>
            <a:custGeom>
              <a:avLst/>
              <a:gdLst/>
              <a:ahLst/>
              <a:cxnLst/>
              <a:rect l="l" t="t" r="r" b="b"/>
              <a:pathLst>
                <a:path w="47267" h="24790" extrusionOk="0">
                  <a:moveTo>
                    <a:pt x="43803" y="1"/>
                  </a:moveTo>
                  <a:cubicBezTo>
                    <a:pt x="43369" y="1"/>
                    <a:pt x="42927" y="95"/>
                    <a:pt x="42504" y="292"/>
                  </a:cubicBezTo>
                  <a:lnTo>
                    <a:pt x="2186" y="18951"/>
                  </a:lnTo>
                  <a:cubicBezTo>
                    <a:pt x="653" y="19668"/>
                    <a:pt x="1" y="21495"/>
                    <a:pt x="718" y="23028"/>
                  </a:cubicBezTo>
                  <a:cubicBezTo>
                    <a:pt x="1240" y="24137"/>
                    <a:pt x="2317" y="24790"/>
                    <a:pt x="3491" y="24790"/>
                  </a:cubicBezTo>
                  <a:cubicBezTo>
                    <a:pt x="3915" y="24790"/>
                    <a:pt x="4339" y="24692"/>
                    <a:pt x="4763" y="24529"/>
                  </a:cubicBezTo>
                  <a:lnTo>
                    <a:pt x="45081" y="5838"/>
                  </a:lnTo>
                  <a:cubicBezTo>
                    <a:pt x="46614" y="5120"/>
                    <a:pt x="47267" y="3293"/>
                    <a:pt x="46549" y="1760"/>
                  </a:cubicBezTo>
                  <a:cubicBezTo>
                    <a:pt x="46029" y="649"/>
                    <a:pt x="44944" y="1"/>
                    <a:pt x="43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7" name="Google Shape;6487;p122"/>
            <p:cNvSpPr/>
            <p:nvPr/>
          </p:nvSpPr>
          <p:spPr>
            <a:xfrm>
              <a:off x="6235604" y="1906098"/>
              <a:ext cx="94086" cy="60753"/>
            </a:xfrm>
            <a:custGeom>
              <a:avLst/>
              <a:gdLst/>
              <a:ahLst/>
              <a:cxnLst/>
              <a:rect l="l" t="t" r="r" b="b"/>
              <a:pathLst>
                <a:path w="37710" h="24350" extrusionOk="0">
                  <a:moveTo>
                    <a:pt x="3504" y="1"/>
                  </a:moveTo>
                  <a:cubicBezTo>
                    <a:pt x="2463" y="1"/>
                    <a:pt x="1443" y="543"/>
                    <a:pt x="882" y="1516"/>
                  </a:cubicBezTo>
                  <a:cubicBezTo>
                    <a:pt x="1" y="2951"/>
                    <a:pt x="490" y="4843"/>
                    <a:pt x="1958" y="5691"/>
                  </a:cubicBezTo>
                  <a:lnTo>
                    <a:pt x="32653" y="23893"/>
                  </a:lnTo>
                  <a:cubicBezTo>
                    <a:pt x="33143" y="24186"/>
                    <a:pt x="33697" y="24350"/>
                    <a:pt x="34219" y="24350"/>
                  </a:cubicBezTo>
                  <a:cubicBezTo>
                    <a:pt x="35263" y="24350"/>
                    <a:pt x="36274" y="23795"/>
                    <a:pt x="36861" y="22849"/>
                  </a:cubicBezTo>
                  <a:cubicBezTo>
                    <a:pt x="37710" y="21381"/>
                    <a:pt x="37253" y="19522"/>
                    <a:pt x="35785" y="18641"/>
                  </a:cubicBezTo>
                  <a:lnTo>
                    <a:pt x="5057" y="439"/>
                  </a:lnTo>
                  <a:cubicBezTo>
                    <a:pt x="4572" y="142"/>
                    <a:pt x="4036" y="1"/>
                    <a:pt x="3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8" name="Google Shape;6488;p122"/>
            <p:cNvSpPr/>
            <p:nvPr/>
          </p:nvSpPr>
          <p:spPr>
            <a:xfrm>
              <a:off x="6312353" y="1951562"/>
              <a:ext cx="45496" cy="93258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3478" y="0"/>
                  </a:moveTo>
                  <a:cubicBezTo>
                    <a:pt x="3126" y="0"/>
                    <a:pt x="2766" y="62"/>
                    <a:pt x="2414" y="191"/>
                  </a:cubicBezTo>
                  <a:cubicBezTo>
                    <a:pt x="849" y="745"/>
                    <a:pt x="0" y="2507"/>
                    <a:pt x="588" y="4105"/>
                  </a:cubicBezTo>
                  <a:lnTo>
                    <a:pt x="11907" y="35355"/>
                  </a:lnTo>
                  <a:cubicBezTo>
                    <a:pt x="12363" y="36594"/>
                    <a:pt x="13538" y="37377"/>
                    <a:pt x="14810" y="37377"/>
                  </a:cubicBezTo>
                  <a:cubicBezTo>
                    <a:pt x="15136" y="37377"/>
                    <a:pt x="15495" y="37312"/>
                    <a:pt x="15854" y="37182"/>
                  </a:cubicBezTo>
                  <a:cubicBezTo>
                    <a:pt x="17419" y="36627"/>
                    <a:pt x="18235" y="34866"/>
                    <a:pt x="17680" y="33267"/>
                  </a:cubicBezTo>
                  <a:lnTo>
                    <a:pt x="6329" y="2017"/>
                  </a:lnTo>
                  <a:cubicBezTo>
                    <a:pt x="5896" y="771"/>
                    <a:pt x="4729" y="0"/>
                    <a:pt x="3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9" name="Google Shape;6489;p122"/>
            <p:cNvSpPr/>
            <p:nvPr/>
          </p:nvSpPr>
          <p:spPr>
            <a:xfrm>
              <a:off x="6340920" y="2029555"/>
              <a:ext cx="57053" cy="24299"/>
            </a:xfrm>
            <a:custGeom>
              <a:avLst/>
              <a:gdLst/>
              <a:ahLst/>
              <a:cxnLst/>
              <a:rect l="l" t="t" r="r" b="b"/>
              <a:pathLst>
                <a:path w="22867" h="9739" extrusionOk="0">
                  <a:moveTo>
                    <a:pt x="3309" y="0"/>
                  </a:moveTo>
                  <a:cubicBezTo>
                    <a:pt x="1911" y="0"/>
                    <a:pt x="667" y="971"/>
                    <a:pt x="359" y="2399"/>
                  </a:cubicBezTo>
                  <a:cubicBezTo>
                    <a:pt x="0" y="4030"/>
                    <a:pt x="1044" y="5661"/>
                    <a:pt x="2675" y="6052"/>
                  </a:cubicBezTo>
                  <a:lnTo>
                    <a:pt x="18822" y="9640"/>
                  </a:lnTo>
                  <a:cubicBezTo>
                    <a:pt x="19050" y="9706"/>
                    <a:pt x="19278" y="9738"/>
                    <a:pt x="19507" y="9738"/>
                  </a:cubicBezTo>
                  <a:cubicBezTo>
                    <a:pt x="20909" y="9738"/>
                    <a:pt x="22182" y="8760"/>
                    <a:pt x="22475" y="7324"/>
                  </a:cubicBezTo>
                  <a:cubicBezTo>
                    <a:pt x="22867" y="5693"/>
                    <a:pt x="21823" y="4062"/>
                    <a:pt x="20159" y="3671"/>
                  </a:cubicBezTo>
                  <a:lnTo>
                    <a:pt x="4012" y="83"/>
                  </a:lnTo>
                  <a:cubicBezTo>
                    <a:pt x="3776" y="27"/>
                    <a:pt x="3540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0" name="Google Shape;6490;p122"/>
            <p:cNvSpPr/>
            <p:nvPr/>
          </p:nvSpPr>
          <p:spPr>
            <a:xfrm>
              <a:off x="6292250" y="2258858"/>
              <a:ext cx="42812" cy="45421"/>
            </a:xfrm>
            <a:custGeom>
              <a:avLst/>
              <a:gdLst/>
              <a:ahLst/>
              <a:cxnLst/>
              <a:rect l="l" t="t" r="r" b="b"/>
              <a:pathLst>
                <a:path w="17159" h="18205" extrusionOk="0">
                  <a:moveTo>
                    <a:pt x="13698" y="1"/>
                  </a:moveTo>
                  <a:cubicBezTo>
                    <a:pt x="12789" y="1"/>
                    <a:pt x="11891" y="403"/>
                    <a:pt x="11287" y="1177"/>
                  </a:cubicBezTo>
                  <a:lnTo>
                    <a:pt x="0" y="15530"/>
                  </a:lnTo>
                  <a:cubicBezTo>
                    <a:pt x="1860" y="16476"/>
                    <a:pt x="3752" y="17356"/>
                    <a:pt x="5676" y="18204"/>
                  </a:cubicBezTo>
                  <a:lnTo>
                    <a:pt x="16082" y="4961"/>
                  </a:lnTo>
                  <a:cubicBezTo>
                    <a:pt x="17158" y="3623"/>
                    <a:pt x="16930" y="1699"/>
                    <a:pt x="15593" y="655"/>
                  </a:cubicBezTo>
                  <a:cubicBezTo>
                    <a:pt x="15029" y="215"/>
                    <a:pt x="14360" y="1"/>
                    <a:pt x="13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1" name="Google Shape;6491;p122"/>
            <p:cNvSpPr/>
            <p:nvPr/>
          </p:nvSpPr>
          <p:spPr>
            <a:xfrm>
              <a:off x="6308283" y="2133994"/>
              <a:ext cx="26045" cy="140174"/>
            </a:xfrm>
            <a:custGeom>
              <a:avLst/>
              <a:gdLst/>
              <a:ahLst/>
              <a:cxnLst/>
              <a:rect l="l" t="t" r="r" b="b"/>
              <a:pathLst>
                <a:path w="10439" h="56182" extrusionOk="0">
                  <a:moveTo>
                    <a:pt x="3181" y="0"/>
                  </a:moveTo>
                  <a:cubicBezTo>
                    <a:pt x="3100" y="0"/>
                    <a:pt x="3018" y="3"/>
                    <a:pt x="2936" y="10"/>
                  </a:cubicBezTo>
                  <a:cubicBezTo>
                    <a:pt x="1273" y="140"/>
                    <a:pt x="0" y="1641"/>
                    <a:pt x="131" y="3304"/>
                  </a:cubicBezTo>
                  <a:lnTo>
                    <a:pt x="4208" y="53376"/>
                  </a:lnTo>
                  <a:cubicBezTo>
                    <a:pt x="4339" y="54974"/>
                    <a:pt x="5676" y="56181"/>
                    <a:pt x="7275" y="56181"/>
                  </a:cubicBezTo>
                  <a:cubicBezTo>
                    <a:pt x="7340" y="56181"/>
                    <a:pt x="7438" y="56181"/>
                    <a:pt x="7503" y="56149"/>
                  </a:cubicBezTo>
                  <a:cubicBezTo>
                    <a:pt x="9199" y="56018"/>
                    <a:pt x="10439" y="54550"/>
                    <a:pt x="10308" y="52854"/>
                  </a:cubicBezTo>
                  <a:lnTo>
                    <a:pt x="6231" y="2815"/>
                  </a:lnTo>
                  <a:cubicBezTo>
                    <a:pt x="6107" y="1201"/>
                    <a:pt x="4771" y="0"/>
                    <a:pt x="3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2" name="Google Shape;6492;p122"/>
            <p:cNvSpPr/>
            <p:nvPr/>
          </p:nvSpPr>
          <p:spPr>
            <a:xfrm>
              <a:off x="6307550" y="2091950"/>
              <a:ext cx="96771" cy="57288"/>
            </a:xfrm>
            <a:custGeom>
              <a:avLst/>
              <a:gdLst/>
              <a:ahLst/>
              <a:cxnLst/>
              <a:rect l="l" t="t" r="r" b="b"/>
              <a:pathLst>
                <a:path w="38786" h="22961" extrusionOk="0">
                  <a:moveTo>
                    <a:pt x="35293" y="1"/>
                  </a:moveTo>
                  <a:cubicBezTo>
                    <a:pt x="34811" y="1"/>
                    <a:pt x="34320" y="115"/>
                    <a:pt x="33860" y="355"/>
                  </a:cubicBezTo>
                  <a:lnTo>
                    <a:pt x="2056" y="17220"/>
                  </a:lnTo>
                  <a:cubicBezTo>
                    <a:pt x="555" y="18002"/>
                    <a:pt x="1" y="19862"/>
                    <a:pt x="784" y="21330"/>
                  </a:cubicBezTo>
                  <a:cubicBezTo>
                    <a:pt x="1338" y="22373"/>
                    <a:pt x="2382" y="22961"/>
                    <a:pt x="3491" y="22961"/>
                  </a:cubicBezTo>
                  <a:cubicBezTo>
                    <a:pt x="3981" y="22961"/>
                    <a:pt x="4470" y="22863"/>
                    <a:pt x="4927" y="22602"/>
                  </a:cubicBezTo>
                  <a:lnTo>
                    <a:pt x="36731" y="5770"/>
                  </a:lnTo>
                  <a:cubicBezTo>
                    <a:pt x="38199" y="4954"/>
                    <a:pt x="38786" y="3128"/>
                    <a:pt x="38003" y="1627"/>
                  </a:cubicBezTo>
                  <a:cubicBezTo>
                    <a:pt x="37437" y="587"/>
                    <a:pt x="36385" y="1"/>
                    <a:pt x="35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3" name="Google Shape;6493;p122"/>
            <p:cNvSpPr/>
            <p:nvPr/>
          </p:nvSpPr>
          <p:spPr>
            <a:xfrm>
              <a:off x="6220142" y="2164532"/>
              <a:ext cx="60633" cy="49164"/>
            </a:xfrm>
            <a:custGeom>
              <a:avLst/>
              <a:gdLst/>
              <a:ahLst/>
              <a:cxnLst/>
              <a:rect l="l" t="t" r="r" b="b"/>
              <a:pathLst>
                <a:path w="24302" h="19705" extrusionOk="0">
                  <a:moveTo>
                    <a:pt x="20847" y="0"/>
                  </a:moveTo>
                  <a:cubicBezTo>
                    <a:pt x="20185" y="0"/>
                    <a:pt x="19516" y="214"/>
                    <a:pt x="18952" y="655"/>
                  </a:cubicBezTo>
                  <a:lnTo>
                    <a:pt x="1566" y="14224"/>
                  </a:lnTo>
                  <a:cubicBezTo>
                    <a:pt x="229" y="15268"/>
                    <a:pt x="0" y="17193"/>
                    <a:pt x="1044" y="18530"/>
                  </a:cubicBezTo>
                  <a:cubicBezTo>
                    <a:pt x="1631" y="19313"/>
                    <a:pt x="2545" y="19705"/>
                    <a:pt x="3458" y="19705"/>
                  </a:cubicBezTo>
                  <a:cubicBezTo>
                    <a:pt x="4110" y="19705"/>
                    <a:pt x="4763" y="19476"/>
                    <a:pt x="5350" y="19052"/>
                  </a:cubicBezTo>
                  <a:lnTo>
                    <a:pt x="22736" y="5450"/>
                  </a:lnTo>
                  <a:cubicBezTo>
                    <a:pt x="24074" y="4438"/>
                    <a:pt x="24302" y="2514"/>
                    <a:pt x="23258" y="1176"/>
                  </a:cubicBezTo>
                  <a:cubicBezTo>
                    <a:pt x="22654" y="403"/>
                    <a:pt x="21756" y="0"/>
                    <a:pt x="208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4" name="Google Shape;6494;p122"/>
            <p:cNvSpPr/>
            <p:nvPr/>
          </p:nvSpPr>
          <p:spPr>
            <a:xfrm>
              <a:off x="6263603" y="2038547"/>
              <a:ext cx="55100" cy="141212"/>
            </a:xfrm>
            <a:custGeom>
              <a:avLst/>
              <a:gdLst/>
              <a:ahLst/>
              <a:cxnLst/>
              <a:rect l="l" t="t" r="r" b="b"/>
              <a:pathLst>
                <a:path w="22084" h="56598" extrusionOk="0">
                  <a:moveTo>
                    <a:pt x="18647" y="0"/>
                  </a:moveTo>
                  <a:cubicBezTo>
                    <a:pt x="17329" y="0"/>
                    <a:pt x="16123" y="854"/>
                    <a:pt x="15723" y="2187"/>
                  </a:cubicBezTo>
                  <a:lnTo>
                    <a:pt x="489" y="52650"/>
                  </a:lnTo>
                  <a:cubicBezTo>
                    <a:pt x="0" y="54281"/>
                    <a:pt x="946" y="55977"/>
                    <a:pt x="2545" y="56467"/>
                  </a:cubicBezTo>
                  <a:cubicBezTo>
                    <a:pt x="2838" y="56564"/>
                    <a:pt x="3132" y="56597"/>
                    <a:pt x="3425" y="56597"/>
                  </a:cubicBezTo>
                  <a:cubicBezTo>
                    <a:pt x="4730" y="56597"/>
                    <a:pt x="5970" y="55749"/>
                    <a:pt x="6361" y="54444"/>
                  </a:cubicBezTo>
                  <a:lnTo>
                    <a:pt x="21595" y="3949"/>
                  </a:lnTo>
                  <a:cubicBezTo>
                    <a:pt x="22084" y="2318"/>
                    <a:pt x="21138" y="621"/>
                    <a:pt x="19539" y="132"/>
                  </a:cubicBezTo>
                  <a:cubicBezTo>
                    <a:pt x="19242" y="43"/>
                    <a:pt x="18942" y="0"/>
                    <a:pt x="186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5" name="Google Shape;6495;p122"/>
            <p:cNvSpPr/>
            <p:nvPr/>
          </p:nvSpPr>
          <p:spPr>
            <a:xfrm>
              <a:off x="6301447" y="2038555"/>
              <a:ext cx="117931" cy="61851"/>
            </a:xfrm>
            <a:custGeom>
              <a:avLst/>
              <a:gdLst/>
              <a:ahLst/>
              <a:cxnLst/>
              <a:rect l="l" t="t" r="r" b="b"/>
              <a:pathLst>
                <a:path w="47267" h="24790" extrusionOk="0">
                  <a:moveTo>
                    <a:pt x="3465" y="1"/>
                  </a:moveTo>
                  <a:cubicBezTo>
                    <a:pt x="2323" y="1"/>
                    <a:pt x="1238" y="649"/>
                    <a:pt x="718" y="1760"/>
                  </a:cubicBezTo>
                  <a:cubicBezTo>
                    <a:pt x="0" y="3293"/>
                    <a:pt x="653" y="5120"/>
                    <a:pt x="2186" y="5838"/>
                  </a:cubicBezTo>
                  <a:lnTo>
                    <a:pt x="42504" y="24529"/>
                  </a:lnTo>
                  <a:cubicBezTo>
                    <a:pt x="42928" y="24692"/>
                    <a:pt x="43352" y="24790"/>
                    <a:pt x="43776" y="24790"/>
                  </a:cubicBezTo>
                  <a:cubicBezTo>
                    <a:pt x="44951" y="24790"/>
                    <a:pt x="46027" y="24137"/>
                    <a:pt x="46549" y="23028"/>
                  </a:cubicBezTo>
                  <a:cubicBezTo>
                    <a:pt x="47267" y="21495"/>
                    <a:pt x="46614" y="19668"/>
                    <a:pt x="45081" y="18951"/>
                  </a:cubicBezTo>
                  <a:lnTo>
                    <a:pt x="4763" y="292"/>
                  </a:lnTo>
                  <a:cubicBezTo>
                    <a:pt x="4341" y="95"/>
                    <a:pt x="3899" y="1"/>
                    <a:pt x="34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6" name="Google Shape;6496;p122"/>
            <p:cNvSpPr/>
            <p:nvPr/>
          </p:nvSpPr>
          <p:spPr>
            <a:xfrm>
              <a:off x="6490670" y="1906098"/>
              <a:ext cx="94086" cy="60753"/>
            </a:xfrm>
            <a:custGeom>
              <a:avLst/>
              <a:gdLst/>
              <a:ahLst/>
              <a:cxnLst/>
              <a:rect l="l" t="t" r="r" b="b"/>
              <a:pathLst>
                <a:path w="37710" h="24350" extrusionOk="0">
                  <a:moveTo>
                    <a:pt x="34206" y="1"/>
                  </a:moveTo>
                  <a:cubicBezTo>
                    <a:pt x="33675" y="1"/>
                    <a:pt x="33138" y="142"/>
                    <a:pt x="32653" y="439"/>
                  </a:cubicBezTo>
                  <a:lnTo>
                    <a:pt x="1925" y="18641"/>
                  </a:lnTo>
                  <a:cubicBezTo>
                    <a:pt x="457" y="19522"/>
                    <a:pt x="1" y="21381"/>
                    <a:pt x="849" y="22849"/>
                  </a:cubicBezTo>
                  <a:cubicBezTo>
                    <a:pt x="1436" y="23795"/>
                    <a:pt x="2447" y="24350"/>
                    <a:pt x="3491" y="24350"/>
                  </a:cubicBezTo>
                  <a:cubicBezTo>
                    <a:pt x="4013" y="24350"/>
                    <a:pt x="4567" y="24186"/>
                    <a:pt x="5057" y="23893"/>
                  </a:cubicBezTo>
                  <a:lnTo>
                    <a:pt x="35752" y="5691"/>
                  </a:lnTo>
                  <a:cubicBezTo>
                    <a:pt x="37220" y="4843"/>
                    <a:pt x="37709" y="2951"/>
                    <a:pt x="36828" y="1516"/>
                  </a:cubicBezTo>
                  <a:cubicBezTo>
                    <a:pt x="36267" y="543"/>
                    <a:pt x="35247" y="1"/>
                    <a:pt x="34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7" name="Google Shape;6497;p122"/>
            <p:cNvSpPr/>
            <p:nvPr/>
          </p:nvSpPr>
          <p:spPr>
            <a:xfrm>
              <a:off x="6462512" y="1951562"/>
              <a:ext cx="45496" cy="93258"/>
            </a:xfrm>
            <a:custGeom>
              <a:avLst/>
              <a:gdLst/>
              <a:ahLst/>
              <a:cxnLst/>
              <a:rect l="l" t="t" r="r" b="b"/>
              <a:pathLst>
                <a:path w="18235" h="37378" extrusionOk="0">
                  <a:moveTo>
                    <a:pt x="14757" y="0"/>
                  </a:moveTo>
                  <a:cubicBezTo>
                    <a:pt x="13506" y="0"/>
                    <a:pt x="12339" y="771"/>
                    <a:pt x="11906" y="2017"/>
                  </a:cubicBezTo>
                  <a:lnTo>
                    <a:pt x="555" y="33267"/>
                  </a:lnTo>
                  <a:cubicBezTo>
                    <a:pt x="0" y="34866"/>
                    <a:pt x="816" y="36627"/>
                    <a:pt x="2381" y="37182"/>
                  </a:cubicBezTo>
                  <a:cubicBezTo>
                    <a:pt x="2740" y="37312"/>
                    <a:pt x="3099" y="37377"/>
                    <a:pt x="3425" y="37377"/>
                  </a:cubicBezTo>
                  <a:cubicBezTo>
                    <a:pt x="4697" y="37377"/>
                    <a:pt x="5872" y="36594"/>
                    <a:pt x="6328" y="35355"/>
                  </a:cubicBezTo>
                  <a:lnTo>
                    <a:pt x="17647" y="4105"/>
                  </a:lnTo>
                  <a:cubicBezTo>
                    <a:pt x="18235" y="2507"/>
                    <a:pt x="17387" y="745"/>
                    <a:pt x="15821" y="191"/>
                  </a:cubicBezTo>
                  <a:cubicBezTo>
                    <a:pt x="15469" y="62"/>
                    <a:pt x="15110" y="0"/>
                    <a:pt x="1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8" name="Google Shape;6498;p122"/>
            <p:cNvSpPr/>
            <p:nvPr/>
          </p:nvSpPr>
          <p:spPr>
            <a:xfrm>
              <a:off x="6422387" y="2029555"/>
              <a:ext cx="57056" cy="24299"/>
            </a:xfrm>
            <a:custGeom>
              <a:avLst/>
              <a:gdLst/>
              <a:ahLst/>
              <a:cxnLst/>
              <a:rect l="l" t="t" r="r" b="b"/>
              <a:pathLst>
                <a:path w="22868" h="9739" extrusionOk="0">
                  <a:moveTo>
                    <a:pt x="19558" y="0"/>
                  </a:moveTo>
                  <a:cubicBezTo>
                    <a:pt x="19327" y="0"/>
                    <a:pt x="19091" y="27"/>
                    <a:pt x="18855" y="83"/>
                  </a:cubicBezTo>
                  <a:lnTo>
                    <a:pt x="2708" y="3671"/>
                  </a:lnTo>
                  <a:cubicBezTo>
                    <a:pt x="1044" y="4062"/>
                    <a:pt x="1" y="5693"/>
                    <a:pt x="392" y="7324"/>
                  </a:cubicBezTo>
                  <a:cubicBezTo>
                    <a:pt x="686" y="8760"/>
                    <a:pt x="1958" y="9738"/>
                    <a:pt x="3360" y="9738"/>
                  </a:cubicBezTo>
                  <a:cubicBezTo>
                    <a:pt x="3589" y="9738"/>
                    <a:pt x="3817" y="9706"/>
                    <a:pt x="4045" y="9640"/>
                  </a:cubicBezTo>
                  <a:lnTo>
                    <a:pt x="20192" y="6052"/>
                  </a:lnTo>
                  <a:cubicBezTo>
                    <a:pt x="21823" y="5661"/>
                    <a:pt x="22867" y="4030"/>
                    <a:pt x="22508" y="2399"/>
                  </a:cubicBezTo>
                  <a:cubicBezTo>
                    <a:pt x="22200" y="971"/>
                    <a:pt x="20956" y="0"/>
                    <a:pt x="195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9" name="Google Shape;6499;p122"/>
            <p:cNvSpPr/>
            <p:nvPr/>
          </p:nvSpPr>
          <p:spPr>
            <a:xfrm>
              <a:off x="6343198" y="2127606"/>
              <a:ext cx="133964" cy="145239"/>
            </a:xfrm>
            <a:custGeom>
              <a:avLst/>
              <a:gdLst/>
              <a:ahLst/>
              <a:cxnLst/>
              <a:rect l="l" t="t" r="r" b="b"/>
              <a:pathLst>
                <a:path w="53693" h="58212" extrusionOk="0">
                  <a:moveTo>
                    <a:pt x="26847" y="1"/>
                  </a:moveTo>
                  <a:cubicBezTo>
                    <a:pt x="20592" y="1"/>
                    <a:pt x="14337" y="2390"/>
                    <a:pt x="9558" y="7169"/>
                  </a:cubicBezTo>
                  <a:cubicBezTo>
                    <a:pt x="0" y="16694"/>
                    <a:pt x="0" y="32189"/>
                    <a:pt x="9558" y="41746"/>
                  </a:cubicBezTo>
                  <a:lnTo>
                    <a:pt x="25411" y="57599"/>
                  </a:lnTo>
                  <a:cubicBezTo>
                    <a:pt x="25803" y="58007"/>
                    <a:pt x="26325" y="58211"/>
                    <a:pt x="26847" y="58211"/>
                  </a:cubicBezTo>
                  <a:cubicBezTo>
                    <a:pt x="27368" y="58211"/>
                    <a:pt x="27890" y="58007"/>
                    <a:pt x="28282" y="57599"/>
                  </a:cubicBezTo>
                  <a:lnTo>
                    <a:pt x="44135" y="41746"/>
                  </a:lnTo>
                  <a:cubicBezTo>
                    <a:pt x="53693" y="32189"/>
                    <a:pt x="53693" y="16694"/>
                    <a:pt x="44135" y="7169"/>
                  </a:cubicBezTo>
                  <a:cubicBezTo>
                    <a:pt x="39356" y="2390"/>
                    <a:pt x="33101" y="1"/>
                    <a:pt x="268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0" name="Google Shape;6500;p122"/>
            <p:cNvSpPr/>
            <p:nvPr/>
          </p:nvSpPr>
          <p:spPr>
            <a:xfrm>
              <a:off x="6343198" y="2129051"/>
              <a:ext cx="100351" cy="143794"/>
            </a:xfrm>
            <a:custGeom>
              <a:avLst/>
              <a:gdLst/>
              <a:ahLst/>
              <a:cxnLst/>
              <a:rect l="l" t="t" r="r" b="b"/>
              <a:pathLst>
                <a:path w="40221" h="57633" extrusionOk="0">
                  <a:moveTo>
                    <a:pt x="21464" y="1"/>
                  </a:moveTo>
                  <a:lnTo>
                    <a:pt x="21464" y="1"/>
                  </a:lnTo>
                  <a:cubicBezTo>
                    <a:pt x="17093" y="980"/>
                    <a:pt x="12951" y="3165"/>
                    <a:pt x="9558" y="6558"/>
                  </a:cubicBezTo>
                  <a:cubicBezTo>
                    <a:pt x="0" y="16115"/>
                    <a:pt x="0" y="31610"/>
                    <a:pt x="9558" y="41167"/>
                  </a:cubicBezTo>
                  <a:lnTo>
                    <a:pt x="25411" y="57020"/>
                  </a:lnTo>
                  <a:cubicBezTo>
                    <a:pt x="25803" y="57428"/>
                    <a:pt x="26325" y="57632"/>
                    <a:pt x="26847" y="57632"/>
                  </a:cubicBezTo>
                  <a:cubicBezTo>
                    <a:pt x="27368" y="57632"/>
                    <a:pt x="27890" y="57428"/>
                    <a:pt x="28282" y="57020"/>
                  </a:cubicBezTo>
                  <a:lnTo>
                    <a:pt x="40221" y="45114"/>
                  </a:lnTo>
                  <a:cubicBezTo>
                    <a:pt x="16212" y="29163"/>
                    <a:pt x="19181" y="8123"/>
                    <a:pt x="21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1" name="Google Shape;6501;p122"/>
            <p:cNvSpPr/>
            <p:nvPr/>
          </p:nvSpPr>
          <p:spPr>
            <a:xfrm>
              <a:off x="6369486" y="2066546"/>
              <a:ext cx="81389" cy="81389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1"/>
                  </a:moveTo>
                  <a:cubicBezTo>
                    <a:pt x="7307" y="1"/>
                    <a:pt x="1" y="7308"/>
                    <a:pt x="1" y="16311"/>
                  </a:cubicBezTo>
                  <a:cubicBezTo>
                    <a:pt x="1" y="25314"/>
                    <a:pt x="7307" y="32621"/>
                    <a:pt x="16311" y="32621"/>
                  </a:cubicBezTo>
                  <a:cubicBezTo>
                    <a:pt x="25314" y="32621"/>
                    <a:pt x="32621" y="25314"/>
                    <a:pt x="32621" y="16311"/>
                  </a:cubicBezTo>
                  <a:cubicBezTo>
                    <a:pt x="32621" y="7308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2" name="Google Shape;6502;p122"/>
            <p:cNvSpPr/>
            <p:nvPr/>
          </p:nvSpPr>
          <p:spPr>
            <a:xfrm>
              <a:off x="6369486" y="2005506"/>
              <a:ext cx="81389" cy="81389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1"/>
                  </a:moveTo>
                  <a:cubicBezTo>
                    <a:pt x="7307" y="1"/>
                    <a:pt x="1" y="7308"/>
                    <a:pt x="1" y="16311"/>
                  </a:cubicBezTo>
                  <a:cubicBezTo>
                    <a:pt x="1" y="25314"/>
                    <a:pt x="7307" y="32621"/>
                    <a:pt x="16311" y="32621"/>
                  </a:cubicBezTo>
                  <a:cubicBezTo>
                    <a:pt x="25314" y="32621"/>
                    <a:pt x="32621" y="25314"/>
                    <a:pt x="32621" y="16311"/>
                  </a:cubicBezTo>
                  <a:cubicBezTo>
                    <a:pt x="32621" y="7308"/>
                    <a:pt x="25314" y="1"/>
                    <a:pt x="16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3" name="Google Shape;6503;p122"/>
            <p:cNvSpPr/>
            <p:nvPr/>
          </p:nvSpPr>
          <p:spPr>
            <a:xfrm>
              <a:off x="6369486" y="2007215"/>
              <a:ext cx="67634" cy="79680"/>
            </a:xfrm>
            <a:custGeom>
              <a:avLst/>
              <a:gdLst/>
              <a:ahLst/>
              <a:cxnLst/>
              <a:rect l="l" t="t" r="r" b="b"/>
              <a:pathLst>
                <a:path w="27108" h="31936" extrusionOk="0">
                  <a:moveTo>
                    <a:pt x="11613" y="1"/>
                  </a:moveTo>
                  <a:cubicBezTo>
                    <a:pt x="4894" y="2023"/>
                    <a:pt x="1" y="8254"/>
                    <a:pt x="1" y="15626"/>
                  </a:cubicBezTo>
                  <a:cubicBezTo>
                    <a:pt x="1" y="24629"/>
                    <a:pt x="7307" y="31936"/>
                    <a:pt x="16311" y="31936"/>
                  </a:cubicBezTo>
                  <a:cubicBezTo>
                    <a:pt x="20453" y="31936"/>
                    <a:pt x="24205" y="30403"/>
                    <a:pt x="27108" y="27858"/>
                  </a:cubicBezTo>
                  <a:cubicBezTo>
                    <a:pt x="10015" y="22476"/>
                    <a:pt x="10439" y="7079"/>
                    <a:pt x="116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4" name="Google Shape;6504;p122"/>
            <p:cNvSpPr/>
            <p:nvPr/>
          </p:nvSpPr>
          <p:spPr>
            <a:xfrm>
              <a:off x="6335304" y="1804906"/>
              <a:ext cx="27917" cy="71524"/>
            </a:xfrm>
            <a:custGeom>
              <a:avLst/>
              <a:gdLst/>
              <a:ahLst/>
              <a:cxnLst/>
              <a:rect l="l" t="t" r="r" b="b"/>
              <a:pathLst>
                <a:path w="11189" h="28667" extrusionOk="0">
                  <a:moveTo>
                    <a:pt x="7852" y="1"/>
                  </a:moveTo>
                  <a:cubicBezTo>
                    <a:pt x="6418" y="1"/>
                    <a:pt x="5147" y="1006"/>
                    <a:pt x="4861" y="2440"/>
                  </a:cubicBezTo>
                  <a:lnTo>
                    <a:pt x="326" y="25013"/>
                  </a:lnTo>
                  <a:cubicBezTo>
                    <a:pt x="0" y="26677"/>
                    <a:pt x="1077" y="28275"/>
                    <a:pt x="2740" y="28602"/>
                  </a:cubicBezTo>
                  <a:cubicBezTo>
                    <a:pt x="2936" y="28667"/>
                    <a:pt x="3132" y="28667"/>
                    <a:pt x="3328" y="28667"/>
                  </a:cubicBezTo>
                  <a:cubicBezTo>
                    <a:pt x="4763" y="28667"/>
                    <a:pt x="6035" y="27688"/>
                    <a:pt x="6329" y="26220"/>
                  </a:cubicBezTo>
                  <a:lnTo>
                    <a:pt x="10863" y="3647"/>
                  </a:lnTo>
                  <a:cubicBezTo>
                    <a:pt x="11189" y="1984"/>
                    <a:pt x="10112" y="385"/>
                    <a:pt x="8449" y="59"/>
                  </a:cubicBezTo>
                  <a:cubicBezTo>
                    <a:pt x="8248" y="20"/>
                    <a:pt x="8048" y="1"/>
                    <a:pt x="7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5" name="Google Shape;6505;p122"/>
            <p:cNvSpPr/>
            <p:nvPr/>
          </p:nvSpPr>
          <p:spPr>
            <a:xfrm>
              <a:off x="6334897" y="1861203"/>
              <a:ext cx="56973" cy="77570"/>
            </a:xfrm>
            <a:custGeom>
              <a:avLst/>
              <a:gdLst/>
              <a:ahLst/>
              <a:cxnLst/>
              <a:rect l="l" t="t" r="r" b="b"/>
              <a:pathLst>
                <a:path w="22835" h="31090" extrusionOk="0">
                  <a:moveTo>
                    <a:pt x="3486" y="0"/>
                  </a:moveTo>
                  <a:cubicBezTo>
                    <a:pt x="2930" y="0"/>
                    <a:pt x="2366" y="149"/>
                    <a:pt x="1860" y="460"/>
                  </a:cubicBezTo>
                  <a:cubicBezTo>
                    <a:pt x="424" y="1373"/>
                    <a:pt x="0" y="3265"/>
                    <a:pt x="914" y="4700"/>
                  </a:cubicBezTo>
                  <a:lnTo>
                    <a:pt x="16767" y="29687"/>
                  </a:lnTo>
                  <a:cubicBezTo>
                    <a:pt x="17354" y="30600"/>
                    <a:pt x="18333" y="31090"/>
                    <a:pt x="19344" y="31090"/>
                  </a:cubicBezTo>
                  <a:cubicBezTo>
                    <a:pt x="19931" y="31090"/>
                    <a:pt x="20485" y="30959"/>
                    <a:pt x="21007" y="30633"/>
                  </a:cubicBezTo>
                  <a:cubicBezTo>
                    <a:pt x="22410" y="29720"/>
                    <a:pt x="22834" y="27828"/>
                    <a:pt x="21953" y="26392"/>
                  </a:cubicBezTo>
                  <a:lnTo>
                    <a:pt x="6067" y="1406"/>
                  </a:lnTo>
                  <a:cubicBezTo>
                    <a:pt x="5498" y="498"/>
                    <a:pt x="4505" y="0"/>
                    <a:pt x="3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6" name="Google Shape;6506;p122"/>
            <p:cNvSpPr/>
            <p:nvPr/>
          </p:nvSpPr>
          <p:spPr>
            <a:xfrm>
              <a:off x="6457140" y="1804906"/>
              <a:ext cx="27917" cy="71524"/>
            </a:xfrm>
            <a:custGeom>
              <a:avLst/>
              <a:gdLst/>
              <a:ahLst/>
              <a:cxnLst/>
              <a:rect l="l" t="t" r="r" b="b"/>
              <a:pathLst>
                <a:path w="11189" h="28667" extrusionOk="0">
                  <a:moveTo>
                    <a:pt x="3338" y="1"/>
                  </a:moveTo>
                  <a:cubicBezTo>
                    <a:pt x="3141" y="1"/>
                    <a:pt x="2941" y="20"/>
                    <a:pt x="2740" y="59"/>
                  </a:cubicBezTo>
                  <a:cubicBezTo>
                    <a:pt x="1077" y="385"/>
                    <a:pt x="0" y="1984"/>
                    <a:pt x="326" y="3647"/>
                  </a:cubicBezTo>
                  <a:lnTo>
                    <a:pt x="4861" y="26220"/>
                  </a:lnTo>
                  <a:cubicBezTo>
                    <a:pt x="5154" y="27688"/>
                    <a:pt x="6426" y="28667"/>
                    <a:pt x="7862" y="28667"/>
                  </a:cubicBezTo>
                  <a:cubicBezTo>
                    <a:pt x="8057" y="28667"/>
                    <a:pt x="8253" y="28667"/>
                    <a:pt x="8449" y="28602"/>
                  </a:cubicBezTo>
                  <a:cubicBezTo>
                    <a:pt x="10112" y="28275"/>
                    <a:pt x="11189" y="26677"/>
                    <a:pt x="10863" y="25013"/>
                  </a:cubicBezTo>
                  <a:lnTo>
                    <a:pt x="6328" y="2440"/>
                  </a:lnTo>
                  <a:cubicBezTo>
                    <a:pt x="6042" y="1006"/>
                    <a:pt x="4771" y="1"/>
                    <a:pt x="33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7" name="Google Shape;6507;p122"/>
            <p:cNvSpPr/>
            <p:nvPr/>
          </p:nvSpPr>
          <p:spPr>
            <a:xfrm>
              <a:off x="6428492" y="1861203"/>
              <a:ext cx="56971" cy="77570"/>
            </a:xfrm>
            <a:custGeom>
              <a:avLst/>
              <a:gdLst/>
              <a:ahLst/>
              <a:cxnLst/>
              <a:rect l="l" t="t" r="r" b="b"/>
              <a:pathLst>
                <a:path w="22834" h="31090" extrusionOk="0">
                  <a:moveTo>
                    <a:pt x="19348" y="0"/>
                  </a:moveTo>
                  <a:cubicBezTo>
                    <a:pt x="18329" y="0"/>
                    <a:pt x="17336" y="498"/>
                    <a:pt x="16767" y="1406"/>
                  </a:cubicBezTo>
                  <a:lnTo>
                    <a:pt x="881" y="26392"/>
                  </a:lnTo>
                  <a:cubicBezTo>
                    <a:pt x="0" y="27828"/>
                    <a:pt x="424" y="29720"/>
                    <a:pt x="1827" y="30633"/>
                  </a:cubicBezTo>
                  <a:cubicBezTo>
                    <a:pt x="2349" y="30959"/>
                    <a:pt x="2903" y="31090"/>
                    <a:pt x="3490" y="31090"/>
                  </a:cubicBezTo>
                  <a:cubicBezTo>
                    <a:pt x="4502" y="31090"/>
                    <a:pt x="5480" y="30600"/>
                    <a:pt x="6067" y="29687"/>
                  </a:cubicBezTo>
                  <a:lnTo>
                    <a:pt x="21921" y="4700"/>
                  </a:lnTo>
                  <a:cubicBezTo>
                    <a:pt x="22834" y="3265"/>
                    <a:pt x="22410" y="1373"/>
                    <a:pt x="20975" y="460"/>
                  </a:cubicBezTo>
                  <a:cubicBezTo>
                    <a:pt x="20468" y="149"/>
                    <a:pt x="19904" y="0"/>
                    <a:pt x="193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8" name="Google Shape;6508;p122"/>
            <p:cNvSpPr/>
            <p:nvPr/>
          </p:nvSpPr>
          <p:spPr>
            <a:xfrm>
              <a:off x="6360289" y="1864134"/>
              <a:ext cx="50382" cy="67071"/>
            </a:xfrm>
            <a:custGeom>
              <a:avLst/>
              <a:gdLst/>
              <a:ahLst/>
              <a:cxnLst/>
              <a:rect l="l" t="t" r="r" b="b"/>
              <a:pathLst>
                <a:path w="20193" h="26882" extrusionOk="0">
                  <a:moveTo>
                    <a:pt x="8436" y="0"/>
                  </a:moveTo>
                  <a:cubicBezTo>
                    <a:pt x="7843" y="0"/>
                    <a:pt x="7242" y="256"/>
                    <a:pt x="6818" y="818"/>
                  </a:cubicBezTo>
                  <a:cubicBezTo>
                    <a:pt x="3426" y="5319"/>
                    <a:pt x="1" y="14094"/>
                    <a:pt x="9167" y="26881"/>
                  </a:cubicBezTo>
                  <a:lnTo>
                    <a:pt x="20192" y="20618"/>
                  </a:lnTo>
                  <a:cubicBezTo>
                    <a:pt x="20192" y="20618"/>
                    <a:pt x="12037" y="14942"/>
                    <a:pt x="10472" y="1796"/>
                  </a:cubicBezTo>
                  <a:cubicBezTo>
                    <a:pt x="10331" y="668"/>
                    <a:pt x="9393" y="0"/>
                    <a:pt x="84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9" name="Google Shape;6509;p122"/>
            <p:cNvSpPr/>
            <p:nvPr/>
          </p:nvSpPr>
          <p:spPr>
            <a:xfrm>
              <a:off x="6368834" y="1878787"/>
              <a:ext cx="41836" cy="52417"/>
            </a:xfrm>
            <a:custGeom>
              <a:avLst/>
              <a:gdLst/>
              <a:ahLst/>
              <a:cxnLst/>
              <a:rect l="l" t="t" r="r" b="b"/>
              <a:pathLst>
                <a:path w="16768" h="21009" extrusionOk="0">
                  <a:moveTo>
                    <a:pt x="7797" y="1"/>
                  </a:moveTo>
                  <a:lnTo>
                    <a:pt x="1" y="7797"/>
                  </a:lnTo>
                  <a:cubicBezTo>
                    <a:pt x="490" y="11548"/>
                    <a:pt x="2154" y="15952"/>
                    <a:pt x="5742" y="21008"/>
                  </a:cubicBezTo>
                  <a:lnTo>
                    <a:pt x="16767" y="14745"/>
                  </a:lnTo>
                  <a:cubicBezTo>
                    <a:pt x="16767" y="14745"/>
                    <a:pt x="10309" y="10276"/>
                    <a:pt x="77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0" name="Google Shape;6510;p122"/>
            <p:cNvSpPr/>
            <p:nvPr/>
          </p:nvSpPr>
          <p:spPr>
            <a:xfrm>
              <a:off x="6409690" y="1864134"/>
              <a:ext cx="50382" cy="67071"/>
            </a:xfrm>
            <a:custGeom>
              <a:avLst/>
              <a:gdLst/>
              <a:ahLst/>
              <a:cxnLst/>
              <a:rect l="l" t="t" r="r" b="b"/>
              <a:pathLst>
                <a:path w="20193" h="26882" extrusionOk="0">
                  <a:moveTo>
                    <a:pt x="11772" y="0"/>
                  </a:moveTo>
                  <a:cubicBezTo>
                    <a:pt x="10812" y="0"/>
                    <a:pt x="9863" y="668"/>
                    <a:pt x="9722" y="1796"/>
                  </a:cubicBezTo>
                  <a:cubicBezTo>
                    <a:pt x="8156" y="14942"/>
                    <a:pt x="1" y="20618"/>
                    <a:pt x="1" y="20618"/>
                  </a:cubicBezTo>
                  <a:lnTo>
                    <a:pt x="11026" y="26881"/>
                  </a:lnTo>
                  <a:cubicBezTo>
                    <a:pt x="20193" y="14094"/>
                    <a:pt x="16767" y="5319"/>
                    <a:pt x="13375" y="818"/>
                  </a:cubicBezTo>
                  <a:cubicBezTo>
                    <a:pt x="12963" y="256"/>
                    <a:pt x="12366" y="0"/>
                    <a:pt x="117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1" name="Google Shape;6511;p122"/>
            <p:cNvSpPr/>
            <p:nvPr/>
          </p:nvSpPr>
          <p:spPr>
            <a:xfrm>
              <a:off x="6409690" y="1878787"/>
              <a:ext cx="41836" cy="52417"/>
            </a:xfrm>
            <a:custGeom>
              <a:avLst/>
              <a:gdLst/>
              <a:ahLst/>
              <a:cxnLst/>
              <a:rect l="l" t="t" r="r" b="b"/>
              <a:pathLst>
                <a:path w="16768" h="21009" extrusionOk="0">
                  <a:moveTo>
                    <a:pt x="8971" y="1"/>
                  </a:moveTo>
                  <a:cubicBezTo>
                    <a:pt x="6460" y="10276"/>
                    <a:pt x="1" y="14745"/>
                    <a:pt x="1" y="14745"/>
                  </a:cubicBezTo>
                  <a:lnTo>
                    <a:pt x="11026" y="21008"/>
                  </a:lnTo>
                  <a:cubicBezTo>
                    <a:pt x="14615" y="15952"/>
                    <a:pt x="16278" y="11548"/>
                    <a:pt x="16767" y="7797"/>
                  </a:cubicBezTo>
                  <a:lnTo>
                    <a:pt x="89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2" name="Google Shape;6512;p122"/>
            <p:cNvSpPr/>
            <p:nvPr/>
          </p:nvSpPr>
          <p:spPr>
            <a:xfrm>
              <a:off x="6343198" y="1886886"/>
              <a:ext cx="133964" cy="138949"/>
            </a:xfrm>
            <a:custGeom>
              <a:avLst/>
              <a:gdLst/>
              <a:ahLst/>
              <a:cxnLst/>
              <a:rect l="l" t="t" r="r" b="b"/>
              <a:pathLst>
                <a:path w="53693" h="55691" extrusionOk="0">
                  <a:moveTo>
                    <a:pt x="26847" y="1"/>
                  </a:moveTo>
                  <a:cubicBezTo>
                    <a:pt x="24759" y="1"/>
                    <a:pt x="22671" y="800"/>
                    <a:pt x="21073" y="2398"/>
                  </a:cubicBezTo>
                  <a:lnTo>
                    <a:pt x="9558" y="13946"/>
                  </a:lnTo>
                  <a:cubicBezTo>
                    <a:pt x="0" y="23471"/>
                    <a:pt x="0" y="38965"/>
                    <a:pt x="9558" y="48523"/>
                  </a:cubicBezTo>
                  <a:cubicBezTo>
                    <a:pt x="14337" y="53301"/>
                    <a:pt x="20592" y="55691"/>
                    <a:pt x="26847" y="55691"/>
                  </a:cubicBezTo>
                  <a:cubicBezTo>
                    <a:pt x="33101" y="55691"/>
                    <a:pt x="39356" y="53301"/>
                    <a:pt x="44135" y="48523"/>
                  </a:cubicBezTo>
                  <a:cubicBezTo>
                    <a:pt x="53693" y="38965"/>
                    <a:pt x="53693" y="23471"/>
                    <a:pt x="44135" y="13946"/>
                  </a:cubicBezTo>
                  <a:lnTo>
                    <a:pt x="32620" y="2398"/>
                  </a:lnTo>
                  <a:cubicBezTo>
                    <a:pt x="31022" y="800"/>
                    <a:pt x="28934" y="1"/>
                    <a:pt x="268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513" name="Google Shape;6513;p122"/>
          <p:cNvGrpSpPr/>
          <p:nvPr/>
        </p:nvGrpSpPr>
        <p:grpSpPr>
          <a:xfrm>
            <a:off x="5515517" y="1861916"/>
            <a:ext cx="571255" cy="520854"/>
            <a:chOff x="940250" y="238325"/>
            <a:chExt cx="5724000" cy="5218975"/>
          </a:xfrm>
        </p:grpSpPr>
        <p:sp>
          <p:nvSpPr>
            <p:cNvPr id="6514" name="Google Shape;6514;p122"/>
            <p:cNvSpPr/>
            <p:nvPr/>
          </p:nvSpPr>
          <p:spPr>
            <a:xfrm>
              <a:off x="940250" y="238325"/>
              <a:ext cx="5724000" cy="5218975"/>
            </a:xfrm>
            <a:custGeom>
              <a:avLst/>
              <a:gdLst/>
              <a:ahLst/>
              <a:cxnLst/>
              <a:rect l="l" t="t" r="r" b="b"/>
              <a:pathLst>
                <a:path w="228960" h="208759" extrusionOk="0">
                  <a:moveTo>
                    <a:pt x="114399" y="0"/>
                  </a:moveTo>
                  <a:cubicBezTo>
                    <a:pt x="87683" y="0"/>
                    <a:pt x="60967" y="10186"/>
                    <a:pt x="40580" y="30557"/>
                  </a:cubicBezTo>
                  <a:cubicBezTo>
                    <a:pt x="2480" y="68689"/>
                    <a:pt x="1" y="128906"/>
                    <a:pt x="33142" y="169909"/>
                  </a:cubicBezTo>
                  <a:lnTo>
                    <a:pt x="48865" y="169909"/>
                  </a:lnTo>
                  <a:lnTo>
                    <a:pt x="48865" y="185632"/>
                  </a:lnTo>
                  <a:cubicBezTo>
                    <a:pt x="67940" y="201049"/>
                    <a:pt x="91173" y="208758"/>
                    <a:pt x="114406" y="208758"/>
                  </a:cubicBezTo>
                  <a:cubicBezTo>
                    <a:pt x="141115" y="208758"/>
                    <a:pt x="167824" y="198570"/>
                    <a:pt x="188217" y="178194"/>
                  </a:cubicBezTo>
                  <a:cubicBezTo>
                    <a:pt x="228960" y="137419"/>
                    <a:pt x="228960" y="71332"/>
                    <a:pt x="188217" y="30557"/>
                  </a:cubicBezTo>
                  <a:cubicBezTo>
                    <a:pt x="167830" y="10186"/>
                    <a:pt x="141114" y="0"/>
                    <a:pt x="1143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5" name="Google Shape;6515;p122"/>
            <p:cNvSpPr/>
            <p:nvPr/>
          </p:nvSpPr>
          <p:spPr>
            <a:xfrm>
              <a:off x="4438725" y="238325"/>
              <a:ext cx="866100" cy="1554150"/>
            </a:xfrm>
            <a:custGeom>
              <a:avLst/>
              <a:gdLst/>
              <a:ahLst/>
              <a:cxnLst/>
              <a:rect l="l" t="t" r="r" b="b"/>
              <a:pathLst>
                <a:path w="34644" h="62166" extrusionOk="0">
                  <a:moveTo>
                    <a:pt x="17322" y="0"/>
                  </a:moveTo>
                  <a:cubicBezTo>
                    <a:pt x="16417" y="0"/>
                    <a:pt x="15512" y="302"/>
                    <a:pt x="14778" y="905"/>
                  </a:cubicBezTo>
                  <a:cubicBezTo>
                    <a:pt x="5644" y="8408"/>
                    <a:pt x="1" y="18912"/>
                    <a:pt x="1" y="30557"/>
                  </a:cubicBezTo>
                  <a:cubicBezTo>
                    <a:pt x="1" y="43246"/>
                    <a:pt x="6721" y="54598"/>
                    <a:pt x="17322" y="62165"/>
                  </a:cubicBezTo>
                  <a:cubicBezTo>
                    <a:pt x="27924" y="54598"/>
                    <a:pt x="34643" y="43246"/>
                    <a:pt x="34643" y="30557"/>
                  </a:cubicBezTo>
                  <a:cubicBezTo>
                    <a:pt x="34643" y="18912"/>
                    <a:pt x="29000" y="8408"/>
                    <a:pt x="19866" y="905"/>
                  </a:cubicBezTo>
                  <a:cubicBezTo>
                    <a:pt x="19132" y="302"/>
                    <a:pt x="18227" y="0"/>
                    <a:pt x="17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6" name="Google Shape;6516;p122"/>
            <p:cNvSpPr/>
            <p:nvPr/>
          </p:nvSpPr>
          <p:spPr>
            <a:xfrm>
              <a:off x="4438725" y="441175"/>
              <a:ext cx="810650" cy="1351300"/>
            </a:xfrm>
            <a:custGeom>
              <a:avLst/>
              <a:gdLst/>
              <a:ahLst/>
              <a:cxnLst/>
              <a:rect l="l" t="t" r="r" b="b"/>
              <a:pathLst>
                <a:path w="32426" h="54052" extrusionOk="0">
                  <a:moveTo>
                    <a:pt x="7797" y="0"/>
                  </a:moveTo>
                  <a:lnTo>
                    <a:pt x="7797" y="0"/>
                  </a:lnTo>
                  <a:cubicBezTo>
                    <a:pt x="2871" y="6459"/>
                    <a:pt x="1" y="14157"/>
                    <a:pt x="1" y="22443"/>
                  </a:cubicBezTo>
                  <a:cubicBezTo>
                    <a:pt x="1" y="35132"/>
                    <a:pt x="6721" y="46484"/>
                    <a:pt x="17322" y="54051"/>
                  </a:cubicBezTo>
                  <a:cubicBezTo>
                    <a:pt x="24335" y="49028"/>
                    <a:pt x="29652" y="42374"/>
                    <a:pt x="32425" y="34773"/>
                  </a:cubicBezTo>
                  <a:cubicBezTo>
                    <a:pt x="6851" y="25052"/>
                    <a:pt x="7503" y="3523"/>
                    <a:pt x="77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7" name="Google Shape;6517;p122"/>
            <p:cNvSpPr/>
            <p:nvPr/>
          </p:nvSpPr>
          <p:spPr>
            <a:xfrm>
              <a:off x="4614075" y="776350"/>
              <a:ext cx="515400" cy="1059350"/>
            </a:xfrm>
            <a:custGeom>
              <a:avLst/>
              <a:gdLst/>
              <a:ahLst/>
              <a:cxnLst/>
              <a:rect l="l" t="t" r="r" b="b"/>
              <a:pathLst>
                <a:path w="20616" h="42374" extrusionOk="0">
                  <a:moveTo>
                    <a:pt x="10308" y="0"/>
                  </a:moveTo>
                  <a:cubicBezTo>
                    <a:pt x="8612" y="0"/>
                    <a:pt x="7242" y="1370"/>
                    <a:pt x="7242" y="3066"/>
                  </a:cubicBezTo>
                  <a:lnTo>
                    <a:pt x="7242" y="8122"/>
                  </a:lnTo>
                  <a:cubicBezTo>
                    <a:pt x="5970" y="7568"/>
                    <a:pt x="4567" y="7242"/>
                    <a:pt x="3066" y="7242"/>
                  </a:cubicBezTo>
                  <a:cubicBezTo>
                    <a:pt x="1370" y="7242"/>
                    <a:pt x="0" y="8612"/>
                    <a:pt x="0" y="10308"/>
                  </a:cubicBezTo>
                  <a:cubicBezTo>
                    <a:pt x="0" y="11972"/>
                    <a:pt x="1370" y="13342"/>
                    <a:pt x="3066" y="13342"/>
                  </a:cubicBezTo>
                  <a:cubicBezTo>
                    <a:pt x="5382" y="13342"/>
                    <a:pt x="7242" y="15234"/>
                    <a:pt x="7242" y="17550"/>
                  </a:cubicBezTo>
                  <a:lnTo>
                    <a:pt x="7242" y="39340"/>
                  </a:lnTo>
                  <a:cubicBezTo>
                    <a:pt x="7242" y="41003"/>
                    <a:pt x="8612" y="42373"/>
                    <a:pt x="10308" y="42373"/>
                  </a:cubicBezTo>
                  <a:cubicBezTo>
                    <a:pt x="12004" y="42373"/>
                    <a:pt x="13374" y="41003"/>
                    <a:pt x="13374" y="39340"/>
                  </a:cubicBezTo>
                  <a:lnTo>
                    <a:pt x="13374" y="17550"/>
                  </a:lnTo>
                  <a:cubicBezTo>
                    <a:pt x="13374" y="15234"/>
                    <a:pt x="15234" y="13342"/>
                    <a:pt x="17550" y="13342"/>
                  </a:cubicBezTo>
                  <a:cubicBezTo>
                    <a:pt x="19246" y="13342"/>
                    <a:pt x="20616" y="11972"/>
                    <a:pt x="20616" y="10308"/>
                  </a:cubicBezTo>
                  <a:cubicBezTo>
                    <a:pt x="20616" y="8612"/>
                    <a:pt x="19246" y="7242"/>
                    <a:pt x="17550" y="7242"/>
                  </a:cubicBezTo>
                  <a:cubicBezTo>
                    <a:pt x="16049" y="7242"/>
                    <a:pt x="14647" y="7568"/>
                    <a:pt x="13374" y="8122"/>
                  </a:cubicBezTo>
                  <a:lnTo>
                    <a:pt x="13374" y="3066"/>
                  </a:lnTo>
                  <a:cubicBezTo>
                    <a:pt x="13374" y="1370"/>
                    <a:pt x="12004" y="0"/>
                    <a:pt x="10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8" name="Google Shape;6518;p122"/>
            <p:cNvSpPr/>
            <p:nvPr/>
          </p:nvSpPr>
          <p:spPr>
            <a:xfrm>
              <a:off x="4855450" y="1343100"/>
              <a:ext cx="1561700" cy="866100"/>
            </a:xfrm>
            <a:custGeom>
              <a:avLst/>
              <a:gdLst/>
              <a:ahLst/>
              <a:cxnLst/>
              <a:rect l="l" t="t" r="r" b="b"/>
              <a:pathLst>
                <a:path w="62468" h="34644" extrusionOk="0">
                  <a:moveTo>
                    <a:pt x="31609" y="1"/>
                  </a:moveTo>
                  <a:cubicBezTo>
                    <a:pt x="18920" y="1"/>
                    <a:pt x="7568" y="6721"/>
                    <a:pt x="1" y="17322"/>
                  </a:cubicBezTo>
                  <a:cubicBezTo>
                    <a:pt x="7568" y="27924"/>
                    <a:pt x="18920" y="34643"/>
                    <a:pt x="31609" y="34643"/>
                  </a:cubicBezTo>
                  <a:cubicBezTo>
                    <a:pt x="43255" y="34643"/>
                    <a:pt x="53758" y="29000"/>
                    <a:pt x="61261" y="19866"/>
                  </a:cubicBezTo>
                  <a:cubicBezTo>
                    <a:pt x="62468" y="18399"/>
                    <a:pt x="62468" y="16246"/>
                    <a:pt x="61261" y="14778"/>
                  </a:cubicBezTo>
                  <a:cubicBezTo>
                    <a:pt x="53758" y="5644"/>
                    <a:pt x="43255" y="1"/>
                    <a:pt x="316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9" name="Google Shape;6519;p122"/>
            <p:cNvSpPr/>
            <p:nvPr/>
          </p:nvSpPr>
          <p:spPr>
            <a:xfrm>
              <a:off x="4855450" y="1398575"/>
              <a:ext cx="1351300" cy="810625"/>
            </a:xfrm>
            <a:custGeom>
              <a:avLst/>
              <a:gdLst/>
              <a:ahLst/>
              <a:cxnLst/>
              <a:rect l="l" t="t" r="r" b="b"/>
              <a:pathLst>
                <a:path w="54052" h="32425" extrusionOk="0">
                  <a:moveTo>
                    <a:pt x="19279" y="0"/>
                  </a:moveTo>
                  <a:cubicBezTo>
                    <a:pt x="11679" y="2805"/>
                    <a:pt x="5024" y="8090"/>
                    <a:pt x="1" y="15103"/>
                  </a:cubicBezTo>
                  <a:cubicBezTo>
                    <a:pt x="7568" y="25705"/>
                    <a:pt x="18920" y="32424"/>
                    <a:pt x="31609" y="32424"/>
                  </a:cubicBezTo>
                  <a:cubicBezTo>
                    <a:pt x="39895" y="32424"/>
                    <a:pt x="47593" y="29554"/>
                    <a:pt x="54052" y="24628"/>
                  </a:cubicBezTo>
                  <a:lnTo>
                    <a:pt x="54052" y="24628"/>
                  </a:lnTo>
                  <a:cubicBezTo>
                    <a:pt x="53631" y="24663"/>
                    <a:pt x="52953" y="24703"/>
                    <a:pt x="52069" y="24703"/>
                  </a:cubicBezTo>
                  <a:cubicBezTo>
                    <a:pt x="45554" y="24703"/>
                    <a:pt x="27839" y="22519"/>
                    <a:pt x="192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0" name="Google Shape;6520;p122"/>
            <p:cNvSpPr/>
            <p:nvPr/>
          </p:nvSpPr>
          <p:spPr>
            <a:xfrm>
              <a:off x="4812225" y="1518450"/>
              <a:ext cx="1059375" cy="515400"/>
            </a:xfrm>
            <a:custGeom>
              <a:avLst/>
              <a:gdLst/>
              <a:ahLst/>
              <a:cxnLst/>
              <a:rect l="l" t="t" r="r" b="b"/>
              <a:pathLst>
                <a:path w="42375" h="20616" extrusionOk="0">
                  <a:moveTo>
                    <a:pt x="32066" y="0"/>
                  </a:moveTo>
                  <a:cubicBezTo>
                    <a:pt x="30403" y="0"/>
                    <a:pt x="29032" y="1370"/>
                    <a:pt x="29032" y="3066"/>
                  </a:cubicBezTo>
                  <a:cubicBezTo>
                    <a:pt x="29032" y="5382"/>
                    <a:pt x="27141" y="7242"/>
                    <a:pt x="24825" y="7242"/>
                  </a:cubicBezTo>
                  <a:lnTo>
                    <a:pt x="3034" y="7242"/>
                  </a:lnTo>
                  <a:cubicBezTo>
                    <a:pt x="1371" y="7242"/>
                    <a:pt x="1" y="8612"/>
                    <a:pt x="1" y="10308"/>
                  </a:cubicBezTo>
                  <a:cubicBezTo>
                    <a:pt x="1" y="12004"/>
                    <a:pt x="1371" y="13374"/>
                    <a:pt x="3034" y="13374"/>
                  </a:cubicBezTo>
                  <a:lnTo>
                    <a:pt x="24825" y="13374"/>
                  </a:lnTo>
                  <a:cubicBezTo>
                    <a:pt x="27141" y="13374"/>
                    <a:pt x="29032" y="15234"/>
                    <a:pt x="29032" y="17550"/>
                  </a:cubicBezTo>
                  <a:cubicBezTo>
                    <a:pt x="29032" y="19246"/>
                    <a:pt x="30403" y="20616"/>
                    <a:pt x="32066" y="20616"/>
                  </a:cubicBezTo>
                  <a:cubicBezTo>
                    <a:pt x="33762" y="20616"/>
                    <a:pt x="35132" y="19246"/>
                    <a:pt x="35132" y="17550"/>
                  </a:cubicBezTo>
                  <a:cubicBezTo>
                    <a:pt x="35132" y="16049"/>
                    <a:pt x="34806" y="14647"/>
                    <a:pt x="34252" y="13374"/>
                  </a:cubicBezTo>
                  <a:lnTo>
                    <a:pt x="39308" y="13374"/>
                  </a:lnTo>
                  <a:cubicBezTo>
                    <a:pt x="41004" y="13374"/>
                    <a:pt x="42374" y="12004"/>
                    <a:pt x="42374" y="10308"/>
                  </a:cubicBezTo>
                  <a:cubicBezTo>
                    <a:pt x="42374" y="8612"/>
                    <a:pt x="41004" y="7242"/>
                    <a:pt x="39308" y="7242"/>
                  </a:cubicBezTo>
                  <a:lnTo>
                    <a:pt x="34252" y="7242"/>
                  </a:lnTo>
                  <a:cubicBezTo>
                    <a:pt x="34806" y="5970"/>
                    <a:pt x="35132" y="4567"/>
                    <a:pt x="35132" y="3066"/>
                  </a:cubicBezTo>
                  <a:cubicBezTo>
                    <a:pt x="35132" y="1370"/>
                    <a:pt x="33762" y="0"/>
                    <a:pt x="32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1" name="Google Shape;6521;p122"/>
            <p:cNvSpPr/>
            <p:nvPr/>
          </p:nvSpPr>
          <p:spPr>
            <a:xfrm>
              <a:off x="3310100" y="856825"/>
              <a:ext cx="1033250" cy="1443700"/>
            </a:xfrm>
            <a:custGeom>
              <a:avLst/>
              <a:gdLst/>
              <a:ahLst/>
              <a:cxnLst/>
              <a:rect l="l" t="t" r="r" b="b"/>
              <a:pathLst>
                <a:path w="41330" h="57748" extrusionOk="0">
                  <a:moveTo>
                    <a:pt x="10320" y="1"/>
                  </a:moveTo>
                  <a:cubicBezTo>
                    <a:pt x="8866" y="1"/>
                    <a:pt x="7474" y="791"/>
                    <a:pt x="6752" y="2131"/>
                  </a:cubicBezTo>
                  <a:cubicBezTo>
                    <a:pt x="1207" y="12537"/>
                    <a:pt x="0" y="24410"/>
                    <a:pt x="4469" y="35175"/>
                  </a:cubicBezTo>
                  <a:cubicBezTo>
                    <a:pt x="9297" y="46885"/>
                    <a:pt x="19866" y="54779"/>
                    <a:pt x="32555" y="57748"/>
                  </a:cubicBezTo>
                  <a:cubicBezTo>
                    <a:pt x="39437" y="46690"/>
                    <a:pt x="41329" y="33642"/>
                    <a:pt x="36469" y="21898"/>
                  </a:cubicBezTo>
                  <a:cubicBezTo>
                    <a:pt x="32000" y="11166"/>
                    <a:pt x="22769" y="3631"/>
                    <a:pt x="11482" y="174"/>
                  </a:cubicBezTo>
                  <a:cubicBezTo>
                    <a:pt x="11098" y="57"/>
                    <a:pt x="10707" y="1"/>
                    <a:pt x="10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2" name="Google Shape;6522;p122"/>
            <p:cNvSpPr/>
            <p:nvPr/>
          </p:nvSpPr>
          <p:spPr>
            <a:xfrm>
              <a:off x="3334550" y="1143325"/>
              <a:ext cx="962325" cy="1157200"/>
            </a:xfrm>
            <a:custGeom>
              <a:avLst/>
              <a:gdLst/>
              <a:ahLst/>
              <a:cxnLst/>
              <a:rect l="l" t="t" r="r" b="b"/>
              <a:pathLst>
                <a:path w="38493" h="46288" extrusionOk="0">
                  <a:moveTo>
                    <a:pt x="2088" y="0"/>
                  </a:moveTo>
                  <a:lnTo>
                    <a:pt x="2088" y="0"/>
                  </a:lnTo>
                  <a:cubicBezTo>
                    <a:pt x="1" y="7861"/>
                    <a:pt x="327" y="16082"/>
                    <a:pt x="3491" y="23715"/>
                  </a:cubicBezTo>
                  <a:cubicBezTo>
                    <a:pt x="8319" y="35425"/>
                    <a:pt x="18888" y="43319"/>
                    <a:pt x="31577" y="46288"/>
                  </a:cubicBezTo>
                  <a:cubicBezTo>
                    <a:pt x="36143" y="38981"/>
                    <a:pt x="38492" y="30793"/>
                    <a:pt x="38166" y="22703"/>
                  </a:cubicBezTo>
                  <a:lnTo>
                    <a:pt x="38166" y="22703"/>
                  </a:lnTo>
                  <a:cubicBezTo>
                    <a:pt x="37624" y="22720"/>
                    <a:pt x="37090" y="22728"/>
                    <a:pt x="36564" y="22728"/>
                  </a:cubicBezTo>
                  <a:cubicBezTo>
                    <a:pt x="10498" y="22728"/>
                    <a:pt x="3143" y="3293"/>
                    <a:pt x="20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3" name="Google Shape;6523;p122"/>
            <p:cNvSpPr/>
            <p:nvPr/>
          </p:nvSpPr>
          <p:spPr>
            <a:xfrm>
              <a:off x="3580025" y="1355975"/>
              <a:ext cx="696450" cy="1178600"/>
            </a:xfrm>
            <a:custGeom>
              <a:avLst/>
              <a:gdLst/>
              <a:ahLst/>
              <a:cxnLst/>
              <a:rect l="l" t="t" r="r" b="b"/>
              <a:pathLst>
                <a:path w="27858" h="47144" extrusionOk="0">
                  <a:moveTo>
                    <a:pt x="7370" y="1"/>
                  </a:moveTo>
                  <a:cubicBezTo>
                    <a:pt x="6979" y="1"/>
                    <a:pt x="6582" y="76"/>
                    <a:pt x="6198" y="236"/>
                  </a:cubicBezTo>
                  <a:cubicBezTo>
                    <a:pt x="4665" y="889"/>
                    <a:pt x="3915" y="2683"/>
                    <a:pt x="4567" y="4216"/>
                  </a:cubicBezTo>
                  <a:lnTo>
                    <a:pt x="6492" y="8913"/>
                  </a:lnTo>
                  <a:cubicBezTo>
                    <a:pt x="6405" y="8911"/>
                    <a:pt x="6318" y="8910"/>
                    <a:pt x="6231" y="8910"/>
                  </a:cubicBezTo>
                  <a:cubicBezTo>
                    <a:pt x="4912" y="8910"/>
                    <a:pt x="3569" y="9145"/>
                    <a:pt x="2284" y="9696"/>
                  </a:cubicBezTo>
                  <a:cubicBezTo>
                    <a:pt x="718" y="10348"/>
                    <a:pt x="0" y="12110"/>
                    <a:pt x="653" y="13676"/>
                  </a:cubicBezTo>
                  <a:cubicBezTo>
                    <a:pt x="1120" y="14857"/>
                    <a:pt x="2257" y="15575"/>
                    <a:pt x="3460" y="15575"/>
                  </a:cubicBezTo>
                  <a:cubicBezTo>
                    <a:pt x="3851" y="15575"/>
                    <a:pt x="4248" y="15499"/>
                    <a:pt x="4632" y="15339"/>
                  </a:cubicBezTo>
                  <a:cubicBezTo>
                    <a:pt x="5152" y="15123"/>
                    <a:pt x="5692" y="15021"/>
                    <a:pt x="6223" y="15021"/>
                  </a:cubicBezTo>
                  <a:cubicBezTo>
                    <a:pt x="7858" y="15021"/>
                    <a:pt x="9415" y="15990"/>
                    <a:pt x="10080" y="17590"/>
                  </a:cubicBezTo>
                  <a:lnTo>
                    <a:pt x="21562" y="45252"/>
                  </a:lnTo>
                  <a:cubicBezTo>
                    <a:pt x="22051" y="46459"/>
                    <a:pt x="23193" y="47144"/>
                    <a:pt x="24367" y="47144"/>
                  </a:cubicBezTo>
                  <a:cubicBezTo>
                    <a:pt x="24759" y="47144"/>
                    <a:pt x="25183" y="47078"/>
                    <a:pt x="25542" y="46915"/>
                  </a:cubicBezTo>
                  <a:cubicBezTo>
                    <a:pt x="27107" y="46263"/>
                    <a:pt x="27858" y="44501"/>
                    <a:pt x="27205" y="42936"/>
                  </a:cubicBezTo>
                  <a:lnTo>
                    <a:pt x="15756" y="15274"/>
                  </a:lnTo>
                  <a:cubicBezTo>
                    <a:pt x="15332" y="14230"/>
                    <a:pt x="15332" y="13088"/>
                    <a:pt x="15756" y="12077"/>
                  </a:cubicBezTo>
                  <a:cubicBezTo>
                    <a:pt x="16180" y="11033"/>
                    <a:pt x="16963" y="10218"/>
                    <a:pt x="18006" y="9794"/>
                  </a:cubicBezTo>
                  <a:cubicBezTo>
                    <a:pt x="19572" y="9141"/>
                    <a:pt x="20322" y="7380"/>
                    <a:pt x="19670" y="5814"/>
                  </a:cubicBezTo>
                  <a:cubicBezTo>
                    <a:pt x="19178" y="4632"/>
                    <a:pt x="18034" y="3915"/>
                    <a:pt x="16830" y="3915"/>
                  </a:cubicBezTo>
                  <a:cubicBezTo>
                    <a:pt x="16439" y="3915"/>
                    <a:pt x="16042" y="3991"/>
                    <a:pt x="15658" y="4151"/>
                  </a:cubicBezTo>
                  <a:cubicBezTo>
                    <a:pt x="14320" y="4705"/>
                    <a:pt x="13113" y="5553"/>
                    <a:pt x="12135" y="6564"/>
                  </a:cubicBezTo>
                  <a:lnTo>
                    <a:pt x="10210" y="1900"/>
                  </a:lnTo>
                  <a:cubicBezTo>
                    <a:pt x="9718" y="718"/>
                    <a:pt x="8575" y="1"/>
                    <a:pt x="73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4" name="Google Shape;6524;p122"/>
            <p:cNvSpPr/>
            <p:nvPr/>
          </p:nvSpPr>
          <p:spPr>
            <a:xfrm>
              <a:off x="4347400" y="2358275"/>
              <a:ext cx="1453250" cy="936025"/>
            </a:xfrm>
            <a:custGeom>
              <a:avLst/>
              <a:gdLst/>
              <a:ahLst/>
              <a:cxnLst/>
              <a:rect l="l" t="t" r="r" b="b"/>
              <a:pathLst>
                <a:path w="58130" h="37441" extrusionOk="0">
                  <a:moveTo>
                    <a:pt x="22130" y="1"/>
                  </a:moveTo>
                  <a:cubicBezTo>
                    <a:pt x="14512" y="1"/>
                    <a:pt x="6872" y="2351"/>
                    <a:pt x="0" y="6627"/>
                  </a:cubicBezTo>
                  <a:cubicBezTo>
                    <a:pt x="2969" y="19317"/>
                    <a:pt x="10863" y="29885"/>
                    <a:pt x="22573" y="34713"/>
                  </a:cubicBezTo>
                  <a:cubicBezTo>
                    <a:pt x="27028" y="36563"/>
                    <a:pt x="31673" y="37440"/>
                    <a:pt x="36326" y="37440"/>
                  </a:cubicBezTo>
                  <a:cubicBezTo>
                    <a:pt x="42915" y="37440"/>
                    <a:pt x="49518" y="35680"/>
                    <a:pt x="55617" y="32430"/>
                  </a:cubicBezTo>
                  <a:cubicBezTo>
                    <a:pt x="57314" y="31516"/>
                    <a:pt x="58129" y="29527"/>
                    <a:pt x="57575" y="27700"/>
                  </a:cubicBezTo>
                  <a:cubicBezTo>
                    <a:pt x="54117" y="16413"/>
                    <a:pt x="46582" y="7182"/>
                    <a:pt x="35850" y="2713"/>
                  </a:cubicBezTo>
                  <a:cubicBezTo>
                    <a:pt x="31404" y="873"/>
                    <a:pt x="26771" y="1"/>
                    <a:pt x="221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5" name="Google Shape;6525;p122"/>
            <p:cNvSpPr/>
            <p:nvPr/>
          </p:nvSpPr>
          <p:spPr>
            <a:xfrm>
              <a:off x="4347400" y="2358475"/>
              <a:ext cx="1157225" cy="935750"/>
            </a:xfrm>
            <a:custGeom>
              <a:avLst/>
              <a:gdLst/>
              <a:ahLst/>
              <a:cxnLst/>
              <a:rect l="l" t="t" r="r" b="b"/>
              <a:pathLst>
                <a:path w="46289" h="37430" extrusionOk="0">
                  <a:moveTo>
                    <a:pt x="22096" y="0"/>
                  </a:moveTo>
                  <a:cubicBezTo>
                    <a:pt x="14495" y="0"/>
                    <a:pt x="6859" y="2333"/>
                    <a:pt x="0" y="6619"/>
                  </a:cubicBezTo>
                  <a:cubicBezTo>
                    <a:pt x="2969" y="19309"/>
                    <a:pt x="10863" y="29877"/>
                    <a:pt x="22573" y="34705"/>
                  </a:cubicBezTo>
                  <a:cubicBezTo>
                    <a:pt x="27022" y="36549"/>
                    <a:pt x="31671" y="37430"/>
                    <a:pt x="36331" y="37430"/>
                  </a:cubicBezTo>
                  <a:cubicBezTo>
                    <a:pt x="39667" y="37430"/>
                    <a:pt x="43009" y="36979"/>
                    <a:pt x="46288" y="36108"/>
                  </a:cubicBezTo>
                  <a:cubicBezTo>
                    <a:pt x="42928" y="35031"/>
                    <a:pt x="22769" y="27398"/>
                    <a:pt x="23585" y="30"/>
                  </a:cubicBezTo>
                  <a:cubicBezTo>
                    <a:pt x="23089" y="10"/>
                    <a:pt x="22593" y="0"/>
                    <a:pt x="220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6" name="Google Shape;6526;p122"/>
            <p:cNvSpPr/>
            <p:nvPr/>
          </p:nvSpPr>
          <p:spPr>
            <a:xfrm>
              <a:off x="4102750" y="2381875"/>
              <a:ext cx="1199625" cy="676250"/>
            </a:xfrm>
            <a:custGeom>
              <a:avLst/>
              <a:gdLst/>
              <a:ahLst/>
              <a:cxnLst/>
              <a:rect l="l" t="t" r="r" b="b"/>
              <a:pathLst>
                <a:path w="47985" h="27050" extrusionOk="0">
                  <a:moveTo>
                    <a:pt x="3465" y="0"/>
                  </a:moveTo>
                  <a:cubicBezTo>
                    <a:pt x="2270" y="0"/>
                    <a:pt x="1145" y="718"/>
                    <a:pt x="653" y="1900"/>
                  </a:cubicBezTo>
                  <a:cubicBezTo>
                    <a:pt x="1" y="3465"/>
                    <a:pt x="751" y="5227"/>
                    <a:pt x="2317" y="5879"/>
                  </a:cubicBezTo>
                  <a:lnTo>
                    <a:pt x="29978" y="17361"/>
                  </a:lnTo>
                  <a:cubicBezTo>
                    <a:pt x="30989" y="17785"/>
                    <a:pt x="31805" y="18568"/>
                    <a:pt x="32229" y="19612"/>
                  </a:cubicBezTo>
                  <a:cubicBezTo>
                    <a:pt x="32653" y="20656"/>
                    <a:pt x="32653" y="21765"/>
                    <a:pt x="32229" y="22809"/>
                  </a:cubicBezTo>
                  <a:cubicBezTo>
                    <a:pt x="31577" y="24375"/>
                    <a:pt x="32327" y="26169"/>
                    <a:pt x="33893" y="26789"/>
                  </a:cubicBezTo>
                  <a:cubicBezTo>
                    <a:pt x="34251" y="26952"/>
                    <a:pt x="34675" y="27049"/>
                    <a:pt x="35067" y="27049"/>
                  </a:cubicBezTo>
                  <a:cubicBezTo>
                    <a:pt x="36241" y="27049"/>
                    <a:pt x="37383" y="26332"/>
                    <a:pt x="37872" y="25158"/>
                  </a:cubicBezTo>
                  <a:cubicBezTo>
                    <a:pt x="38427" y="23788"/>
                    <a:pt x="38688" y="22385"/>
                    <a:pt x="38655" y="20950"/>
                  </a:cubicBezTo>
                  <a:lnTo>
                    <a:pt x="38655" y="20950"/>
                  </a:lnTo>
                  <a:lnTo>
                    <a:pt x="43352" y="22874"/>
                  </a:lnTo>
                  <a:cubicBezTo>
                    <a:pt x="43711" y="23037"/>
                    <a:pt x="44135" y="23135"/>
                    <a:pt x="44527" y="23135"/>
                  </a:cubicBezTo>
                  <a:cubicBezTo>
                    <a:pt x="45701" y="23135"/>
                    <a:pt x="46843" y="22417"/>
                    <a:pt x="47332" y="21243"/>
                  </a:cubicBezTo>
                  <a:cubicBezTo>
                    <a:pt x="47984" y="19677"/>
                    <a:pt x="47234" y="17883"/>
                    <a:pt x="45668" y="17231"/>
                  </a:cubicBezTo>
                  <a:lnTo>
                    <a:pt x="41004" y="15306"/>
                  </a:lnTo>
                  <a:cubicBezTo>
                    <a:pt x="42015" y="14328"/>
                    <a:pt x="42863" y="13153"/>
                    <a:pt x="43418" y="11783"/>
                  </a:cubicBezTo>
                  <a:cubicBezTo>
                    <a:pt x="44070" y="10218"/>
                    <a:pt x="43320" y="8424"/>
                    <a:pt x="41754" y="7771"/>
                  </a:cubicBezTo>
                  <a:cubicBezTo>
                    <a:pt x="41378" y="7611"/>
                    <a:pt x="40987" y="7536"/>
                    <a:pt x="40600" y="7536"/>
                  </a:cubicBezTo>
                  <a:cubicBezTo>
                    <a:pt x="39410" y="7536"/>
                    <a:pt x="38267" y="8253"/>
                    <a:pt x="37774" y="9435"/>
                  </a:cubicBezTo>
                  <a:cubicBezTo>
                    <a:pt x="37110" y="11035"/>
                    <a:pt x="35553" y="12004"/>
                    <a:pt x="33903" y="12004"/>
                  </a:cubicBezTo>
                  <a:cubicBezTo>
                    <a:pt x="33368" y="12004"/>
                    <a:pt x="32822" y="11901"/>
                    <a:pt x="32294" y="11686"/>
                  </a:cubicBezTo>
                  <a:lnTo>
                    <a:pt x="4633" y="236"/>
                  </a:lnTo>
                  <a:cubicBezTo>
                    <a:pt x="4249" y="76"/>
                    <a:pt x="3853" y="0"/>
                    <a:pt x="34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7" name="Google Shape;6527;p122"/>
            <p:cNvSpPr/>
            <p:nvPr/>
          </p:nvSpPr>
          <p:spPr>
            <a:xfrm>
              <a:off x="2504375" y="1662550"/>
              <a:ext cx="1032450" cy="1443700"/>
            </a:xfrm>
            <a:custGeom>
              <a:avLst/>
              <a:gdLst/>
              <a:ahLst/>
              <a:cxnLst/>
              <a:rect l="l" t="t" r="r" b="b"/>
              <a:pathLst>
                <a:path w="41298" h="57748" extrusionOk="0">
                  <a:moveTo>
                    <a:pt x="10304" y="0"/>
                  </a:moveTo>
                  <a:cubicBezTo>
                    <a:pt x="8836" y="0"/>
                    <a:pt x="7448" y="791"/>
                    <a:pt x="6753" y="2130"/>
                  </a:cubicBezTo>
                  <a:cubicBezTo>
                    <a:pt x="1208" y="12569"/>
                    <a:pt x="1" y="24442"/>
                    <a:pt x="4437" y="35174"/>
                  </a:cubicBezTo>
                  <a:cubicBezTo>
                    <a:pt x="9297" y="46885"/>
                    <a:pt x="19866" y="54811"/>
                    <a:pt x="32555" y="57747"/>
                  </a:cubicBezTo>
                  <a:cubicBezTo>
                    <a:pt x="39438" y="46689"/>
                    <a:pt x="41297" y="33641"/>
                    <a:pt x="36470" y="21930"/>
                  </a:cubicBezTo>
                  <a:cubicBezTo>
                    <a:pt x="32001" y="11166"/>
                    <a:pt x="22769" y="3631"/>
                    <a:pt x="11483" y="173"/>
                  </a:cubicBezTo>
                  <a:cubicBezTo>
                    <a:pt x="11092" y="56"/>
                    <a:pt x="10695" y="0"/>
                    <a:pt x="103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8" name="Google Shape;6528;p122"/>
            <p:cNvSpPr/>
            <p:nvPr/>
          </p:nvSpPr>
          <p:spPr>
            <a:xfrm>
              <a:off x="2528850" y="1949850"/>
              <a:ext cx="962300" cy="1156400"/>
            </a:xfrm>
            <a:custGeom>
              <a:avLst/>
              <a:gdLst/>
              <a:ahLst/>
              <a:cxnLst/>
              <a:rect l="l" t="t" r="r" b="b"/>
              <a:pathLst>
                <a:path w="38492" h="46256" extrusionOk="0">
                  <a:moveTo>
                    <a:pt x="2088" y="0"/>
                  </a:moveTo>
                  <a:cubicBezTo>
                    <a:pt x="0" y="7829"/>
                    <a:pt x="294" y="16049"/>
                    <a:pt x="3458" y="23682"/>
                  </a:cubicBezTo>
                  <a:cubicBezTo>
                    <a:pt x="8318" y="35393"/>
                    <a:pt x="18887" y="43319"/>
                    <a:pt x="31576" y="46255"/>
                  </a:cubicBezTo>
                  <a:cubicBezTo>
                    <a:pt x="36110" y="38948"/>
                    <a:pt x="38492" y="30761"/>
                    <a:pt x="38165" y="22671"/>
                  </a:cubicBezTo>
                  <a:lnTo>
                    <a:pt x="38165" y="22671"/>
                  </a:lnTo>
                  <a:cubicBezTo>
                    <a:pt x="37624" y="22687"/>
                    <a:pt x="37090" y="22695"/>
                    <a:pt x="36563" y="22695"/>
                  </a:cubicBezTo>
                  <a:cubicBezTo>
                    <a:pt x="10498" y="22695"/>
                    <a:pt x="3143" y="3261"/>
                    <a:pt x="20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9" name="Google Shape;6529;p122"/>
            <p:cNvSpPr/>
            <p:nvPr/>
          </p:nvSpPr>
          <p:spPr>
            <a:xfrm>
              <a:off x="2773500" y="2161700"/>
              <a:ext cx="697275" cy="1179400"/>
            </a:xfrm>
            <a:custGeom>
              <a:avLst/>
              <a:gdLst/>
              <a:ahLst/>
              <a:cxnLst/>
              <a:rect l="l" t="t" r="r" b="b"/>
              <a:pathLst>
                <a:path w="27891" h="47176" extrusionOk="0">
                  <a:moveTo>
                    <a:pt x="7403" y="0"/>
                  </a:moveTo>
                  <a:cubicBezTo>
                    <a:pt x="7012" y="0"/>
                    <a:pt x="6614" y="76"/>
                    <a:pt x="6231" y="236"/>
                  </a:cubicBezTo>
                  <a:cubicBezTo>
                    <a:pt x="4665" y="888"/>
                    <a:pt x="3915" y="2682"/>
                    <a:pt x="4567" y="4248"/>
                  </a:cubicBezTo>
                  <a:lnTo>
                    <a:pt x="6524" y="8912"/>
                  </a:lnTo>
                  <a:cubicBezTo>
                    <a:pt x="6444" y="8911"/>
                    <a:pt x="6365" y="8910"/>
                    <a:pt x="6285" y="8910"/>
                  </a:cubicBezTo>
                  <a:cubicBezTo>
                    <a:pt x="4930" y="8910"/>
                    <a:pt x="3579" y="9172"/>
                    <a:pt x="2316" y="9695"/>
                  </a:cubicBezTo>
                  <a:cubicBezTo>
                    <a:pt x="750" y="10348"/>
                    <a:pt x="0" y="12142"/>
                    <a:pt x="653" y="13708"/>
                  </a:cubicBezTo>
                  <a:cubicBezTo>
                    <a:pt x="1145" y="14864"/>
                    <a:pt x="2286" y="15575"/>
                    <a:pt x="3489" y="15575"/>
                  </a:cubicBezTo>
                  <a:cubicBezTo>
                    <a:pt x="3881" y="15575"/>
                    <a:pt x="4280" y="15499"/>
                    <a:pt x="4665" y="15339"/>
                  </a:cubicBezTo>
                  <a:cubicBezTo>
                    <a:pt x="5170" y="15127"/>
                    <a:pt x="5709" y="15021"/>
                    <a:pt x="6251" y="15021"/>
                  </a:cubicBezTo>
                  <a:cubicBezTo>
                    <a:pt x="6793" y="15021"/>
                    <a:pt x="7340" y="15127"/>
                    <a:pt x="7862" y="15339"/>
                  </a:cubicBezTo>
                  <a:cubicBezTo>
                    <a:pt x="8873" y="15763"/>
                    <a:pt x="9688" y="16578"/>
                    <a:pt x="10112" y="17622"/>
                  </a:cubicBezTo>
                  <a:lnTo>
                    <a:pt x="21562" y="45284"/>
                  </a:lnTo>
                  <a:cubicBezTo>
                    <a:pt x="22051" y="46458"/>
                    <a:pt x="23193" y="47176"/>
                    <a:pt x="24400" y="47176"/>
                  </a:cubicBezTo>
                  <a:cubicBezTo>
                    <a:pt x="24791" y="47176"/>
                    <a:pt x="25183" y="47078"/>
                    <a:pt x="25574" y="46947"/>
                  </a:cubicBezTo>
                  <a:cubicBezTo>
                    <a:pt x="27140" y="46295"/>
                    <a:pt x="27890" y="44501"/>
                    <a:pt x="27238" y="42935"/>
                  </a:cubicBezTo>
                  <a:lnTo>
                    <a:pt x="15756" y="15273"/>
                  </a:lnTo>
                  <a:cubicBezTo>
                    <a:pt x="14875" y="13153"/>
                    <a:pt x="15919" y="10707"/>
                    <a:pt x="18039" y="9793"/>
                  </a:cubicBezTo>
                  <a:cubicBezTo>
                    <a:pt x="19605" y="9173"/>
                    <a:pt x="20322" y="7379"/>
                    <a:pt x="19703" y="5814"/>
                  </a:cubicBezTo>
                  <a:cubicBezTo>
                    <a:pt x="19210" y="4632"/>
                    <a:pt x="18067" y="3914"/>
                    <a:pt x="16863" y="3914"/>
                  </a:cubicBezTo>
                  <a:cubicBezTo>
                    <a:pt x="16472" y="3914"/>
                    <a:pt x="16074" y="3990"/>
                    <a:pt x="15690" y="4150"/>
                  </a:cubicBezTo>
                  <a:cubicBezTo>
                    <a:pt x="14320" y="4737"/>
                    <a:pt x="13146" y="5585"/>
                    <a:pt x="12167" y="6596"/>
                  </a:cubicBezTo>
                  <a:lnTo>
                    <a:pt x="10243" y="1899"/>
                  </a:lnTo>
                  <a:cubicBezTo>
                    <a:pt x="9750" y="717"/>
                    <a:pt x="8607" y="0"/>
                    <a:pt x="74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0" name="Google Shape;6530;p122"/>
            <p:cNvSpPr/>
            <p:nvPr/>
          </p:nvSpPr>
          <p:spPr>
            <a:xfrm>
              <a:off x="3541700" y="3164350"/>
              <a:ext cx="1453225" cy="935825"/>
            </a:xfrm>
            <a:custGeom>
              <a:avLst/>
              <a:gdLst/>
              <a:ahLst/>
              <a:cxnLst/>
              <a:rect l="l" t="t" r="r" b="b"/>
              <a:pathLst>
                <a:path w="58129" h="37433" extrusionOk="0">
                  <a:moveTo>
                    <a:pt x="22113" y="0"/>
                  </a:moveTo>
                  <a:cubicBezTo>
                    <a:pt x="14506" y="0"/>
                    <a:pt x="6869" y="2337"/>
                    <a:pt x="0" y="6613"/>
                  </a:cubicBezTo>
                  <a:cubicBezTo>
                    <a:pt x="2936" y="19302"/>
                    <a:pt x="10862" y="29871"/>
                    <a:pt x="22573" y="34731"/>
                  </a:cubicBezTo>
                  <a:cubicBezTo>
                    <a:pt x="27003" y="36562"/>
                    <a:pt x="31627" y="37432"/>
                    <a:pt x="36264" y="37432"/>
                  </a:cubicBezTo>
                  <a:cubicBezTo>
                    <a:pt x="42862" y="37432"/>
                    <a:pt x="49487" y="35672"/>
                    <a:pt x="55617" y="32415"/>
                  </a:cubicBezTo>
                  <a:cubicBezTo>
                    <a:pt x="57313" y="31534"/>
                    <a:pt x="58129" y="29545"/>
                    <a:pt x="57574" y="27685"/>
                  </a:cubicBezTo>
                  <a:cubicBezTo>
                    <a:pt x="54116" y="16399"/>
                    <a:pt x="46581" y="7167"/>
                    <a:pt x="35817" y="2699"/>
                  </a:cubicBezTo>
                  <a:cubicBezTo>
                    <a:pt x="31380" y="870"/>
                    <a:pt x="26752" y="0"/>
                    <a:pt x="221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1" name="Google Shape;6531;p122"/>
            <p:cNvSpPr/>
            <p:nvPr/>
          </p:nvSpPr>
          <p:spPr>
            <a:xfrm>
              <a:off x="3541700" y="3164200"/>
              <a:ext cx="1156400" cy="936050"/>
            </a:xfrm>
            <a:custGeom>
              <a:avLst/>
              <a:gdLst/>
              <a:ahLst/>
              <a:cxnLst/>
              <a:rect l="l" t="t" r="r" b="b"/>
              <a:pathLst>
                <a:path w="46256" h="37442" extrusionOk="0">
                  <a:moveTo>
                    <a:pt x="22112" y="0"/>
                  </a:moveTo>
                  <a:cubicBezTo>
                    <a:pt x="14505" y="0"/>
                    <a:pt x="6864" y="2360"/>
                    <a:pt x="0" y="6619"/>
                  </a:cubicBezTo>
                  <a:cubicBezTo>
                    <a:pt x="2936" y="19308"/>
                    <a:pt x="10862" y="29877"/>
                    <a:pt x="22573" y="34737"/>
                  </a:cubicBezTo>
                  <a:cubicBezTo>
                    <a:pt x="26999" y="36572"/>
                    <a:pt x="31621" y="37441"/>
                    <a:pt x="36251" y="37441"/>
                  </a:cubicBezTo>
                  <a:cubicBezTo>
                    <a:pt x="39606" y="37441"/>
                    <a:pt x="42965" y="36985"/>
                    <a:pt x="46255" y="36107"/>
                  </a:cubicBezTo>
                  <a:cubicBezTo>
                    <a:pt x="42928" y="35031"/>
                    <a:pt x="22769" y="27398"/>
                    <a:pt x="23584" y="30"/>
                  </a:cubicBezTo>
                  <a:cubicBezTo>
                    <a:pt x="23094" y="10"/>
                    <a:pt x="22603" y="0"/>
                    <a:pt x="2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2" name="Google Shape;6532;p122"/>
            <p:cNvSpPr/>
            <p:nvPr/>
          </p:nvSpPr>
          <p:spPr>
            <a:xfrm>
              <a:off x="3297050" y="3187925"/>
              <a:ext cx="1199600" cy="675900"/>
            </a:xfrm>
            <a:custGeom>
              <a:avLst/>
              <a:gdLst/>
              <a:ahLst/>
              <a:cxnLst/>
              <a:rect l="l" t="t" r="r" b="b"/>
              <a:pathLst>
                <a:path w="47984" h="27036" extrusionOk="0">
                  <a:moveTo>
                    <a:pt x="3472" y="0"/>
                  </a:moveTo>
                  <a:cubicBezTo>
                    <a:pt x="2264" y="0"/>
                    <a:pt x="1114" y="700"/>
                    <a:pt x="620" y="1886"/>
                  </a:cubicBezTo>
                  <a:cubicBezTo>
                    <a:pt x="0" y="3452"/>
                    <a:pt x="718" y="5246"/>
                    <a:pt x="2284" y="5898"/>
                  </a:cubicBezTo>
                  <a:lnTo>
                    <a:pt x="29945" y="17348"/>
                  </a:lnTo>
                  <a:cubicBezTo>
                    <a:pt x="30989" y="17772"/>
                    <a:pt x="31804" y="18587"/>
                    <a:pt x="32229" y="19599"/>
                  </a:cubicBezTo>
                  <a:cubicBezTo>
                    <a:pt x="32653" y="20642"/>
                    <a:pt x="32653" y="21784"/>
                    <a:pt x="32229" y="22795"/>
                  </a:cubicBezTo>
                  <a:cubicBezTo>
                    <a:pt x="31576" y="24361"/>
                    <a:pt x="32326" y="26155"/>
                    <a:pt x="33860" y="26808"/>
                  </a:cubicBezTo>
                  <a:cubicBezTo>
                    <a:pt x="34251" y="26971"/>
                    <a:pt x="34642" y="27036"/>
                    <a:pt x="35034" y="27036"/>
                  </a:cubicBezTo>
                  <a:cubicBezTo>
                    <a:pt x="36241" y="27036"/>
                    <a:pt x="37382" y="26318"/>
                    <a:pt x="37872" y="25144"/>
                  </a:cubicBezTo>
                  <a:cubicBezTo>
                    <a:pt x="38426" y="23807"/>
                    <a:pt x="38687" y="22371"/>
                    <a:pt x="38655" y="20936"/>
                  </a:cubicBezTo>
                  <a:lnTo>
                    <a:pt x="38655" y="20936"/>
                  </a:lnTo>
                  <a:lnTo>
                    <a:pt x="43319" y="22893"/>
                  </a:lnTo>
                  <a:cubicBezTo>
                    <a:pt x="43711" y="23056"/>
                    <a:pt x="44102" y="23122"/>
                    <a:pt x="44494" y="23122"/>
                  </a:cubicBezTo>
                  <a:cubicBezTo>
                    <a:pt x="45701" y="23122"/>
                    <a:pt x="46842" y="22404"/>
                    <a:pt x="47332" y="21230"/>
                  </a:cubicBezTo>
                  <a:cubicBezTo>
                    <a:pt x="47984" y="19664"/>
                    <a:pt x="47234" y="17870"/>
                    <a:pt x="45668" y="17217"/>
                  </a:cubicBezTo>
                  <a:lnTo>
                    <a:pt x="40971" y="15293"/>
                  </a:lnTo>
                  <a:cubicBezTo>
                    <a:pt x="42014" y="14314"/>
                    <a:pt x="42863" y="13107"/>
                    <a:pt x="43417" y="11770"/>
                  </a:cubicBezTo>
                  <a:cubicBezTo>
                    <a:pt x="44070" y="10204"/>
                    <a:pt x="43319" y="8410"/>
                    <a:pt x="41754" y="7758"/>
                  </a:cubicBezTo>
                  <a:cubicBezTo>
                    <a:pt x="41374" y="7607"/>
                    <a:pt x="40981" y="7536"/>
                    <a:pt x="40594" y="7536"/>
                  </a:cubicBezTo>
                  <a:cubicBezTo>
                    <a:pt x="39387" y="7536"/>
                    <a:pt x="38243" y="8235"/>
                    <a:pt x="37774" y="9421"/>
                  </a:cubicBezTo>
                  <a:cubicBezTo>
                    <a:pt x="37081" y="11029"/>
                    <a:pt x="35507" y="12018"/>
                    <a:pt x="33862" y="12018"/>
                  </a:cubicBezTo>
                  <a:cubicBezTo>
                    <a:pt x="33338" y="12018"/>
                    <a:pt x="32806" y="11917"/>
                    <a:pt x="32294" y="11705"/>
                  </a:cubicBezTo>
                  <a:lnTo>
                    <a:pt x="4632" y="222"/>
                  </a:lnTo>
                  <a:cubicBezTo>
                    <a:pt x="4253" y="72"/>
                    <a:pt x="3859" y="0"/>
                    <a:pt x="34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3" name="Google Shape;6533;p122"/>
            <p:cNvSpPr/>
            <p:nvPr/>
          </p:nvSpPr>
          <p:spPr>
            <a:xfrm>
              <a:off x="1697850" y="2468750"/>
              <a:ext cx="1033250" cy="1443200"/>
            </a:xfrm>
            <a:custGeom>
              <a:avLst/>
              <a:gdLst/>
              <a:ahLst/>
              <a:cxnLst/>
              <a:rect l="l" t="t" r="r" b="b"/>
              <a:pathLst>
                <a:path w="41330" h="57728" extrusionOk="0">
                  <a:moveTo>
                    <a:pt x="10300" y="1"/>
                  </a:moveTo>
                  <a:cubicBezTo>
                    <a:pt x="8854" y="1"/>
                    <a:pt x="7471" y="810"/>
                    <a:pt x="6753" y="2143"/>
                  </a:cubicBezTo>
                  <a:cubicBezTo>
                    <a:pt x="1240" y="12549"/>
                    <a:pt x="1" y="24423"/>
                    <a:pt x="4469" y="35155"/>
                  </a:cubicBezTo>
                  <a:cubicBezTo>
                    <a:pt x="9330" y="46898"/>
                    <a:pt x="19899" y="54792"/>
                    <a:pt x="32555" y="57727"/>
                  </a:cubicBezTo>
                  <a:cubicBezTo>
                    <a:pt x="39471" y="46702"/>
                    <a:pt x="41330" y="33621"/>
                    <a:pt x="36470" y="21911"/>
                  </a:cubicBezTo>
                  <a:cubicBezTo>
                    <a:pt x="32033" y="11146"/>
                    <a:pt x="22769" y="3611"/>
                    <a:pt x="11483" y="186"/>
                  </a:cubicBezTo>
                  <a:cubicBezTo>
                    <a:pt x="11092" y="60"/>
                    <a:pt x="10694" y="1"/>
                    <a:pt x="103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4" name="Google Shape;6534;p122"/>
            <p:cNvSpPr/>
            <p:nvPr/>
          </p:nvSpPr>
          <p:spPr>
            <a:xfrm>
              <a:off x="1723125" y="2755550"/>
              <a:ext cx="961500" cy="1156400"/>
            </a:xfrm>
            <a:custGeom>
              <a:avLst/>
              <a:gdLst/>
              <a:ahLst/>
              <a:cxnLst/>
              <a:rect l="l" t="t" r="r" b="b"/>
              <a:pathLst>
                <a:path w="38460" h="46256" extrusionOk="0">
                  <a:moveTo>
                    <a:pt x="2056" y="1"/>
                  </a:moveTo>
                  <a:lnTo>
                    <a:pt x="2056" y="1"/>
                  </a:lnTo>
                  <a:cubicBezTo>
                    <a:pt x="1" y="7862"/>
                    <a:pt x="294" y="16049"/>
                    <a:pt x="3458" y="23683"/>
                  </a:cubicBezTo>
                  <a:cubicBezTo>
                    <a:pt x="8319" y="35426"/>
                    <a:pt x="18888" y="43320"/>
                    <a:pt x="31544" y="46255"/>
                  </a:cubicBezTo>
                  <a:cubicBezTo>
                    <a:pt x="36111" y="38949"/>
                    <a:pt x="38460" y="30794"/>
                    <a:pt x="38166" y="22704"/>
                  </a:cubicBezTo>
                  <a:lnTo>
                    <a:pt x="38166" y="22704"/>
                  </a:lnTo>
                  <a:cubicBezTo>
                    <a:pt x="37645" y="22719"/>
                    <a:pt x="37131" y="22726"/>
                    <a:pt x="36624" y="22726"/>
                  </a:cubicBezTo>
                  <a:cubicBezTo>
                    <a:pt x="10477" y="22726"/>
                    <a:pt x="3112" y="3264"/>
                    <a:pt x="20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5" name="Google Shape;6535;p122"/>
            <p:cNvSpPr/>
            <p:nvPr/>
          </p:nvSpPr>
          <p:spPr>
            <a:xfrm>
              <a:off x="1967775" y="2967750"/>
              <a:ext cx="696475" cy="1179050"/>
            </a:xfrm>
            <a:custGeom>
              <a:avLst/>
              <a:gdLst/>
              <a:ahLst/>
              <a:cxnLst/>
              <a:rect l="l" t="t" r="r" b="b"/>
              <a:pathLst>
                <a:path w="27859" h="47162" extrusionOk="0">
                  <a:moveTo>
                    <a:pt x="7386" y="0"/>
                  </a:moveTo>
                  <a:cubicBezTo>
                    <a:pt x="7002" y="0"/>
                    <a:pt x="6611" y="72"/>
                    <a:pt x="6231" y="222"/>
                  </a:cubicBezTo>
                  <a:cubicBezTo>
                    <a:pt x="4665" y="874"/>
                    <a:pt x="3915" y="2669"/>
                    <a:pt x="4568" y="4234"/>
                  </a:cubicBezTo>
                  <a:lnTo>
                    <a:pt x="6525" y="8932"/>
                  </a:lnTo>
                  <a:cubicBezTo>
                    <a:pt x="6384" y="8925"/>
                    <a:pt x="6242" y="8922"/>
                    <a:pt x="6101" y="8922"/>
                  </a:cubicBezTo>
                  <a:cubicBezTo>
                    <a:pt x="4834" y="8922"/>
                    <a:pt x="3549" y="9183"/>
                    <a:pt x="2317" y="9682"/>
                  </a:cubicBezTo>
                  <a:cubicBezTo>
                    <a:pt x="751" y="10334"/>
                    <a:pt x="1" y="12128"/>
                    <a:pt x="653" y="13694"/>
                  </a:cubicBezTo>
                  <a:cubicBezTo>
                    <a:pt x="1147" y="14880"/>
                    <a:pt x="2297" y="15580"/>
                    <a:pt x="3492" y="15580"/>
                  </a:cubicBezTo>
                  <a:cubicBezTo>
                    <a:pt x="3874" y="15580"/>
                    <a:pt x="4261" y="15508"/>
                    <a:pt x="4633" y="15358"/>
                  </a:cubicBezTo>
                  <a:cubicBezTo>
                    <a:pt x="5161" y="15142"/>
                    <a:pt x="5706" y="15039"/>
                    <a:pt x="6242" y="15039"/>
                  </a:cubicBezTo>
                  <a:cubicBezTo>
                    <a:pt x="7891" y="15039"/>
                    <a:pt x="9448" y="16008"/>
                    <a:pt x="10113" y="17608"/>
                  </a:cubicBezTo>
                  <a:lnTo>
                    <a:pt x="21562" y="45270"/>
                  </a:lnTo>
                  <a:cubicBezTo>
                    <a:pt x="22052" y="46444"/>
                    <a:pt x="23193" y="47162"/>
                    <a:pt x="24400" y="47162"/>
                  </a:cubicBezTo>
                  <a:cubicBezTo>
                    <a:pt x="24792" y="47162"/>
                    <a:pt x="25183" y="47097"/>
                    <a:pt x="25575" y="46934"/>
                  </a:cubicBezTo>
                  <a:cubicBezTo>
                    <a:pt x="27108" y="46281"/>
                    <a:pt x="27858" y="44487"/>
                    <a:pt x="27206" y="42921"/>
                  </a:cubicBezTo>
                  <a:lnTo>
                    <a:pt x="15756" y="15260"/>
                  </a:lnTo>
                  <a:cubicBezTo>
                    <a:pt x="14875" y="13139"/>
                    <a:pt x="15887" y="10693"/>
                    <a:pt x="18007" y="9812"/>
                  </a:cubicBezTo>
                  <a:cubicBezTo>
                    <a:pt x="19573" y="9160"/>
                    <a:pt x="20323" y="7366"/>
                    <a:pt x="19671" y="5800"/>
                  </a:cubicBezTo>
                  <a:cubicBezTo>
                    <a:pt x="19181" y="4626"/>
                    <a:pt x="18068" y="3928"/>
                    <a:pt x="16882" y="3928"/>
                  </a:cubicBezTo>
                  <a:cubicBezTo>
                    <a:pt x="16486" y="3928"/>
                    <a:pt x="16082" y="4006"/>
                    <a:pt x="15691" y="4169"/>
                  </a:cubicBezTo>
                  <a:cubicBezTo>
                    <a:pt x="14321" y="4724"/>
                    <a:pt x="13114" y="5572"/>
                    <a:pt x="12168" y="6583"/>
                  </a:cubicBezTo>
                  <a:lnTo>
                    <a:pt x="10211" y="1886"/>
                  </a:lnTo>
                  <a:cubicBezTo>
                    <a:pt x="9717" y="700"/>
                    <a:pt x="8586" y="0"/>
                    <a:pt x="73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6" name="Google Shape;6536;p122"/>
            <p:cNvSpPr/>
            <p:nvPr/>
          </p:nvSpPr>
          <p:spPr>
            <a:xfrm>
              <a:off x="2735975" y="3970300"/>
              <a:ext cx="1453250" cy="935975"/>
            </a:xfrm>
            <a:custGeom>
              <a:avLst/>
              <a:gdLst/>
              <a:ahLst/>
              <a:cxnLst/>
              <a:rect l="l" t="t" r="r" b="b"/>
              <a:pathLst>
                <a:path w="58130" h="37439" extrusionOk="0">
                  <a:moveTo>
                    <a:pt x="22081" y="0"/>
                  </a:moveTo>
                  <a:cubicBezTo>
                    <a:pt x="14475" y="0"/>
                    <a:pt x="6842" y="2345"/>
                    <a:pt x="1" y="6636"/>
                  </a:cubicBezTo>
                  <a:cubicBezTo>
                    <a:pt x="2936" y="19292"/>
                    <a:pt x="10830" y="29861"/>
                    <a:pt x="22574" y="34722"/>
                  </a:cubicBezTo>
                  <a:cubicBezTo>
                    <a:pt x="27004" y="36567"/>
                    <a:pt x="31630" y="37439"/>
                    <a:pt x="36266" y="37439"/>
                  </a:cubicBezTo>
                  <a:cubicBezTo>
                    <a:pt x="42860" y="37439"/>
                    <a:pt x="49475" y="35675"/>
                    <a:pt x="55585" y="32438"/>
                  </a:cubicBezTo>
                  <a:cubicBezTo>
                    <a:pt x="57281" y="31525"/>
                    <a:pt x="58129" y="29535"/>
                    <a:pt x="57542" y="27708"/>
                  </a:cubicBezTo>
                  <a:cubicBezTo>
                    <a:pt x="54117" y="16422"/>
                    <a:pt x="46582" y="7158"/>
                    <a:pt x="35817" y="2722"/>
                  </a:cubicBezTo>
                  <a:cubicBezTo>
                    <a:pt x="31373" y="877"/>
                    <a:pt x="26732" y="0"/>
                    <a:pt x="22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7" name="Google Shape;6537;p122"/>
            <p:cNvSpPr/>
            <p:nvPr/>
          </p:nvSpPr>
          <p:spPr>
            <a:xfrm>
              <a:off x="2735975" y="3970025"/>
              <a:ext cx="1156400" cy="936100"/>
            </a:xfrm>
            <a:custGeom>
              <a:avLst/>
              <a:gdLst/>
              <a:ahLst/>
              <a:cxnLst/>
              <a:rect l="l" t="t" r="r" b="b"/>
              <a:pathLst>
                <a:path w="46256" h="37444" extrusionOk="0">
                  <a:moveTo>
                    <a:pt x="22197" y="1"/>
                  </a:moveTo>
                  <a:cubicBezTo>
                    <a:pt x="14555" y="1"/>
                    <a:pt x="6900" y="2335"/>
                    <a:pt x="1" y="6647"/>
                  </a:cubicBezTo>
                  <a:cubicBezTo>
                    <a:pt x="2936" y="19303"/>
                    <a:pt x="10830" y="29872"/>
                    <a:pt x="22574" y="34733"/>
                  </a:cubicBezTo>
                  <a:cubicBezTo>
                    <a:pt x="27015" y="36574"/>
                    <a:pt x="31645" y="37443"/>
                    <a:pt x="36289" y="37443"/>
                  </a:cubicBezTo>
                  <a:cubicBezTo>
                    <a:pt x="39625" y="37443"/>
                    <a:pt x="42969" y="36994"/>
                    <a:pt x="46256" y="36135"/>
                  </a:cubicBezTo>
                  <a:cubicBezTo>
                    <a:pt x="42928" y="35059"/>
                    <a:pt x="22769" y="27426"/>
                    <a:pt x="23552" y="25"/>
                  </a:cubicBezTo>
                  <a:cubicBezTo>
                    <a:pt x="23101" y="9"/>
                    <a:pt x="22649" y="1"/>
                    <a:pt x="221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8" name="Google Shape;6538;p122"/>
            <p:cNvSpPr/>
            <p:nvPr/>
          </p:nvSpPr>
          <p:spPr>
            <a:xfrm>
              <a:off x="2490525" y="3994100"/>
              <a:ext cx="1199600" cy="675450"/>
            </a:xfrm>
            <a:custGeom>
              <a:avLst/>
              <a:gdLst/>
              <a:ahLst/>
              <a:cxnLst/>
              <a:rect l="l" t="t" r="r" b="b"/>
              <a:pathLst>
                <a:path w="47984" h="27018" extrusionOk="0">
                  <a:moveTo>
                    <a:pt x="3489" y="0"/>
                  </a:moveTo>
                  <a:cubicBezTo>
                    <a:pt x="2286" y="0"/>
                    <a:pt x="1144" y="711"/>
                    <a:pt x="652" y="1867"/>
                  </a:cubicBezTo>
                  <a:cubicBezTo>
                    <a:pt x="0" y="3433"/>
                    <a:pt x="750" y="5227"/>
                    <a:pt x="2316" y="5880"/>
                  </a:cubicBezTo>
                  <a:lnTo>
                    <a:pt x="29978" y="17329"/>
                  </a:lnTo>
                  <a:cubicBezTo>
                    <a:pt x="32098" y="18210"/>
                    <a:pt x="33109" y="20656"/>
                    <a:pt x="32228" y="22809"/>
                  </a:cubicBezTo>
                  <a:cubicBezTo>
                    <a:pt x="31609" y="24343"/>
                    <a:pt x="32326" y="26137"/>
                    <a:pt x="33892" y="26789"/>
                  </a:cubicBezTo>
                  <a:cubicBezTo>
                    <a:pt x="34284" y="26952"/>
                    <a:pt x="34675" y="27017"/>
                    <a:pt x="35066" y="27017"/>
                  </a:cubicBezTo>
                  <a:cubicBezTo>
                    <a:pt x="36273" y="27017"/>
                    <a:pt x="37415" y="26300"/>
                    <a:pt x="37904" y="25125"/>
                  </a:cubicBezTo>
                  <a:cubicBezTo>
                    <a:pt x="38459" y="23755"/>
                    <a:pt x="38720" y="22320"/>
                    <a:pt x="38655" y="20917"/>
                  </a:cubicBezTo>
                  <a:lnTo>
                    <a:pt x="38655" y="20917"/>
                  </a:lnTo>
                  <a:lnTo>
                    <a:pt x="43352" y="22875"/>
                  </a:lnTo>
                  <a:cubicBezTo>
                    <a:pt x="43743" y="23038"/>
                    <a:pt x="44135" y="23103"/>
                    <a:pt x="44526" y="23103"/>
                  </a:cubicBezTo>
                  <a:cubicBezTo>
                    <a:pt x="45733" y="23103"/>
                    <a:pt x="46875" y="22385"/>
                    <a:pt x="47364" y="21211"/>
                  </a:cubicBezTo>
                  <a:cubicBezTo>
                    <a:pt x="47984" y="19645"/>
                    <a:pt x="47266" y="17884"/>
                    <a:pt x="45700" y="17231"/>
                  </a:cubicBezTo>
                  <a:lnTo>
                    <a:pt x="41003" y="15274"/>
                  </a:lnTo>
                  <a:cubicBezTo>
                    <a:pt x="42047" y="14296"/>
                    <a:pt x="42863" y="13121"/>
                    <a:pt x="43417" y="11751"/>
                  </a:cubicBezTo>
                  <a:cubicBezTo>
                    <a:pt x="44070" y="10185"/>
                    <a:pt x="43352" y="8424"/>
                    <a:pt x="41786" y="7772"/>
                  </a:cubicBezTo>
                  <a:cubicBezTo>
                    <a:pt x="41402" y="7612"/>
                    <a:pt x="41005" y="7536"/>
                    <a:pt x="40614" y="7536"/>
                  </a:cubicBezTo>
                  <a:cubicBezTo>
                    <a:pt x="39409" y="7536"/>
                    <a:pt x="38266" y="8253"/>
                    <a:pt x="37774" y="9435"/>
                  </a:cubicBezTo>
                  <a:cubicBezTo>
                    <a:pt x="37350" y="10446"/>
                    <a:pt x="36534" y="11262"/>
                    <a:pt x="35523" y="11686"/>
                  </a:cubicBezTo>
                  <a:cubicBezTo>
                    <a:pt x="35001" y="11898"/>
                    <a:pt x="34455" y="12004"/>
                    <a:pt x="33912" y="12004"/>
                  </a:cubicBezTo>
                  <a:cubicBezTo>
                    <a:pt x="33370" y="12004"/>
                    <a:pt x="32832" y="11898"/>
                    <a:pt x="32326" y="11686"/>
                  </a:cubicBezTo>
                  <a:lnTo>
                    <a:pt x="4665" y="236"/>
                  </a:lnTo>
                  <a:cubicBezTo>
                    <a:pt x="4280" y="76"/>
                    <a:pt x="3881" y="0"/>
                    <a:pt x="34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9" name="Google Shape;6539;p122"/>
            <p:cNvSpPr/>
            <p:nvPr/>
          </p:nvSpPr>
          <p:spPr>
            <a:xfrm>
              <a:off x="1768800" y="1123825"/>
              <a:ext cx="3766000" cy="3755300"/>
            </a:xfrm>
            <a:custGeom>
              <a:avLst/>
              <a:gdLst/>
              <a:ahLst/>
              <a:cxnLst/>
              <a:rect l="l" t="t" r="r" b="b"/>
              <a:pathLst>
                <a:path w="150640" h="150212" extrusionOk="0">
                  <a:moveTo>
                    <a:pt x="145982" y="0"/>
                  </a:moveTo>
                  <a:cubicBezTo>
                    <a:pt x="144949" y="0"/>
                    <a:pt x="143914" y="376"/>
                    <a:pt x="143104" y="1139"/>
                  </a:cubicBezTo>
                  <a:lnTo>
                    <a:pt x="0" y="134489"/>
                  </a:lnTo>
                  <a:cubicBezTo>
                    <a:pt x="2316" y="137359"/>
                    <a:pt x="4796" y="140099"/>
                    <a:pt x="7438" y="142774"/>
                  </a:cubicBezTo>
                  <a:cubicBezTo>
                    <a:pt x="10113" y="145417"/>
                    <a:pt x="12853" y="147896"/>
                    <a:pt x="15723" y="150212"/>
                  </a:cubicBezTo>
                  <a:lnTo>
                    <a:pt x="149073" y="7108"/>
                  </a:lnTo>
                  <a:cubicBezTo>
                    <a:pt x="150639" y="5445"/>
                    <a:pt x="150574" y="2835"/>
                    <a:pt x="148975" y="1237"/>
                  </a:cubicBezTo>
                  <a:cubicBezTo>
                    <a:pt x="148156" y="417"/>
                    <a:pt x="147070" y="0"/>
                    <a:pt x="1459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0" name="Google Shape;6540;p122"/>
            <p:cNvSpPr/>
            <p:nvPr/>
          </p:nvSpPr>
          <p:spPr>
            <a:xfrm>
              <a:off x="1768800" y="3126600"/>
              <a:ext cx="1752525" cy="1752525"/>
            </a:xfrm>
            <a:custGeom>
              <a:avLst/>
              <a:gdLst/>
              <a:ahLst/>
              <a:cxnLst/>
              <a:rect l="l" t="t" r="r" b="b"/>
              <a:pathLst>
                <a:path w="70101" h="70101" extrusionOk="0">
                  <a:moveTo>
                    <a:pt x="58357" y="1"/>
                  </a:moveTo>
                  <a:lnTo>
                    <a:pt x="0" y="54378"/>
                  </a:lnTo>
                  <a:cubicBezTo>
                    <a:pt x="2316" y="57248"/>
                    <a:pt x="4796" y="59988"/>
                    <a:pt x="7438" y="62663"/>
                  </a:cubicBezTo>
                  <a:cubicBezTo>
                    <a:pt x="10113" y="65306"/>
                    <a:pt x="12853" y="67785"/>
                    <a:pt x="15723" y="70101"/>
                  </a:cubicBezTo>
                  <a:lnTo>
                    <a:pt x="70101" y="11744"/>
                  </a:lnTo>
                  <a:lnTo>
                    <a:pt x="70101" y="11744"/>
                  </a:lnTo>
                  <a:cubicBezTo>
                    <a:pt x="69173" y="12043"/>
                    <a:pt x="68208" y="12193"/>
                    <a:pt x="67243" y="12193"/>
                  </a:cubicBezTo>
                  <a:cubicBezTo>
                    <a:pt x="64848" y="12193"/>
                    <a:pt x="62454" y="11274"/>
                    <a:pt x="60641" y="9460"/>
                  </a:cubicBezTo>
                  <a:cubicBezTo>
                    <a:pt x="58096" y="6916"/>
                    <a:pt x="57314" y="3230"/>
                    <a:pt x="583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541" name="Google Shape;6541;p122"/>
          <p:cNvGrpSpPr/>
          <p:nvPr/>
        </p:nvGrpSpPr>
        <p:grpSpPr>
          <a:xfrm>
            <a:off x="4715552" y="1861907"/>
            <a:ext cx="520876" cy="520876"/>
            <a:chOff x="1190625" y="238125"/>
            <a:chExt cx="5219200" cy="5219200"/>
          </a:xfrm>
        </p:grpSpPr>
        <p:sp>
          <p:nvSpPr>
            <p:cNvPr id="6542" name="Google Shape;6542;p122"/>
            <p:cNvSpPr/>
            <p:nvPr/>
          </p:nvSpPr>
          <p:spPr>
            <a:xfrm>
              <a:off x="1193050" y="238125"/>
              <a:ext cx="5216775" cy="5216750"/>
            </a:xfrm>
            <a:custGeom>
              <a:avLst/>
              <a:gdLst/>
              <a:ahLst/>
              <a:cxnLst/>
              <a:rect l="l" t="t" r="r" b="b"/>
              <a:pathLst>
                <a:path w="208671" h="208670" extrusionOk="0">
                  <a:moveTo>
                    <a:pt x="104287" y="0"/>
                  </a:moveTo>
                  <a:cubicBezTo>
                    <a:pt x="63153" y="0"/>
                    <a:pt x="27565" y="23813"/>
                    <a:pt x="10570" y="58422"/>
                  </a:cubicBezTo>
                  <a:lnTo>
                    <a:pt x="1" y="108592"/>
                  </a:lnTo>
                  <a:cubicBezTo>
                    <a:pt x="979" y="133415"/>
                    <a:pt x="10635" y="156021"/>
                    <a:pt x="26032" y="173440"/>
                  </a:cubicBezTo>
                  <a:lnTo>
                    <a:pt x="35654" y="173440"/>
                  </a:lnTo>
                  <a:lnTo>
                    <a:pt x="35654" y="183030"/>
                  </a:lnTo>
                  <a:cubicBezTo>
                    <a:pt x="53041" y="198198"/>
                    <a:pt x="75451" y="207691"/>
                    <a:pt x="100079" y="208669"/>
                  </a:cubicBezTo>
                  <a:lnTo>
                    <a:pt x="150248" y="198100"/>
                  </a:lnTo>
                  <a:cubicBezTo>
                    <a:pt x="184858" y="181105"/>
                    <a:pt x="208670" y="145517"/>
                    <a:pt x="208670" y="104384"/>
                  </a:cubicBezTo>
                  <a:cubicBezTo>
                    <a:pt x="208670" y="46744"/>
                    <a:pt x="161926" y="0"/>
                    <a:pt x="1042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3" name="Google Shape;6543;p122"/>
            <p:cNvSpPr/>
            <p:nvPr/>
          </p:nvSpPr>
          <p:spPr>
            <a:xfrm>
              <a:off x="1190625" y="239725"/>
              <a:ext cx="5219200" cy="5217600"/>
            </a:xfrm>
            <a:custGeom>
              <a:avLst/>
              <a:gdLst/>
              <a:ahLst/>
              <a:cxnLst/>
              <a:rect l="l" t="t" r="r" b="b"/>
              <a:pathLst>
                <a:path w="208768" h="208704" extrusionOk="0">
                  <a:moveTo>
                    <a:pt x="145181" y="0"/>
                  </a:moveTo>
                  <a:cubicBezTo>
                    <a:pt x="145141" y="0"/>
                    <a:pt x="145101" y="1"/>
                    <a:pt x="145061" y="1"/>
                  </a:cubicBezTo>
                  <a:cubicBezTo>
                    <a:pt x="141570" y="34"/>
                    <a:pt x="138015" y="132"/>
                    <a:pt x="134394" y="327"/>
                  </a:cubicBezTo>
                  <a:cubicBezTo>
                    <a:pt x="132339" y="425"/>
                    <a:pt x="130545" y="1437"/>
                    <a:pt x="129370" y="2937"/>
                  </a:cubicBezTo>
                  <a:cubicBezTo>
                    <a:pt x="128457" y="4111"/>
                    <a:pt x="127935" y="5612"/>
                    <a:pt x="127968" y="7210"/>
                  </a:cubicBezTo>
                  <a:cubicBezTo>
                    <a:pt x="128229" y="16703"/>
                    <a:pt x="130284" y="26260"/>
                    <a:pt x="134263" y="35394"/>
                  </a:cubicBezTo>
                  <a:cubicBezTo>
                    <a:pt x="136090" y="39602"/>
                    <a:pt x="134459" y="44625"/>
                    <a:pt x="130316" y="46680"/>
                  </a:cubicBezTo>
                  <a:cubicBezTo>
                    <a:pt x="129105" y="47277"/>
                    <a:pt x="127826" y="47558"/>
                    <a:pt x="126568" y="47558"/>
                  </a:cubicBezTo>
                  <a:cubicBezTo>
                    <a:pt x="123287" y="47558"/>
                    <a:pt x="120151" y="45646"/>
                    <a:pt x="118736" y="42440"/>
                  </a:cubicBezTo>
                  <a:cubicBezTo>
                    <a:pt x="114267" y="32230"/>
                    <a:pt x="111690" y="21367"/>
                    <a:pt x="111103" y="10374"/>
                  </a:cubicBezTo>
                  <a:cubicBezTo>
                    <a:pt x="110901" y="6758"/>
                    <a:pt x="107927" y="4040"/>
                    <a:pt x="104459" y="4040"/>
                  </a:cubicBezTo>
                  <a:cubicBezTo>
                    <a:pt x="104016" y="4040"/>
                    <a:pt x="103565" y="4084"/>
                    <a:pt x="103111" y="4177"/>
                  </a:cubicBezTo>
                  <a:lnTo>
                    <a:pt x="103046" y="4177"/>
                  </a:lnTo>
                  <a:cubicBezTo>
                    <a:pt x="97827" y="5220"/>
                    <a:pt x="92738" y="6525"/>
                    <a:pt x="87813" y="7993"/>
                  </a:cubicBezTo>
                  <a:cubicBezTo>
                    <a:pt x="84779" y="8906"/>
                    <a:pt x="82724" y="11810"/>
                    <a:pt x="82985" y="14974"/>
                  </a:cubicBezTo>
                  <a:cubicBezTo>
                    <a:pt x="84322" y="32067"/>
                    <a:pt x="89313" y="49029"/>
                    <a:pt x="98088" y="64621"/>
                  </a:cubicBezTo>
                  <a:cubicBezTo>
                    <a:pt x="100339" y="68601"/>
                    <a:pt x="99132" y="73755"/>
                    <a:pt x="95250" y="76169"/>
                  </a:cubicBezTo>
                  <a:cubicBezTo>
                    <a:pt x="93838" y="77047"/>
                    <a:pt x="92277" y="77463"/>
                    <a:pt x="90741" y="77463"/>
                  </a:cubicBezTo>
                  <a:cubicBezTo>
                    <a:pt x="87772" y="77463"/>
                    <a:pt x="84892" y="75908"/>
                    <a:pt x="83344" y="73135"/>
                  </a:cubicBezTo>
                  <a:cubicBezTo>
                    <a:pt x="74993" y="58391"/>
                    <a:pt x="69480" y="42113"/>
                    <a:pt x="67034" y="25379"/>
                  </a:cubicBezTo>
                  <a:cubicBezTo>
                    <a:pt x="66517" y="21913"/>
                    <a:pt x="63536" y="19613"/>
                    <a:pt x="60325" y="19613"/>
                  </a:cubicBezTo>
                  <a:cubicBezTo>
                    <a:pt x="59276" y="19613"/>
                    <a:pt x="58203" y="19859"/>
                    <a:pt x="57183" y="20389"/>
                  </a:cubicBezTo>
                  <a:cubicBezTo>
                    <a:pt x="49680" y="24270"/>
                    <a:pt x="42732" y="28609"/>
                    <a:pt x="36502" y="33143"/>
                  </a:cubicBezTo>
                  <a:cubicBezTo>
                    <a:pt x="34349" y="34709"/>
                    <a:pt x="33305" y="37384"/>
                    <a:pt x="33859" y="39993"/>
                  </a:cubicBezTo>
                  <a:cubicBezTo>
                    <a:pt x="37187" y="56629"/>
                    <a:pt x="43026" y="72907"/>
                    <a:pt x="51409" y="88271"/>
                  </a:cubicBezTo>
                  <a:cubicBezTo>
                    <a:pt x="53627" y="92315"/>
                    <a:pt x="52420" y="97502"/>
                    <a:pt x="48473" y="99883"/>
                  </a:cubicBezTo>
                  <a:cubicBezTo>
                    <a:pt x="47092" y="100714"/>
                    <a:pt x="45579" y="101106"/>
                    <a:pt x="44088" y="101106"/>
                  </a:cubicBezTo>
                  <a:cubicBezTo>
                    <a:pt x="41072" y="101106"/>
                    <a:pt x="38149" y="99502"/>
                    <a:pt x="36599" y="96687"/>
                  </a:cubicBezTo>
                  <a:cubicBezTo>
                    <a:pt x="30402" y="85400"/>
                    <a:pt x="25411" y="73592"/>
                    <a:pt x="21660" y="61359"/>
                  </a:cubicBezTo>
                  <a:cubicBezTo>
                    <a:pt x="20708" y="58277"/>
                    <a:pt x="17959" y="56598"/>
                    <a:pt x="15176" y="56598"/>
                  </a:cubicBezTo>
                  <a:cubicBezTo>
                    <a:pt x="13571" y="56598"/>
                    <a:pt x="11955" y="57156"/>
                    <a:pt x="10667" y="58326"/>
                  </a:cubicBezTo>
                  <a:cubicBezTo>
                    <a:pt x="3849" y="72222"/>
                    <a:pt x="0" y="87814"/>
                    <a:pt x="0" y="104320"/>
                  </a:cubicBezTo>
                  <a:cubicBezTo>
                    <a:pt x="0" y="105755"/>
                    <a:pt x="33" y="107157"/>
                    <a:pt x="98" y="108560"/>
                  </a:cubicBezTo>
                  <a:cubicBezTo>
                    <a:pt x="3621" y="120369"/>
                    <a:pt x="12135" y="130481"/>
                    <a:pt x="26911" y="135504"/>
                  </a:cubicBezTo>
                  <a:cubicBezTo>
                    <a:pt x="32196" y="137298"/>
                    <a:pt x="37056" y="138440"/>
                    <a:pt x="41525" y="139060"/>
                  </a:cubicBezTo>
                  <a:cubicBezTo>
                    <a:pt x="56139" y="141147"/>
                    <a:pt x="67556" y="152564"/>
                    <a:pt x="69643" y="167211"/>
                  </a:cubicBezTo>
                  <a:cubicBezTo>
                    <a:pt x="70263" y="171647"/>
                    <a:pt x="71405" y="176540"/>
                    <a:pt x="73199" y="181792"/>
                  </a:cubicBezTo>
                  <a:cubicBezTo>
                    <a:pt x="78222" y="196569"/>
                    <a:pt x="88335" y="205082"/>
                    <a:pt x="100143" y="208605"/>
                  </a:cubicBezTo>
                  <a:cubicBezTo>
                    <a:pt x="101546" y="208671"/>
                    <a:pt x="102981" y="208703"/>
                    <a:pt x="104384" y="208703"/>
                  </a:cubicBezTo>
                  <a:cubicBezTo>
                    <a:pt x="120889" y="208703"/>
                    <a:pt x="136514" y="204887"/>
                    <a:pt x="150378" y="198036"/>
                  </a:cubicBezTo>
                  <a:cubicBezTo>
                    <a:pt x="153574" y="194513"/>
                    <a:pt x="152204" y="188544"/>
                    <a:pt x="147344" y="187044"/>
                  </a:cubicBezTo>
                  <a:cubicBezTo>
                    <a:pt x="135111" y="183292"/>
                    <a:pt x="123303" y="178301"/>
                    <a:pt x="112017" y="172104"/>
                  </a:cubicBezTo>
                  <a:cubicBezTo>
                    <a:pt x="111299" y="171712"/>
                    <a:pt x="110647" y="171223"/>
                    <a:pt x="110092" y="170668"/>
                  </a:cubicBezTo>
                  <a:cubicBezTo>
                    <a:pt x="107417" y="167994"/>
                    <a:pt x="106732" y="163720"/>
                    <a:pt x="108787" y="160263"/>
                  </a:cubicBezTo>
                  <a:cubicBezTo>
                    <a:pt x="110372" y="157614"/>
                    <a:pt x="113214" y="156194"/>
                    <a:pt x="116130" y="156194"/>
                  </a:cubicBezTo>
                  <a:cubicBezTo>
                    <a:pt x="117595" y="156194"/>
                    <a:pt x="119080" y="156552"/>
                    <a:pt x="120433" y="157294"/>
                  </a:cubicBezTo>
                  <a:cubicBezTo>
                    <a:pt x="135796" y="165678"/>
                    <a:pt x="152074" y="171516"/>
                    <a:pt x="168710" y="174844"/>
                  </a:cubicBezTo>
                  <a:cubicBezTo>
                    <a:pt x="169175" y="174943"/>
                    <a:pt x="169643" y="174991"/>
                    <a:pt x="170106" y="174991"/>
                  </a:cubicBezTo>
                  <a:cubicBezTo>
                    <a:pt x="172238" y="174991"/>
                    <a:pt x="174274" y="173970"/>
                    <a:pt x="175560" y="172202"/>
                  </a:cubicBezTo>
                  <a:cubicBezTo>
                    <a:pt x="180127" y="165971"/>
                    <a:pt x="184433" y="159023"/>
                    <a:pt x="188314" y="151521"/>
                  </a:cubicBezTo>
                  <a:cubicBezTo>
                    <a:pt x="190467" y="147378"/>
                    <a:pt x="187923" y="142354"/>
                    <a:pt x="183324" y="141669"/>
                  </a:cubicBezTo>
                  <a:cubicBezTo>
                    <a:pt x="166590" y="139223"/>
                    <a:pt x="150312" y="133710"/>
                    <a:pt x="135568" y="125392"/>
                  </a:cubicBezTo>
                  <a:cubicBezTo>
                    <a:pt x="134883" y="125001"/>
                    <a:pt x="134263" y="124511"/>
                    <a:pt x="133741" y="123989"/>
                  </a:cubicBezTo>
                  <a:cubicBezTo>
                    <a:pt x="131034" y="121282"/>
                    <a:pt x="130382" y="116976"/>
                    <a:pt x="132502" y="113518"/>
                  </a:cubicBezTo>
                  <a:cubicBezTo>
                    <a:pt x="134080" y="110902"/>
                    <a:pt x="136891" y="109476"/>
                    <a:pt x="139784" y="109476"/>
                  </a:cubicBezTo>
                  <a:cubicBezTo>
                    <a:pt x="141257" y="109476"/>
                    <a:pt x="142750" y="109845"/>
                    <a:pt x="144115" y="110615"/>
                  </a:cubicBezTo>
                  <a:cubicBezTo>
                    <a:pt x="159674" y="119390"/>
                    <a:pt x="176637" y="124381"/>
                    <a:pt x="193729" y="125718"/>
                  </a:cubicBezTo>
                  <a:cubicBezTo>
                    <a:pt x="193892" y="125730"/>
                    <a:pt x="194054" y="125736"/>
                    <a:pt x="194215" y="125736"/>
                  </a:cubicBezTo>
                  <a:cubicBezTo>
                    <a:pt x="197187" y="125736"/>
                    <a:pt x="199844" y="123768"/>
                    <a:pt x="200710" y="120890"/>
                  </a:cubicBezTo>
                  <a:cubicBezTo>
                    <a:pt x="202178" y="115965"/>
                    <a:pt x="203483" y="110876"/>
                    <a:pt x="204527" y="105657"/>
                  </a:cubicBezTo>
                  <a:cubicBezTo>
                    <a:pt x="204527" y="105624"/>
                    <a:pt x="204527" y="105624"/>
                    <a:pt x="204559" y="105592"/>
                  </a:cubicBezTo>
                  <a:cubicBezTo>
                    <a:pt x="205342" y="101579"/>
                    <a:pt x="202406" y="97828"/>
                    <a:pt x="198329" y="97600"/>
                  </a:cubicBezTo>
                  <a:cubicBezTo>
                    <a:pt x="187336" y="97013"/>
                    <a:pt x="176473" y="94436"/>
                    <a:pt x="166263" y="89967"/>
                  </a:cubicBezTo>
                  <a:cubicBezTo>
                    <a:pt x="165252" y="89510"/>
                    <a:pt x="164371" y="88890"/>
                    <a:pt x="163654" y="88173"/>
                  </a:cubicBezTo>
                  <a:cubicBezTo>
                    <a:pt x="161240" y="85759"/>
                    <a:pt x="160424" y="82040"/>
                    <a:pt x="161892" y="78713"/>
                  </a:cubicBezTo>
                  <a:cubicBezTo>
                    <a:pt x="163295" y="75522"/>
                    <a:pt x="166417" y="73620"/>
                    <a:pt x="169693" y="73620"/>
                  </a:cubicBezTo>
                  <a:cubicBezTo>
                    <a:pt x="170837" y="73620"/>
                    <a:pt x="171999" y="73852"/>
                    <a:pt x="173114" y="74342"/>
                  </a:cubicBezTo>
                  <a:cubicBezTo>
                    <a:pt x="182280" y="78354"/>
                    <a:pt x="191870" y="80442"/>
                    <a:pt x="201428" y="80735"/>
                  </a:cubicBezTo>
                  <a:cubicBezTo>
                    <a:pt x="201476" y="80736"/>
                    <a:pt x="201524" y="80737"/>
                    <a:pt x="201572" y="80737"/>
                  </a:cubicBezTo>
                  <a:cubicBezTo>
                    <a:pt x="203147" y="80737"/>
                    <a:pt x="204595" y="80219"/>
                    <a:pt x="205766" y="79333"/>
                  </a:cubicBezTo>
                  <a:cubicBezTo>
                    <a:pt x="207267" y="78158"/>
                    <a:pt x="208278" y="76364"/>
                    <a:pt x="208376" y="74309"/>
                  </a:cubicBezTo>
                  <a:cubicBezTo>
                    <a:pt x="208571" y="70688"/>
                    <a:pt x="208669" y="67133"/>
                    <a:pt x="208702" y="63643"/>
                  </a:cubicBezTo>
                  <a:cubicBezTo>
                    <a:pt x="208767" y="59924"/>
                    <a:pt x="205799" y="56890"/>
                    <a:pt x="202080" y="56792"/>
                  </a:cubicBezTo>
                  <a:cubicBezTo>
                    <a:pt x="200449" y="56727"/>
                    <a:pt x="198785" y="56629"/>
                    <a:pt x="197154" y="56434"/>
                  </a:cubicBezTo>
                  <a:cubicBezTo>
                    <a:pt x="191674" y="55749"/>
                    <a:pt x="186227" y="54215"/>
                    <a:pt x="181073" y="51704"/>
                  </a:cubicBezTo>
                  <a:cubicBezTo>
                    <a:pt x="180160" y="51280"/>
                    <a:pt x="179409" y="50725"/>
                    <a:pt x="178724" y="50073"/>
                  </a:cubicBezTo>
                  <a:cubicBezTo>
                    <a:pt x="175984" y="47333"/>
                    <a:pt x="175332" y="42896"/>
                    <a:pt x="177648" y="39373"/>
                  </a:cubicBezTo>
                  <a:cubicBezTo>
                    <a:pt x="178920" y="37384"/>
                    <a:pt x="180910" y="36144"/>
                    <a:pt x="183063" y="35753"/>
                  </a:cubicBezTo>
                  <a:cubicBezTo>
                    <a:pt x="183648" y="35640"/>
                    <a:pt x="184243" y="35582"/>
                    <a:pt x="184840" y="35582"/>
                  </a:cubicBezTo>
                  <a:cubicBezTo>
                    <a:pt x="186138" y="35582"/>
                    <a:pt x="187444" y="35856"/>
                    <a:pt x="188673" y="36438"/>
                  </a:cubicBezTo>
                  <a:cubicBezTo>
                    <a:pt x="192261" y="38166"/>
                    <a:pt x="196045" y="39178"/>
                    <a:pt x="199862" y="39569"/>
                  </a:cubicBezTo>
                  <a:cubicBezTo>
                    <a:pt x="200111" y="39596"/>
                    <a:pt x="200358" y="39609"/>
                    <a:pt x="200602" y="39609"/>
                  </a:cubicBezTo>
                  <a:cubicBezTo>
                    <a:pt x="204544" y="39609"/>
                    <a:pt x="207731" y="36221"/>
                    <a:pt x="207332" y="32197"/>
                  </a:cubicBezTo>
                  <a:cubicBezTo>
                    <a:pt x="206353" y="22281"/>
                    <a:pt x="205114" y="14484"/>
                    <a:pt x="204298" y="9885"/>
                  </a:cubicBezTo>
                  <a:cubicBezTo>
                    <a:pt x="203809" y="7080"/>
                    <a:pt x="201623" y="4894"/>
                    <a:pt x="198818" y="4405"/>
                  </a:cubicBezTo>
                  <a:cubicBezTo>
                    <a:pt x="194219" y="3589"/>
                    <a:pt x="186423" y="2350"/>
                    <a:pt x="176506" y="1371"/>
                  </a:cubicBezTo>
                  <a:cubicBezTo>
                    <a:pt x="176279" y="1349"/>
                    <a:pt x="176053" y="1338"/>
                    <a:pt x="175831" y="1338"/>
                  </a:cubicBezTo>
                  <a:cubicBezTo>
                    <a:pt x="171866" y="1338"/>
                    <a:pt x="168702" y="4826"/>
                    <a:pt x="169134" y="8841"/>
                  </a:cubicBezTo>
                  <a:cubicBezTo>
                    <a:pt x="169525" y="12658"/>
                    <a:pt x="170537" y="16442"/>
                    <a:pt x="172266" y="20030"/>
                  </a:cubicBezTo>
                  <a:cubicBezTo>
                    <a:pt x="173114" y="21824"/>
                    <a:pt x="173309" y="23814"/>
                    <a:pt x="172951" y="25640"/>
                  </a:cubicBezTo>
                  <a:cubicBezTo>
                    <a:pt x="172526" y="27859"/>
                    <a:pt x="171254" y="29914"/>
                    <a:pt x="169199" y="31186"/>
                  </a:cubicBezTo>
                  <a:cubicBezTo>
                    <a:pt x="167770" y="32064"/>
                    <a:pt x="166211" y="32476"/>
                    <a:pt x="164682" y="32476"/>
                  </a:cubicBezTo>
                  <a:cubicBezTo>
                    <a:pt x="161501" y="32476"/>
                    <a:pt x="158454" y="30693"/>
                    <a:pt x="156999" y="27630"/>
                  </a:cubicBezTo>
                  <a:cubicBezTo>
                    <a:pt x="154488" y="22476"/>
                    <a:pt x="152955" y="17029"/>
                    <a:pt x="152270" y="11549"/>
                  </a:cubicBezTo>
                  <a:cubicBezTo>
                    <a:pt x="152074" y="9918"/>
                    <a:pt x="151976" y="8254"/>
                    <a:pt x="151911" y="6623"/>
                  </a:cubicBezTo>
                  <a:cubicBezTo>
                    <a:pt x="151814" y="2945"/>
                    <a:pt x="148844" y="0"/>
                    <a:pt x="145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4" name="Google Shape;6544;p122"/>
            <p:cNvSpPr/>
            <p:nvPr/>
          </p:nvSpPr>
          <p:spPr>
            <a:xfrm>
              <a:off x="1190625" y="730050"/>
              <a:ext cx="3839375" cy="4727275"/>
            </a:xfrm>
            <a:custGeom>
              <a:avLst/>
              <a:gdLst/>
              <a:ahLst/>
              <a:cxnLst/>
              <a:rect l="l" t="t" r="r" b="b"/>
              <a:pathLst>
                <a:path w="153575" h="189091" extrusionOk="0">
                  <a:moveTo>
                    <a:pt x="60325" y="0"/>
                  </a:moveTo>
                  <a:cubicBezTo>
                    <a:pt x="59276" y="0"/>
                    <a:pt x="58203" y="246"/>
                    <a:pt x="57183" y="776"/>
                  </a:cubicBezTo>
                  <a:cubicBezTo>
                    <a:pt x="49680" y="4657"/>
                    <a:pt x="42732" y="8963"/>
                    <a:pt x="36502" y="13530"/>
                  </a:cubicBezTo>
                  <a:cubicBezTo>
                    <a:pt x="34349" y="15096"/>
                    <a:pt x="33305" y="17771"/>
                    <a:pt x="33859" y="20380"/>
                  </a:cubicBezTo>
                  <a:cubicBezTo>
                    <a:pt x="37187" y="37016"/>
                    <a:pt x="43026" y="53294"/>
                    <a:pt x="51409" y="68658"/>
                  </a:cubicBezTo>
                  <a:cubicBezTo>
                    <a:pt x="53627" y="72702"/>
                    <a:pt x="52420" y="77889"/>
                    <a:pt x="48441" y="80270"/>
                  </a:cubicBezTo>
                  <a:cubicBezTo>
                    <a:pt x="47070" y="81101"/>
                    <a:pt x="45564" y="81493"/>
                    <a:pt x="44078" y="81493"/>
                  </a:cubicBezTo>
                  <a:cubicBezTo>
                    <a:pt x="41072" y="81493"/>
                    <a:pt x="38149" y="79889"/>
                    <a:pt x="36599" y="77074"/>
                  </a:cubicBezTo>
                  <a:cubicBezTo>
                    <a:pt x="30402" y="65787"/>
                    <a:pt x="25411" y="53979"/>
                    <a:pt x="21660" y="41746"/>
                  </a:cubicBezTo>
                  <a:cubicBezTo>
                    <a:pt x="20708" y="38664"/>
                    <a:pt x="17959" y="36985"/>
                    <a:pt x="15176" y="36985"/>
                  </a:cubicBezTo>
                  <a:cubicBezTo>
                    <a:pt x="13571" y="36985"/>
                    <a:pt x="11955" y="37543"/>
                    <a:pt x="10667" y="38713"/>
                  </a:cubicBezTo>
                  <a:cubicBezTo>
                    <a:pt x="3817" y="52576"/>
                    <a:pt x="0" y="68201"/>
                    <a:pt x="0" y="84707"/>
                  </a:cubicBezTo>
                  <a:cubicBezTo>
                    <a:pt x="0" y="86109"/>
                    <a:pt x="33" y="87544"/>
                    <a:pt x="98" y="88947"/>
                  </a:cubicBezTo>
                  <a:cubicBezTo>
                    <a:pt x="3621" y="100756"/>
                    <a:pt x="12135" y="110868"/>
                    <a:pt x="26911" y="115891"/>
                  </a:cubicBezTo>
                  <a:cubicBezTo>
                    <a:pt x="32196" y="117685"/>
                    <a:pt x="37056" y="118827"/>
                    <a:pt x="41525" y="119447"/>
                  </a:cubicBezTo>
                  <a:cubicBezTo>
                    <a:pt x="56139" y="121534"/>
                    <a:pt x="67556" y="132951"/>
                    <a:pt x="69643" y="147565"/>
                  </a:cubicBezTo>
                  <a:cubicBezTo>
                    <a:pt x="70263" y="152034"/>
                    <a:pt x="71405" y="156894"/>
                    <a:pt x="73199" y="162179"/>
                  </a:cubicBezTo>
                  <a:cubicBezTo>
                    <a:pt x="78222" y="176956"/>
                    <a:pt x="88335" y="185469"/>
                    <a:pt x="100143" y="188992"/>
                  </a:cubicBezTo>
                  <a:cubicBezTo>
                    <a:pt x="101546" y="189058"/>
                    <a:pt x="102981" y="189090"/>
                    <a:pt x="104384" y="189090"/>
                  </a:cubicBezTo>
                  <a:cubicBezTo>
                    <a:pt x="120889" y="189090"/>
                    <a:pt x="136514" y="185274"/>
                    <a:pt x="150378" y="178423"/>
                  </a:cubicBezTo>
                  <a:cubicBezTo>
                    <a:pt x="153574" y="174900"/>
                    <a:pt x="152204" y="168931"/>
                    <a:pt x="147344" y="167431"/>
                  </a:cubicBezTo>
                  <a:cubicBezTo>
                    <a:pt x="135111" y="163679"/>
                    <a:pt x="123303" y="158688"/>
                    <a:pt x="112017" y="152491"/>
                  </a:cubicBezTo>
                  <a:cubicBezTo>
                    <a:pt x="111299" y="152099"/>
                    <a:pt x="110647" y="151610"/>
                    <a:pt x="110092" y="151055"/>
                  </a:cubicBezTo>
                  <a:cubicBezTo>
                    <a:pt x="81615" y="138529"/>
                    <a:pt x="61945" y="83010"/>
                    <a:pt x="78288" y="43671"/>
                  </a:cubicBezTo>
                  <a:cubicBezTo>
                    <a:pt x="72742" y="31667"/>
                    <a:pt x="68958" y="18880"/>
                    <a:pt x="67034" y="5766"/>
                  </a:cubicBezTo>
                  <a:cubicBezTo>
                    <a:pt x="66517" y="2300"/>
                    <a:pt x="63536" y="0"/>
                    <a:pt x="603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5" name="Google Shape;6545;p122"/>
            <p:cNvSpPr/>
            <p:nvPr/>
          </p:nvSpPr>
          <p:spPr>
            <a:xfrm>
              <a:off x="5408150" y="273150"/>
              <a:ext cx="916850" cy="377625"/>
            </a:xfrm>
            <a:custGeom>
              <a:avLst/>
              <a:gdLst/>
              <a:ahLst/>
              <a:cxnLst/>
              <a:rect l="l" t="t" r="r" b="b"/>
              <a:pathLst>
                <a:path w="36674" h="15105" extrusionOk="0">
                  <a:moveTo>
                    <a:pt x="7124" y="0"/>
                  </a:moveTo>
                  <a:cubicBezTo>
                    <a:pt x="3162" y="0"/>
                    <a:pt x="1" y="3460"/>
                    <a:pt x="433" y="7504"/>
                  </a:cubicBezTo>
                  <a:cubicBezTo>
                    <a:pt x="629" y="9364"/>
                    <a:pt x="955" y="11256"/>
                    <a:pt x="1477" y="13082"/>
                  </a:cubicBezTo>
                  <a:cubicBezTo>
                    <a:pt x="4403" y="12929"/>
                    <a:pt x="7234" y="12860"/>
                    <a:pt x="9954" y="12860"/>
                  </a:cubicBezTo>
                  <a:cubicBezTo>
                    <a:pt x="21088" y="12860"/>
                    <a:pt x="30356" y="14004"/>
                    <a:pt x="36674" y="15105"/>
                  </a:cubicBezTo>
                  <a:cubicBezTo>
                    <a:pt x="36282" y="12495"/>
                    <a:pt x="35923" y="10277"/>
                    <a:pt x="35597" y="8548"/>
                  </a:cubicBezTo>
                  <a:cubicBezTo>
                    <a:pt x="35108" y="5743"/>
                    <a:pt x="32922" y="3557"/>
                    <a:pt x="30117" y="3068"/>
                  </a:cubicBezTo>
                  <a:cubicBezTo>
                    <a:pt x="25518" y="2252"/>
                    <a:pt x="17722" y="980"/>
                    <a:pt x="7805" y="34"/>
                  </a:cubicBezTo>
                  <a:cubicBezTo>
                    <a:pt x="7576" y="12"/>
                    <a:pt x="7349" y="0"/>
                    <a:pt x="71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6" name="Google Shape;6546;p122"/>
            <p:cNvSpPr/>
            <p:nvPr/>
          </p:nvSpPr>
          <p:spPr>
            <a:xfrm>
              <a:off x="3259525" y="340150"/>
              <a:ext cx="778000" cy="1035600"/>
            </a:xfrm>
            <a:custGeom>
              <a:avLst/>
              <a:gdLst/>
              <a:ahLst/>
              <a:cxnLst/>
              <a:rect l="l" t="t" r="r" b="b"/>
              <a:pathLst>
                <a:path w="31120" h="41424" extrusionOk="0">
                  <a:moveTo>
                    <a:pt x="21659" y="0"/>
                  </a:moveTo>
                  <a:cubicBezTo>
                    <a:pt x="21230" y="0"/>
                    <a:pt x="20794" y="41"/>
                    <a:pt x="20355" y="127"/>
                  </a:cubicBezTo>
                  <a:cubicBezTo>
                    <a:pt x="20323" y="160"/>
                    <a:pt x="20323" y="160"/>
                    <a:pt x="20290" y="160"/>
                  </a:cubicBezTo>
                  <a:cubicBezTo>
                    <a:pt x="15071" y="1203"/>
                    <a:pt x="9982" y="2508"/>
                    <a:pt x="5057" y="3976"/>
                  </a:cubicBezTo>
                  <a:cubicBezTo>
                    <a:pt x="2023" y="4889"/>
                    <a:pt x="1" y="7793"/>
                    <a:pt x="229" y="10957"/>
                  </a:cubicBezTo>
                  <a:cubicBezTo>
                    <a:pt x="1044" y="21265"/>
                    <a:pt x="3165" y="31507"/>
                    <a:pt x="6655" y="41424"/>
                  </a:cubicBezTo>
                  <a:cubicBezTo>
                    <a:pt x="10830" y="36759"/>
                    <a:pt x="15854" y="32649"/>
                    <a:pt x="21758" y="29224"/>
                  </a:cubicBezTo>
                  <a:cubicBezTo>
                    <a:pt x="24890" y="27430"/>
                    <a:pt x="28021" y="25799"/>
                    <a:pt x="31120" y="24331"/>
                  </a:cubicBezTo>
                  <a:cubicBezTo>
                    <a:pt x="29619" y="18427"/>
                    <a:pt x="28673" y="12425"/>
                    <a:pt x="28347" y="6357"/>
                  </a:cubicBezTo>
                  <a:cubicBezTo>
                    <a:pt x="28144" y="2726"/>
                    <a:pt x="25146" y="0"/>
                    <a:pt x="216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7" name="Google Shape;6547;p122"/>
            <p:cNvSpPr/>
            <p:nvPr/>
          </p:nvSpPr>
          <p:spPr>
            <a:xfrm>
              <a:off x="4389000" y="239725"/>
              <a:ext cx="628775" cy="547250"/>
            </a:xfrm>
            <a:custGeom>
              <a:avLst/>
              <a:gdLst/>
              <a:ahLst/>
              <a:cxnLst/>
              <a:rect l="l" t="t" r="r" b="b"/>
              <a:pathLst>
                <a:path w="25151" h="21890" extrusionOk="0">
                  <a:moveTo>
                    <a:pt x="17246" y="0"/>
                  </a:moveTo>
                  <a:cubicBezTo>
                    <a:pt x="17206" y="0"/>
                    <a:pt x="17166" y="1"/>
                    <a:pt x="17126" y="1"/>
                  </a:cubicBezTo>
                  <a:cubicBezTo>
                    <a:pt x="13635" y="34"/>
                    <a:pt x="10080" y="132"/>
                    <a:pt x="6459" y="327"/>
                  </a:cubicBezTo>
                  <a:cubicBezTo>
                    <a:pt x="4404" y="425"/>
                    <a:pt x="2610" y="1437"/>
                    <a:pt x="1435" y="2937"/>
                  </a:cubicBezTo>
                  <a:cubicBezTo>
                    <a:pt x="522" y="4111"/>
                    <a:pt x="0" y="5612"/>
                    <a:pt x="33" y="7210"/>
                  </a:cubicBezTo>
                  <a:cubicBezTo>
                    <a:pt x="163" y="12103"/>
                    <a:pt x="783" y="17029"/>
                    <a:pt x="1892" y="21889"/>
                  </a:cubicBezTo>
                  <a:cubicBezTo>
                    <a:pt x="9884" y="19247"/>
                    <a:pt x="17680" y="17420"/>
                    <a:pt x="25150" y="16213"/>
                  </a:cubicBezTo>
                  <a:cubicBezTo>
                    <a:pt x="24791" y="14680"/>
                    <a:pt x="24530" y="13114"/>
                    <a:pt x="24335" y="11549"/>
                  </a:cubicBezTo>
                  <a:cubicBezTo>
                    <a:pt x="24139" y="9918"/>
                    <a:pt x="24041" y="8254"/>
                    <a:pt x="23976" y="6623"/>
                  </a:cubicBezTo>
                  <a:cubicBezTo>
                    <a:pt x="23879" y="2945"/>
                    <a:pt x="20909" y="0"/>
                    <a:pt x="172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8" name="Google Shape;6548;p122"/>
            <p:cNvSpPr/>
            <p:nvPr/>
          </p:nvSpPr>
          <p:spPr>
            <a:xfrm>
              <a:off x="1843825" y="1968275"/>
              <a:ext cx="2854275" cy="2845625"/>
            </a:xfrm>
            <a:custGeom>
              <a:avLst/>
              <a:gdLst/>
              <a:ahLst/>
              <a:cxnLst/>
              <a:rect l="l" t="t" r="r" b="b"/>
              <a:pathLst>
                <a:path w="114171" h="113825" extrusionOk="0">
                  <a:moveTo>
                    <a:pt x="110709" y="1"/>
                  </a:moveTo>
                  <a:cubicBezTo>
                    <a:pt x="109938" y="1"/>
                    <a:pt x="109166" y="286"/>
                    <a:pt x="108559" y="861"/>
                  </a:cubicBezTo>
                  <a:lnTo>
                    <a:pt x="1" y="104234"/>
                  </a:lnTo>
                  <a:cubicBezTo>
                    <a:pt x="3002" y="107659"/>
                    <a:pt x="6231" y="110856"/>
                    <a:pt x="9623" y="113824"/>
                  </a:cubicBezTo>
                  <a:lnTo>
                    <a:pt x="112996" y="5298"/>
                  </a:lnTo>
                  <a:cubicBezTo>
                    <a:pt x="114170" y="4058"/>
                    <a:pt x="114137" y="2134"/>
                    <a:pt x="112930" y="927"/>
                  </a:cubicBezTo>
                  <a:cubicBezTo>
                    <a:pt x="112315" y="311"/>
                    <a:pt x="111512" y="1"/>
                    <a:pt x="110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9" name="Google Shape;6549;p122"/>
            <p:cNvSpPr/>
            <p:nvPr/>
          </p:nvSpPr>
          <p:spPr>
            <a:xfrm>
              <a:off x="1843825" y="3368000"/>
              <a:ext cx="1362725" cy="1445900"/>
            </a:xfrm>
            <a:custGeom>
              <a:avLst/>
              <a:gdLst/>
              <a:ahLst/>
              <a:cxnLst/>
              <a:rect l="l" t="t" r="r" b="b"/>
              <a:pathLst>
                <a:path w="54509" h="57836" extrusionOk="0">
                  <a:moveTo>
                    <a:pt x="50692" y="0"/>
                  </a:moveTo>
                  <a:lnTo>
                    <a:pt x="1" y="48245"/>
                  </a:lnTo>
                  <a:cubicBezTo>
                    <a:pt x="3002" y="51670"/>
                    <a:pt x="6231" y="54867"/>
                    <a:pt x="9623" y="57835"/>
                  </a:cubicBezTo>
                  <a:lnTo>
                    <a:pt x="54508" y="10732"/>
                  </a:lnTo>
                  <a:cubicBezTo>
                    <a:pt x="53040" y="7274"/>
                    <a:pt x="51768" y="3686"/>
                    <a:pt x="506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550" name="Google Shape;6550;p122"/>
          <p:cNvGrpSpPr/>
          <p:nvPr/>
        </p:nvGrpSpPr>
        <p:grpSpPr>
          <a:xfrm>
            <a:off x="3914599" y="1861907"/>
            <a:ext cx="521897" cy="520876"/>
            <a:chOff x="1185500" y="238125"/>
            <a:chExt cx="5229425" cy="5219200"/>
          </a:xfrm>
        </p:grpSpPr>
        <p:sp>
          <p:nvSpPr>
            <p:cNvPr id="6551" name="Google Shape;6551;p122"/>
            <p:cNvSpPr/>
            <p:nvPr/>
          </p:nvSpPr>
          <p:spPr>
            <a:xfrm>
              <a:off x="1190625" y="238125"/>
              <a:ext cx="5219200" cy="4551300"/>
            </a:xfrm>
            <a:custGeom>
              <a:avLst/>
              <a:gdLst/>
              <a:ahLst/>
              <a:cxnLst/>
              <a:rect l="l" t="t" r="r" b="b"/>
              <a:pathLst>
                <a:path w="208768" h="182052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35242"/>
                    <a:pt x="13374" y="162936"/>
                    <a:pt x="34675" y="182051"/>
                  </a:cubicBezTo>
                  <a:lnTo>
                    <a:pt x="174092" y="182051"/>
                  </a:lnTo>
                  <a:cubicBezTo>
                    <a:pt x="195393" y="162936"/>
                    <a:pt x="208767" y="135242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2" name="Google Shape;6552;p122"/>
            <p:cNvSpPr/>
            <p:nvPr/>
          </p:nvSpPr>
          <p:spPr>
            <a:xfrm>
              <a:off x="2107500" y="1880450"/>
              <a:ext cx="1550025" cy="2166875"/>
            </a:xfrm>
            <a:custGeom>
              <a:avLst/>
              <a:gdLst/>
              <a:ahLst/>
              <a:cxnLst/>
              <a:rect l="l" t="t" r="r" b="b"/>
              <a:pathLst>
                <a:path w="62001" h="86675" extrusionOk="0">
                  <a:moveTo>
                    <a:pt x="2723" y="0"/>
                  </a:moveTo>
                  <a:cubicBezTo>
                    <a:pt x="1209" y="0"/>
                    <a:pt x="0" y="1801"/>
                    <a:pt x="1099" y="3265"/>
                  </a:cubicBezTo>
                  <a:cubicBezTo>
                    <a:pt x="37307" y="51869"/>
                    <a:pt x="39460" y="86674"/>
                    <a:pt x="39460" y="86674"/>
                  </a:cubicBezTo>
                  <a:lnTo>
                    <a:pt x="62000" y="82108"/>
                  </a:lnTo>
                  <a:cubicBezTo>
                    <a:pt x="44157" y="32460"/>
                    <a:pt x="17572" y="9431"/>
                    <a:pt x="3871" y="362"/>
                  </a:cubicBezTo>
                  <a:cubicBezTo>
                    <a:pt x="3490" y="110"/>
                    <a:pt x="3097" y="0"/>
                    <a:pt x="27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3" name="Google Shape;6553;p122"/>
            <p:cNvSpPr/>
            <p:nvPr/>
          </p:nvSpPr>
          <p:spPr>
            <a:xfrm>
              <a:off x="1185500" y="3660100"/>
              <a:ext cx="1655700" cy="1218225"/>
            </a:xfrm>
            <a:custGeom>
              <a:avLst/>
              <a:gdLst/>
              <a:ahLst/>
              <a:cxnLst/>
              <a:rect l="l" t="t" r="r" b="b"/>
              <a:pathLst>
                <a:path w="66228" h="48729" extrusionOk="0">
                  <a:moveTo>
                    <a:pt x="2125" y="0"/>
                  </a:moveTo>
                  <a:cubicBezTo>
                    <a:pt x="637" y="0"/>
                    <a:pt x="0" y="2035"/>
                    <a:pt x="1379" y="2832"/>
                  </a:cubicBezTo>
                  <a:cubicBezTo>
                    <a:pt x="40425" y="25503"/>
                    <a:pt x="52103" y="48728"/>
                    <a:pt x="52103" y="48728"/>
                  </a:cubicBezTo>
                  <a:lnTo>
                    <a:pt x="66228" y="38975"/>
                  </a:lnTo>
                  <a:cubicBezTo>
                    <a:pt x="39447" y="10204"/>
                    <a:pt x="14460" y="2245"/>
                    <a:pt x="2423" y="27"/>
                  </a:cubicBezTo>
                  <a:cubicBezTo>
                    <a:pt x="2320" y="9"/>
                    <a:pt x="2221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4" name="Google Shape;6554;p122"/>
            <p:cNvSpPr/>
            <p:nvPr/>
          </p:nvSpPr>
          <p:spPr>
            <a:xfrm>
              <a:off x="4759225" y="3660100"/>
              <a:ext cx="1655700" cy="1218225"/>
            </a:xfrm>
            <a:custGeom>
              <a:avLst/>
              <a:gdLst/>
              <a:ahLst/>
              <a:cxnLst/>
              <a:rect l="l" t="t" r="r" b="b"/>
              <a:pathLst>
                <a:path w="66228" h="48729" extrusionOk="0">
                  <a:moveTo>
                    <a:pt x="64103" y="0"/>
                  </a:moveTo>
                  <a:cubicBezTo>
                    <a:pt x="64007" y="0"/>
                    <a:pt x="63908" y="9"/>
                    <a:pt x="63805" y="27"/>
                  </a:cubicBezTo>
                  <a:cubicBezTo>
                    <a:pt x="51768" y="2245"/>
                    <a:pt x="26781" y="10204"/>
                    <a:pt x="1" y="38975"/>
                  </a:cubicBezTo>
                  <a:lnTo>
                    <a:pt x="14125" y="48728"/>
                  </a:lnTo>
                  <a:cubicBezTo>
                    <a:pt x="14125" y="48728"/>
                    <a:pt x="25803" y="25503"/>
                    <a:pt x="64849" y="2832"/>
                  </a:cubicBezTo>
                  <a:cubicBezTo>
                    <a:pt x="66228" y="2035"/>
                    <a:pt x="65592" y="0"/>
                    <a:pt x="64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5" name="Google Shape;6555;p122"/>
            <p:cNvSpPr/>
            <p:nvPr/>
          </p:nvSpPr>
          <p:spPr>
            <a:xfrm>
              <a:off x="3854025" y="589075"/>
              <a:ext cx="712425" cy="2473125"/>
            </a:xfrm>
            <a:custGeom>
              <a:avLst/>
              <a:gdLst/>
              <a:ahLst/>
              <a:cxnLst/>
              <a:rect l="l" t="t" r="r" b="b"/>
              <a:pathLst>
                <a:path w="28497" h="98925" extrusionOk="0">
                  <a:moveTo>
                    <a:pt x="26135" y="0"/>
                  </a:moveTo>
                  <a:cubicBezTo>
                    <a:pt x="25520" y="0"/>
                    <a:pt x="24897" y="282"/>
                    <a:pt x="24465" y="935"/>
                  </a:cubicBezTo>
                  <a:cubicBezTo>
                    <a:pt x="15430" y="14667"/>
                    <a:pt x="0" y="46276"/>
                    <a:pt x="3067" y="98925"/>
                  </a:cubicBezTo>
                  <a:lnTo>
                    <a:pt x="3067" y="98925"/>
                  </a:lnTo>
                  <a:lnTo>
                    <a:pt x="25607" y="94293"/>
                  </a:lnTo>
                  <a:cubicBezTo>
                    <a:pt x="25607" y="94293"/>
                    <a:pt x="13929" y="61444"/>
                    <a:pt x="28151" y="2533"/>
                  </a:cubicBezTo>
                  <a:cubicBezTo>
                    <a:pt x="28496" y="1067"/>
                    <a:pt x="27332" y="0"/>
                    <a:pt x="261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6" name="Google Shape;6556;p122"/>
            <p:cNvSpPr/>
            <p:nvPr/>
          </p:nvSpPr>
          <p:spPr>
            <a:xfrm>
              <a:off x="4259325" y="1617175"/>
              <a:ext cx="1128725" cy="2304550"/>
            </a:xfrm>
            <a:custGeom>
              <a:avLst/>
              <a:gdLst/>
              <a:ahLst/>
              <a:cxnLst/>
              <a:rect l="l" t="t" r="r" b="b"/>
              <a:pathLst>
                <a:path w="45149" h="92182" extrusionOk="0">
                  <a:moveTo>
                    <a:pt x="42557" y="1"/>
                  </a:moveTo>
                  <a:cubicBezTo>
                    <a:pt x="42069" y="1"/>
                    <a:pt x="41566" y="186"/>
                    <a:pt x="41134" y="618"/>
                  </a:cubicBezTo>
                  <a:cubicBezTo>
                    <a:pt x="29456" y="12198"/>
                    <a:pt x="7862" y="39925"/>
                    <a:pt x="1" y="92084"/>
                  </a:cubicBezTo>
                  <a:lnTo>
                    <a:pt x="23030" y="92182"/>
                  </a:lnTo>
                  <a:cubicBezTo>
                    <a:pt x="23030" y="92182"/>
                    <a:pt x="18366" y="57637"/>
                    <a:pt x="44429" y="2934"/>
                  </a:cubicBezTo>
                  <a:cubicBezTo>
                    <a:pt x="45148" y="1423"/>
                    <a:pt x="43911" y="1"/>
                    <a:pt x="425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7" name="Google Shape;6557;p122"/>
            <p:cNvSpPr/>
            <p:nvPr/>
          </p:nvSpPr>
          <p:spPr>
            <a:xfrm>
              <a:off x="1757700" y="3295650"/>
              <a:ext cx="1704900" cy="2139650"/>
            </a:xfrm>
            <a:custGeom>
              <a:avLst/>
              <a:gdLst/>
              <a:ahLst/>
              <a:cxnLst/>
              <a:rect l="l" t="t" r="r" b="b"/>
              <a:pathLst>
                <a:path w="68196" h="85586" extrusionOk="0">
                  <a:moveTo>
                    <a:pt x="2729" y="1"/>
                  </a:moveTo>
                  <a:cubicBezTo>
                    <a:pt x="1132" y="1"/>
                    <a:pt x="1" y="1990"/>
                    <a:pt x="1227" y="3383"/>
                  </a:cubicBezTo>
                  <a:cubicBezTo>
                    <a:pt x="25986" y="31926"/>
                    <a:pt x="35674" y="62588"/>
                    <a:pt x="39132" y="77430"/>
                  </a:cubicBezTo>
                  <a:lnTo>
                    <a:pt x="55474" y="74919"/>
                  </a:lnTo>
                  <a:lnTo>
                    <a:pt x="68196" y="85585"/>
                  </a:lnTo>
                  <a:cubicBezTo>
                    <a:pt x="53876" y="28403"/>
                    <a:pt x="19234" y="7102"/>
                    <a:pt x="3576" y="187"/>
                  </a:cubicBezTo>
                  <a:cubicBezTo>
                    <a:pt x="3286" y="58"/>
                    <a:pt x="3001" y="1"/>
                    <a:pt x="27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8" name="Google Shape;6558;p122"/>
            <p:cNvSpPr/>
            <p:nvPr/>
          </p:nvSpPr>
          <p:spPr>
            <a:xfrm>
              <a:off x="4159025" y="3295650"/>
              <a:ext cx="1704075" cy="2137200"/>
            </a:xfrm>
            <a:custGeom>
              <a:avLst/>
              <a:gdLst/>
              <a:ahLst/>
              <a:cxnLst/>
              <a:rect l="l" t="t" r="r" b="b"/>
              <a:pathLst>
                <a:path w="68163" h="85488" extrusionOk="0">
                  <a:moveTo>
                    <a:pt x="65435" y="1"/>
                  </a:moveTo>
                  <a:cubicBezTo>
                    <a:pt x="65163" y="1"/>
                    <a:pt x="64877" y="58"/>
                    <a:pt x="64588" y="187"/>
                  </a:cubicBezTo>
                  <a:cubicBezTo>
                    <a:pt x="48930" y="7102"/>
                    <a:pt x="14353" y="28370"/>
                    <a:pt x="0" y="85488"/>
                  </a:cubicBezTo>
                  <a:lnTo>
                    <a:pt x="16017" y="70580"/>
                  </a:lnTo>
                  <a:lnTo>
                    <a:pt x="29130" y="77006"/>
                  </a:lnTo>
                  <a:cubicBezTo>
                    <a:pt x="32653" y="62034"/>
                    <a:pt x="42406" y="31665"/>
                    <a:pt x="66936" y="3383"/>
                  </a:cubicBezTo>
                  <a:cubicBezTo>
                    <a:pt x="68163" y="1990"/>
                    <a:pt x="67031" y="1"/>
                    <a:pt x="654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9" name="Google Shape;6559;p122"/>
            <p:cNvSpPr/>
            <p:nvPr/>
          </p:nvSpPr>
          <p:spPr>
            <a:xfrm>
              <a:off x="3065500" y="238400"/>
              <a:ext cx="1093550" cy="3362025"/>
            </a:xfrm>
            <a:custGeom>
              <a:avLst/>
              <a:gdLst/>
              <a:ahLst/>
              <a:cxnLst/>
              <a:rect l="l" t="t" r="r" b="b"/>
              <a:pathLst>
                <a:path w="43742" h="134481" extrusionOk="0">
                  <a:moveTo>
                    <a:pt x="2455" y="0"/>
                  </a:moveTo>
                  <a:cubicBezTo>
                    <a:pt x="1210" y="0"/>
                    <a:pt x="1" y="1159"/>
                    <a:pt x="487" y="2664"/>
                  </a:cubicBezTo>
                  <a:cubicBezTo>
                    <a:pt x="19048" y="61184"/>
                    <a:pt x="19961" y="134481"/>
                    <a:pt x="19961" y="134481"/>
                  </a:cubicBezTo>
                  <a:lnTo>
                    <a:pt x="43741" y="93999"/>
                  </a:lnTo>
                  <a:cubicBezTo>
                    <a:pt x="42306" y="59292"/>
                    <a:pt x="17254" y="19496"/>
                    <a:pt x="4076" y="870"/>
                  </a:cubicBezTo>
                  <a:cubicBezTo>
                    <a:pt x="3645" y="261"/>
                    <a:pt x="3046" y="0"/>
                    <a:pt x="24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0" name="Google Shape;6560;p122"/>
            <p:cNvSpPr/>
            <p:nvPr/>
          </p:nvSpPr>
          <p:spPr>
            <a:xfrm>
              <a:off x="1961475" y="501350"/>
              <a:ext cx="2080150" cy="4432425"/>
            </a:xfrm>
            <a:custGeom>
              <a:avLst/>
              <a:gdLst/>
              <a:ahLst/>
              <a:cxnLst/>
              <a:rect l="l" t="t" r="r" b="b"/>
              <a:pathLst>
                <a:path w="83206" h="177297" extrusionOk="0">
                  <a:moveTo>
                    <a:pt x="2688" y="1"/>
                  </a:moveTo>
                  <a:cubicBezTo>
                    <a:pt x="1277" y="1"/>
                    <a:pt x="0" y="1590"/>
                    <a:pt x="905" y="3106"/>
                  </a:cubicBezTo>
                  <a:cubicBezTo>
                    <a:pt x="45464" y="77284"/>
                    <a:pt x="62133" y="177296"/>
                    <a:pt x="62133" y="177296"/>
                  </a:cubicBezTo>
                  <a:lnTo>
                    <a:pt x="83205" y="161573"/>
                  </a:lnTo>
                  <a:cubicBezTo>
                    <a:pt x="75833" y="78523"/>
                    <a:pt x="26479" y="22189"/>
                    <a:pt x="4069" y="594"/>
                  </a:cubicBezTo>
                  <a:cubicBezTo>
                    <a:pt x="3645" y="178"/>
                    <a:pt x="3159" y="1"/>
                    <a:pt x="26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1" name="Google Shape;6561;p122"/>
            <p:cNvSpPr/>
            <p:nvPr/>
          </p:nvSpPr>
          <p:spPr>
            <a:xfrm>
              <a:off x="1556800" y="2021300"/>
              <a:ext cx="2306225" cy="3391175"/>
            </a:xfrm>
            <a:custGeom>
              <a:avLst/>
              <a:gdLst/>
              <a:ahLst/>
              <a:cxnLst/>
              <a:rect l="l" t="t" r="r" b="b"/>
              <a:pathLst>
                <a:path w="92249" h="135647" extrusionOk="0">
                  <a:moveTo>
                    <a:pt x="2764" y="0"/>
                  </a:moveTo>
                  <a:cubicBezTo>
                    <a:pt x="1173" y="0"/>
                    <a:pt x="0" y="1972"/>
                    <a:pt x="1271" y="3405"/>
                  </a:cubicBezTo>
                  <a:cubicBezTo>
                    <a:pt x="38817" y="45550"/>
                    <a:pt x="54703" y="105440"/>
                    <a:pt x="60346" y="133102"/>
                  </a:cubicBezTo>
                  <a:cubicBezTo>
                    <a:pt x="63771" y="134146"/>
                    <a:pt x="67261" y="134994"/>
                    <a:pt x="70817" y="135646"/>
                  </a:cubicBezTo>
                  <a:lnTo>
                    <a:pt x="92248" y="125501"/>
                  </a:lnTo>
                  <a:cubicBezTo>
                    <a:pt x="70784" y="45485"/>
                    <a:pt x="24366" y="11691"/>
                    <a:pt x="3783" y="274"/>
                  </a:cubicBezTo>
                  <a:cubicBezTo>
                    <a:pt x="3438" y="84"/>
                    <a:pt x="3092" y="0"/>
                    <a:pt x="276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2" name="Google Shape;6562;p122"/>
            <p:cNvSpPr/>
            <p:nvPr/>
          </p:nvSpPr>
          <p:spPr>
            <a:xfrm>
              <a:off x="3327225" y="470200"/>
              <a:ext cx="2062275" cy="4987125"/>
            </a:xfrm>
            <a:custGeom>
              <a:avLst/>
              <a:gdLst/>
              <a:ahLst/>
              <a:cxnLst/>
              <a:rect l="l" t="t" r="r" b="b"/>
              <a:pathLst>
                <a:path w="82491" h="199485" extrusionOk="0">
                  <a:moveTo>
                    <a:pt x="79851" y="0"/>
                  </a:moveTo>
                  <a:cubicBezTo>
                    <a:pt x="79360" y="0"/>
                    <a:pt x="78854" y="190"/>
                    <a:pt x="78418" y="633"/>
                  </a:cubicBezTo>
                  <a:cubicBezTo>
                    <a:pt x="76885" y="2167"/>
                    <a:pt x="75221" y="3895"/>
                    <a:pt x="73460" y="5853"/>
                  </a:cubicBezTo>
                  <a:cubicBezTo>
                    <a:pt x="50365" y="31231"/>
                    <a:pt x="9231" y="90501"/>
                    <a:pt x="0" y="197690"/>
                  </a:cubicBezTo>
                  <a:cubicBezTo>
                    <a:pt x="6263" y="198864"/>
                    <a:pt x="12722" y="199484"/>
                    <a:pt x="19344" y="199484"/>
                  </a:cubicBezTo>
                  <a:cubicBezTo>
                    <a:pt x="20061" y="199484"/>
                    <a:pt x="20812" y="199484"/>
                    <a:pt x="21562" y="199452"/>
                  </a:cubicBezTo>
                  <a:lnTo>
                    <a:pt x="34414" y="190579"/>
                  </a:lnTo>
                  <a:cubicBezTo>
                    <a:pt x="38752" y="151207"/>
                    <a:pt x="51115" y="62807"/>
                    <a:pt x="78451" y="9049"/>
                  </a:cubicBezTo>
                  <a:cubicBezTo>
                    <a:pt x="79495" y="6994"/>
                    <a:pt x="80538" y="5005"/>
                    <a:pt x="81648" y="3047"/>
                  </a:cubicBezTo>
                  <a:cubicBezTo>
                    <a:pt x="82490" y="1506"/>
                    <a:pt x="81235" y="0"/>
                    <a:pt x="79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3" name="Google Shape;6563;p122"/>
            <p:cNvSpPr/>
            <p:nvPr/>
          </p:nvSpPr>
          <p:spPr>
            <a:xfrm>
              <a:off x="3866250" y="2088275"/>
              <a:ext cx="1845475" cy="3368225"/>
            </a:xfrm>
            <a:custGeom>
              <a:avLst/>
              <a:gdLst/>
              <a:ahLst/>
              <a:cxnLst/>
              <a:rect l="l" t="t" r="r" b="b"/>
              <a:pathLst>
                <a:path w="73819" h="134729" extrusionOk="0">
                  <a:moveTo>
                    <a:pt x="71130" y="0"/>
                  </a:moveTo>
                  <a:cubicBezTo>
                    <a:pt x="70697" y="0"/>
                    <a:pt x="70248" y="150"/>
                    <a:pt x="69840" y="498"/>
                  </a:cubicBezTo>
                  <a:cubicBezTo>
                    <a:pt x="51540" y="15862"/>
                    <a:pt x="13310" y="56376"/>
                    <a:pt x="1" y="134729"/>
                  </a:cubicBezTo>
                  <a:cubicBezTo>
                    <a:pt x="9754" y="134500"/>
                    <a:pt x="19149" y="132902"/>
                    <a:pt x="28054" y="130162"/>
                  </a:cubicBezTo>
                  <a:cubicBezTo>
                    <a:pt x="31055" y="112710"/>
                    <a:pt x="43548" y="49069"/>
                    <a:pt x="72841" y="3173"/>
                  </a:cubicBezTo>
                  <a:cubicBezTo>
                    <a:pt x="73818" y="1644"/>
                    <a:pt x="72563" y="0"/>
                    <a:pt x="711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4" name="Google Shape;6564;p122"/>
            <p:cNvSpPr/>
            <p:nvPr/>
          </p:nvSpPr>
          <p:spPr>
            <a:xfrm>
              <a:off x="4431400" y="4253550"/>
              <a:ext cx="1761525" cy="1127100"/>
            </a:xfrm>
            <a:custGeom>
              <a:avLst/>
              <a:gdLst/>
              <a:ahLst/>
              <a:cxnLst/>
              <a:rect l="l" t="t" r="r" b="b"/>
              <a:pathLst>
                <a:path w="70461" h="45084" extrusionOk="0">
                  <a:moveTo>
                    <a:pt x="67598" y="1"/>
                  </a:moveTo>
                  <a:cubicBezTo>
                    <a:pt x="67562" y="1"/>
                    <a:pt x="67527" y="2"/>
                    <a:pt x="67491" y="3"/>
                  </a:cubicBezTo>
                  <a:cubicBezTo>
                    <a:pt x="65762" y="101"/>
                    <a:pt x="64098" y="232"/>
                    <a:pt x="62435" y="427"/>
                  </a:cubicBezTo>
                  <a:cubicBezTo>
                    <a:pt x="24106" y="4700"/>
                    <a:pt x="5154" y="35200"/>
                    <a:pt x="0" y="45084"/>
                  </a:cubicBezTo>
                  <a:cubicBezTo>
                    <a:pt x="16800" y="40909"/>
                    <a:pt x="32000" y="32656"/>
                    <a:pt x="44494" y="21434"/>
                  </a:cubicBezTo>
                  <a:cubicBezTo>
                    <a:pt x="45440" y="20521"/>
                    <a:pt x="46386" y="19640"/>
                    <a:pt x="47364" y="18760"/>
                  </a:cubicBezTo>
                  <a:cubicBezTo>
                    <a:pt x="47364" y="18760"/>
                    <a:pt x="47397" y="18727"/>
                    <a:pt x="47397" y="18727"/>
                  </a:cubicBezTo>
                  <a:cubicBezTo>
                    <a:pt x="54932" y="12007"/>
                    <a:pt x="62957" y="6984"/>
                    <a:pt x="68600" y="3820"/>
                  </a:cubicBezTo>
                  <a:cubicBezTo>
                    <a:pt x="70460" y="2793"/>
                    <a:pt x="69671" y="1"/>
                    <a:pt x="675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5" name="Google Shape;6565;p122"/>
            <p:cNvSpPr/>
            <p:nvPr/>
          </p:nvSpPr>
          <p:spPr>
            <a:xfrm>
              <a:off x="1407500" y="4253550"/>
              <a:ext cx="1761525" cy="1127100"/>
            </a:xfrm>
            <a:custGeom>
              <a:avLst/>
              <a:gdLst/>
              <a:ahLst/>
              <a:cxnLst/>
              <a:rect l="l" t="t" r="r" b="b"/>
              <a:pathLst>
                <a:path w="70461" h="45084" extrusionOk="0">
                  <a:moveTo>
                    <a:pt x="2863" y="1"/>
                  </a:moveTo>
                  <a:cubicBezTo>
                    <a:pt x="790" y="1"/>
                    <a:pt x="1" y="2793"/>
                    <a:pt x="1861" y="3820"/>
                  </a:cubicBezTo>
                  <a:cubicBezTo>
                    <a:pt x="7504" y="6984"/>
                    <a:pt x="15529" y="12007"/>
                    <a:pt x="23064" y="18727"/>
                  </a:cubicBezTo>
                  <a:cubicBezTo>
                    <a:pt x="23064" y="18727"/>
                    <a:pt x="23097" y="18760"/>
                    <a:pt x="23097" y="18760"/>
                  </a:cubicBezTo>
                  <a:cubicBezTo>
                    <a:pt x="24075" y="19640"/>
                    <a:pt x="25021" y="20521"/>
                    <a:pt x="25967" y="21434"/>
                  </a:cubicBezTo>
                  <a:cubicBezTo>
                    <a:pt x="38461" y="32656"/>
                    <a:pt x="53662" y="40909"/>
                    <a:pt x="70461" y="45084"/>
                  </a:cubicBezTo>
                  <a:cubicBezTo>
                    <a:pt x="65307" y="35200"/>
                    <a:pt x="46355" y="4700"/>
                    <a:pt x="8026" y="427"/>
                  </a:cubicBezTo>
                  <a:cubicBezTo>
                    <a:pt x="6363" y="232"/>
                    <a:pt x="4699" y="101"/>
                    <a:pt x="2970" y="3"/>
                  </a:cubicBezTo>
                  <a:cubicBezTo>
                    <a:pt x="2934" y="2"/>
                    <a:pt x="2899" y="1"/>
                    <a:pt x="28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566" name="Google Shape;6566;p122"/>
          <p:cNvGrpSpPr/>
          <p:nvPr/>
        </p:nvGrpSpPr>
        <p:grpSpPr>
          <a:xfrm>
            <a:off x="3090861" y="1861907"/>
            <a:ext cx="520876" cy="520876"/>
            <a:chOff x="1190625" y="238125"/>
            <a:chExt cx="5219200" cy="5219200"/>
          </a:xfrm>
        </p:grpSpPr>
        <p:sp>
          <p:nvSpPr>
            <p:cNvPr id="6567" name="Google Shape;6567;p122"/>
            <p:cNvSpPr/>
            <p:nvPr/>
          </p:nvSpPr>
          <p:spPr>
            <a:xfrm>
              <a:off x="1190625" y="2254025"/>
              <a:ext cx="5219200" cy="3203300"/>
            </a:xfrm>
            <a:custGeom>
              <a:avLst/>
              <a:gdLst/>
              <a:ahLst/>
              <a:cxnLst/>
              <a:rect l="l" t="t" r="r" b="b"/>
              <a:pathLst>
                <a:path w="208768" h="128132" extrusionOk="0">
                  <a:moveTo>
                    <a:pt x="2707" y="0"/>
                  </a:moveTo>
                  <a:cubicBezTo>
                    <a:pt x="946" y="7633"/>
                    <a:pt x="0" y="15593"/>
                    <a:pt x="0" y="23748"/>
                  </a:cubicBezTo>
                  <a:cubicBezTo>
                    <a:pt x="0" y="81387"/>
                    <a:pt x="46744" y="128131"/>
                    <a:pt x="104384" y="128131"/>
                  </a:cubicBezTo>
                  <a:cubicBezTo>
                    <a:pt x="162023" y="128131"/>
                    <a:pt x="208767" y="81387"/>
                    <a:pt x="208767" y="23748"/>
                  </a:cubicBezTo>
                  <a:cubicBezTo>
                    <a:pt x="208767" y="15593"/>
                    <a:pt x="207821" y="7633"/>
                    <a:pt x="2060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8" name="Google Shape;6568;p122"/>
            <p:cNvSpPr/>
            <p:nvPr/>
          </p:nvSpPr>
          <p:spPr>
            <a:xfrm>
              <a:off x="1258300" y="238125"/>
              <a:ext cx="5083825" cy="3350900"/>
            </a:xfrm>
            <a:custGeom>
              <a:avLst/>
              <a:gdLst/>
              <a:ahLst/>
              <a:cxnLst/>
              <a:rect l="l" t="t" r="r" b="b"/>
              <a:pathLst>
                <a:path w="203353" h="134036" extrusionOk="0">
                  <a:moveTo>
                    <a:pt x="101677" y="0"/>
                  </a:moveTo>
                  <a:cubicBezTo>
                    <a:pt x="88563" y="0"/>
                    <a:pt x="76005" y="2414"/>
                    <a:pt x="64457" y="6818"/>
                  </a:cubicBezTo>
                  <a:lnTo>
                    <a:pt x="64457" y="6850"/>
                  </a:lnTo>
                  <a:lnTo>
                    <a:pt x="64457" y="16016"/>
                  </a:lnTo>
                  <a:lnTo>
                    <a:pt x="46092" y="16016"/>
                  </a:lnTo>
                  <a:cubicBezTo>
                    <a:pt x="23226" y="30434"/>
                    <a:pt x="6329" y="53529"/>
                    <a:pt x="0" y="80636"/>
                  </a:cubicBezTo>
                  <a:cubicBezTo>
                    <a:pt x="1338" y="86834"/>
                    <a:pt x="5676" y="91858"/>
                    <a:pt x="11417" y="94174"/>
                  </a:cubicBezTo>
                  <a:cubicBezTo>
                    <a:pt x="12690" y="102785"/>
                    <a:pt x="19735" y="109472"/>
                    <a:pt x="28478" y="110223"/>
                  </a:cubicBezTo>
                  <a:cubicBezTo>
                    <a:pt x="31511" y="116616"/>
                    <a:pt x="38003" y="121052"/>
                    <a:pt x="45570" y="121052"/>
                  </a:cubicBezTo>
                  <a:cubicBezTo>
                    <a:pt x="46386" y="121052"/>
                    <a:pt x="47201" y="121020"/>
                    <a:pt x="47984" y="120889"/>
                  </a:cubicBezTo>
                  <a:cubicBezTo>
                    <a:pt x="51442" y="125358"/>
                    <a:pt x="56857" y="128261"/>
                    <a:pt x="62924" y="128261"/>
                  </a:cubicBezTo>
                  <a:cubicBezTo>
                    <a:pt x="64849" y="128261"/>
                    <a:pt x="66708" y="127968"/>
                    <a:pt x="68470" y="127413"/>
                  </a:cubicBezTo>
                  <a:cubicBezTo>
                    <a:pt x="71829" y="130545"/>
                    <a:pt x="76331" y="132469"/>
                    <a:pt x="81322" y="132469"/>
                  </a:cubicBezTo>
                  <a:cubicBezTo>
                    <a:pt x="84551" y="132469"/>
                    <a:pt x="87617" y="131654"/>
                    <a:pt x="90292" y="130219"/>
                  </a:cubicBezTo>
                  <a:cubicBezTo>
                    <a:pt x="93456" y="132632"/>
                    <a:pt x="97403" y="134035"/>
                    <a:pt x="101677" y="134035"/>
                  </a:cubicBezTo>
                  <a:cubicBezTo>
                    <a:pt x="105950" y="134035"/>
                    <a:pt x="109897" y="132632"/>
                    <a:pt x="113061" y="130219"/>
                  </a:cubicBezTo>
                  <a:cubicBezTo>
                    <a:pt x="115736" y="131654"/>
                    <a:pt x="118802" y="132469"/>
                    <a:pt x="122031" y="132469"/>
                  </a:cubicBezTo>
                  <a:cubicBezTo>
                    <a:pt x="127022" y="132469"/>
                    <a:pt x="131524" y="130545"/>
                    <a:pt x="134884" y="127413"/>
                  </a:cubicBezTo>
                  <a:cubicBezTo>
                    <a:pt x="136645" y="127968"/>
                    <a:pt x="138504" y="128261"/>
                    <a:pt x="140429" y="128261"/>
                  </a:cubicBezTo>
                  <a:cubicBezTo>
                    <a:pt x="146496" y="128261"/>
                    <a:pt x="151911" y="125358"/>
                    <a:pt x="155369" y="120889"/>
                  </a:cubicBezTo>
                  <a:cubicBezTo>
                    <a:pt x="156152" y="121020"/>
                    <a:pt x="156967" y="121052"/>
                    <a:pt x="157783" y="121052"/>
                  </a:cubicBezTo>
                  <a:cubicBezTo>
                    <a:pt x="165351" y="121052"/>
                    <a:pt x="171842" y="116616"/>
                    <a:pt x="174876" y="110223"/>
                  </a:cubicBezTo>
                  <a:cubicBezTo>
                    <a:pt x="183618" y="109472"/>
                    <a:pt x="190664" y="102785"/>
                    <a:pt x="191936" y="94174"/>
                  </a:cubicBezTo>
                  <a:cubicBezTo>
                    <a:pt x="197677" y="91858"/>
                    <a:pt x="202015" y="86834"/>
                    <a:pt x="203353" y="80636"/>
                  </a:cubicBezTo>
                  <a:cubicBezTo>
                    <a:pt x="200515" y="68469"/>
                    <a:pt x="195557" y="57085"/>
                    <a:pt x="188869" y="46973"/>
                  </a:cubicBezTo>
                  <a:lnTo>
                    <a:pt x="188837" y="46973"/>
                  </a:lnTo>
                  <a:lnTo>
                    <a:pt x="175854" y="40220"/>
                  </a:lnTo>
                  <a:lnTo>
                    <a:pt x="175854" y="30956"/>
                  </a:lnTo>
                  <a:cubicBezTo>
                    <a:pt x="156935" y="11841"/>
                    <a:pt x="130708" y="0"/>
                    <a:pt x="101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9" name="Google Shape;6569;p122"/>
            <p:cNvSpPr/>
            <p:nvPr/>
          </p:nvSpPr>
          <p:spPr>
            <a:xfrm>
              <a:off x="1258300" y="638525"/>
              <a:ext cx="4798400" cy="2950500"/>
            </a:xfrm>
            <a:custGeom>
              <a:avLst/>
              <a:gdLst/>
              <a:ahLst/>
              <a:cxnLst/>
              <a:rect l="l" t="t" r="r" b="b"/>
              <a:pathLst>
                <a:path w="191936" h="118020" extrusionOk="0">
                  <a:moveTo>
                    <a:pt x="46092" y="0"/>
                  </a:moveTo>
                  <a:cubicBezTo>
                    <a:pt x="23226" y="14418"/>
                    <a:pt x="6329" y="37513"/>
                    <a:pt x="0" y="64620"/>
                  </a:cubicBezTo>
                  <a:cubicBezTo>
                    <a:pt x="1338" y="70818"/>
                    <a:pt x="5676" y="75842"/>
                    <a:pt x="11417" y="78158"/>
                  </a:cubicBezTo>
                  <a:cubicBezTo>
                    <a:pt x="12690" y="86769"/>
                    <a:pt x="19735" y="93456"/>
                    <a:pt x="28478" y="94207"/>
                  </a:cubicBezTo>
                  <a:cubicBezTo>
                    <a:pt x="31511" y="100600"/>
                    <a:pt x="38003" y="105036"/>
                    <a:pt x="45570" y="105036"/>
                  </a:cubicBezTo>
                  <a:cubicBezTo>
                    <a:pt x="46386" y="105036"/>
                    <a:pt x="47201" y="105004"/>
                    <a:pt x="47984" y="104873"/>
                  </a:cubicBezTo>
                  <a:cubicBezTo>
                    <a:pt x="51442" y="109342"/>
                    <a:pt x="56857" y="112245"/>
                    <a:pt x="62924" y="112245"/>
                  </a:cubicBezTo>
                  <a:cubicBezTo>
                    <a:pt x="64849" y="112245"/>
                    <a:pt x="66708" y="111952"/>
                    <a:pt x="68470" y="111397"/>
                  </a:cubicBezTo>
                  <a:cubicBezTo>
                    <a:pt x="71829" y="114529"/>
                    <a:pt x="76331" y="116453"/>
                    <a:pt x="81322" y="116453"/>
                  </a:cubicBezTo>
                  <a:cubicBezTo>
                    <a:pt x="84551" y="116453"/>
                    <a:pt x="87617" y="115638"/>
                    <a:pt x="90292" y="114203"/>
                  </a:cubicBezTo>
                  <a:cubicBezTo>
                    <a:pt x="93456" y="116616"/>
                    <a:pt x="97403" y="118019"/>
                    <a:pt x="101677" y="118019"/>
                  </a:cubicBezTo>
                  <a:cubicBezTo>
                    <a:pt x="105950" y="118019"/>
                    <a:pt x="109897" y="116616"/>
                    <a:pt x="113061" y="114203"/>
                  </a:cubicBezTo>
                  <a:cubicBezTo>
                    <a:pt x="115736" y="115638"/>
                    <a:pt x="118802" y="116453"/>
                    <a:pt x="122031" y="116453"/>
                  </a:cubicBezTo>
                  <a:cubicBezTo>
                    <a:pt x="127022" y="116453"/>
                    <a:pt x="131524" y="114529"/>
                    <a:pt x="134884" y="111397"/>
                  </a:cubicBezTo>
                  <a:cubicBezTo>
                    <a:pt x="136645" y="111952"/>
                    <a:pt x="138504" y="112245"/>
                    <a:pt x="140429" y="112245"/>
                  </a:cubicBezTo>
                  <a:cubicBezTo>
                    <a:pt x="146496" y="112245"/>
                    <a:pt x="151911" y="109342"/>
                    <a:pt x="155369" y="104873"/>
                  </a:cubicBezTo>
                  <a:cubicBezTo>
                    <a:pt x="156152" y="105004"/>
                    <a:pt x="156967" y="105036"/>
                    <a:pt x="157783" y="105036"/>
                  </a:cubicBezTo>
                  <a:cubicBezTo>
                    <a:pt x="165351" y="105036"/>
                    <a:pt x="171842" y="100600"/>
                    <a:pt x="174876" y="94207"/>
                  </a:cubicBezTo>
                  <a:cubicBezTo>
                    <a:pt x="183618" y="93456"/>
                    <a:pt x="190664" y="86769"/>
                    <a:pt x="191936" y="78158"/>
                  </a:cubicBezTo>
                  <a:cubicBezTo>
                    <a:pt x="186861" y="69301"/>
                    <a:pt x="179823" y="66106"/>
                    <a:pt x="171948" y="66106"/>
                  </a:cubicBezTo>
                  <a:cubicBezTo>
                    <a:pt x="151535" y="66106"/>
                    <a:pt x="125503" y="87581"/>
                    <a:pt x="113514" y="87581"/>
                  </a:cubicBezTo>
                  <a:cubicBezTo>
                    <a:pt x="109465" y="87581"/>
                    <a:pt x="107018" y="85133"/>
                    <a:pt x="106928" y="78582"/>
                  </a:cubicBezTo>
                  <a:cubicBezTo>
                    <a:pt x="106497" y="46977"/>
                    <a:pt x="90530" y="39068"/>
                    <a:pt x="68121" y="39068"/>
                  </a:cubicBezTo>
                  <a:cubicBezTo>
                    <a:pt x="66823" y="39068"/>
                    <a:pt x="65503" y="39094"/>
                    <a:pt x="64164" y="39144"/>
                  </a:cubicBezTo>
                  <a:cubicBezTo>
                    <a:pt x="63412" y="39173"/>
                    <a:pt x="62675" y="39188"/>
                    <a:pt x="61953" y="39188"/>
                  </a:cubicBezTo>
                  <a:cubicBezTo>
                    <a:pt x="39171" y="39188"/>
                    <a:pt x="31200" y="24789"/>
                    <a:pt x="460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0" name="Google Shape;6570;p122"/>
            <p:cNvSpPr/>
            <p:nvPr/>
          </p:nvSpPr>
          <p:spPr>
            <a:xfrm>
              <a:off x="3596325" y="924750"/>
              <a:ext cx="407775" cy="1107475"/>
            </a:xfrm>
            <a:custGeom>
              <a:avLst/>
              <a:gdLst/>
              <a:ahLst/>
              <a:cxnLst/>
              <a:rect l="l" t="t" r="r" b="b"/>
              <a:pathLst>
                <a:path w="16311" h="44299" extrusionOk="0">
                  <a:moveTo>
                    <a:pt x="1" y="1"/>
                  </a:moveTo>
                  <a:lnTo>
                    <a:pt x="1" y="44299"/>
                  </a:lnTo>
                  <a:lnTo>
                    <a:pt x="16311" y="44299"/>
                  </a:lnTo>
                  <a:lnTo>
                    <a:pt x="163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1" name="Google Shape;6571;p122"/>
            <p:cNvSpPr/>
            <p:nvPr/>
          </p:nvSpPr>
          <p:spPr>
            <a:xfrm>
              <a:off x="3392450" y="1522525"/>
              <a:ext cx="815525" cy="815525"/>
            </a:xfrm>
            <a:custGeom>
              <a:avLst/>
              <a:gdLst/>
              <a:ahLst/>
              <a:cxnLst/>
              <a:rect l="l" t="t" r="r" b="b"/>
              <a:pathLst>
                <a:path w="32621" h="32621" extrusionOk="0">
                  <a:moveTo>
                    <a:pt x="16311" y="0"/>
                  </a:moveTo>
                  <a:cubicBezTo>
                    <a:pt x="7307" y="0"/>
                    <a:pt x="1" y="7307"/>
                    <a:pt x="1" y="16310"/>
                  </a:cubicBezTo>
                  <a:cubicBezTo>
                    <a:pt x="1" y="25313"/>
                    <a:pt x="7307" y="32620"/>
                    <a:pt x="16311" y="32620"/>
                  </a:cubicBezTo>
                  <a:cubicBezTo>
                    <a:pt x="25314" y="32620"/>
                    <a:pt x="32621" y="25313"/>
                    <a:pt x="32621" y="16310"/>
                  </a:cubicBezTo>
                  <a:cubicBezTo>
                    <a:pt x="32621" y="7307"/>
                    <a:pt x="25314" y="0"/>
                    <a:pt x="16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2" name="Google Shape;6572;p122"/>
            <p:cNvSpPr/>
            <p:nvPr/>
          </p:nvSpPr>
          <p:spPr>
            <a:xfrm>
              <a:off x="2410600" y="409375"/>
              <a:ext cx="3568625" cy="1011225"/>
            </a:xfrm>
            <a:custGeom>
              <a:avLst/>
              <a:gdLst/>
              <a:ahLst/>
              <a:cxnLst/>
              <a:rect l="l" t="t" r="r" b="b"/>
              <a:pathLst>
                <a:path w="142745" h="40449" extrusionOk="0">
                  <a:moveTo>
                    <a:pt x="18365" y="0"/>
                  </a:moveTo>
                  <a:cubicBezTo>
                    <a:pt x="11907" y="2447"/>
                    <a:pt x="5774" y="5546"/>
                    <a:pt x="0" y="9166"/>
                  </a:cubicBezTo>
                  <a:cubicBezTo>
                    <a:pt x="1762" y="10080"/>
                    <a:pt x="3589" y="10993"/>
                    <a:pt x="5415" y="11874"/>
                  </a:cubicBezTo>
                  <a:cubicBezTo>
                    <a:pt x="27760" y="22834"/>
                    <a:pt x="51409" y="30761"/>
                    <a:pt x="75711" y="35425"/>
                  </a:cubicBezTo>
                  <a:cubicBezTo>
                    <a:pt x="93130" y="38785"/>
                    <a:pt x="110908" y="40449"/>
                    <a:pt x="128881" y="40449"/>
                  </a:cubicBezTo>
                  <a:cubicBezTo>
                    <a:pt x="133481" y="40449"/>
                    <a:pt x="138113" y="40318"/>
                    <a:pt x="142745" y="40123"/>
                  </a:cubicBezTo>
                  <a:cubicBezTo>
                    <a:pt x="138961" y="34349"/>
                    <a:pt x="134590" y="28999"/>
                    <a:pt x="129762" y="24106"/>
                  </a:cubicBezTo>
                  <a:cubicBezTo>
                    <a:pt x="129573" y="24107"/>
                    <a:pt x="129384" y="24107"/>
                    <a:pt x="129195" y="24107"/>
                  </a:cubicBezTo>
                  <a:cubicBezTo>
                    <a:pt x="82645" y="24107"/>
                    <a:pt x="44778" y="12118"/>
                    <a:pt x="18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3" name="Google Shape;6573;p122"/>
            <p:cNvSpPr/>
            <p:nvPr/>
          </p:nvSpPr>
          <p:spPr>
            <a:xfrm>
              <a:off x="2169200" y="3153525"/>
              <a:ext cx="3262025" cy="407750"/>
            </a:xfrm>
            <a:custGeom>
              <a:avLst/>
              <a:gdLst/>
              <a:ahLst/>
              <a:cxnLst/>
              <a:rect l="l" t="t" r="r" b="b"/>
              <a:pathLst>
                <a:path w="130481" h="16310" extrusionOk="0">
                  <a:moveTo>
                    <a:pt x="8156" y="0"/>
                  </a:moveTo>
                  <a:cubicBezTo>
                    <a:pt x="3654" y="0"/>
                    <a:pt x="1" y="3653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lnTo>
                    <a:pt x="122325" y="16310"/>
                  </a:lnTo>
                  <a:cubicBezTo>
                    <a:pt x="126827" y="16310"/>
                    <a:pt x="130480" y="12657"/>
                    <a:pt x="130480" y="8155"/>
                  </a:cubicBezTo>
                  <a:cubicBezTo>
                    <a:pt x="130480" y="3653"/>
                    <a:pt x="126827" y="0"/>
                    <a:pt x="1223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4" name="Google Shape;6574;p122"/>
            <p:cNvSpPr/>
            <p:nvPr/>
          </p:nvSpPr>
          <p:spPr>
            <a:xfrm>
              <a:off x="2169200" y="3153525"/>
              <a:ext cx="815525" cy="407750"/>
            </a:xfrm>
            <a:custGeom>
              <a:avLst/>
              <a:gdLst/>
              <a:ahLst/>
              <a:cxnLst/>
              <a:rect l="l" t="t" r="r" b="b"/>
              <a:pathLst>
                <a:path w="32621" h="16310" extrusionOk="0">
                  <a:moveTo>
                    <a:pt x="8156" y="0"/>
                  </a:moveTo>
                  <a:cubicBezTo>
                    <a:pt x="3654" y="0"/>
                    <a:pt x="1" y="3653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lnTo>
                    <a:pt x="32621" y="16310"/>
                  </a:lnTo>
                  <a:cubicBezTo>
                    <a:pt x="28119" y="16310"/>
                    <a:pt x="24466" y="12657"/>
                    <a:pt x="24466" y="8155"/>
                  </a:cubicBezTo>
                  <a:cubicBezTo>
                    <a:pt x="24466" y="3653"/>
                    <a:pt x="28119" y="0"/>
                    <a:pt x="326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5" name="Google Shape;6575;p122"/>
            <p:cNvSpPr/>
            <p:nvPr/>
          </p:nvSpPr>
          <p:spPr>
            <a:xfrm>
              <a:off x="2373075" y="3561250"/>
              <a:ext cx="2854275" cy="407775"/>
            </a:xfrm>
            <a:custGeom>
              <a:avLst/>
              <a:gdLst/>
              <a:ahLst/>
              <a:cxnLst/>
              <a:rect l="l" t="t" r="r" b="b"/>
              <a:pathLst>
                <a:path w="11417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lnTo>
                    <a:pt x="106015" y="16311"/>
                  </a:lnTo>
                  <a:cubicBezTo>
                    <a:pt x="110517" y="16311"/>
                    <a:pt x="114170" y="12657"/>
                    <a:pt x="114170" y="8156"/>
                  </a:cubicBezTo>
                  <a:cubicBezTo>
                    <a:pt x="114170" y="3654"/>
                    <a:pt x="110517" y="1"/>
                    <a:pt x="1060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6" name="Google Shape;6576;p122"/>
            <p:cNvSpPr/>
            <p:nvPr/>
          </p:nvSpPr>
          <p:spPr>
            <a:xfrm>
              <a:off x="2576950" y="3969000"/>
              <a:ext cx="2446525" cy="407775"/>
            </a:xfrm>
            <a:custGeom>
              <a:avLst/>
              <a:gdLst/>
              <a:ahLst/>
              <a:cxnLst/>
              <a:rect l="l" t="t" r="r" b="b"/>
              <a:pathLst>
                <a:path w="9786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lnTo>
                    <a:pt x="89705" y="16311"/>
                  </a:lnTo>
                  <a:cubicBezTo>
                    <a:pt x="94207" y="16311"/>
                    <a:pt x="97860" y="12657"/>
                    <a:pt x="97860" y="8156"/>
                  </a:cubicBezTo>
                  <a:cubicBezTo>
                    <a:pt x="97860" y="3654"/>
                    <a:pt x="94207" y="1"/>
                    <a:pt x="897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7" name="Google Shape;6577;p122"/>
            <p:cNvSpPr/>
            <p:nvPr/>
          </p:nvSpPr>
          <p:spPr>
            <a:xfrm>
              <a:off x="2576950" y="3969000"/>
              <a:ext cx="815525" cy="407775"/>
            </a:xfrm>
            <a:custGeom>
              <a:avLst/>
              <a:gdLst/>
              <a:ahLst/>
              <a:cxnLst/>
              <a:rect l="l" t="t" r="r" b="b"/>
              <a:pathLst>
                <a:path w="3262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lnTo>
                    <a:pt x="32621" y="16311"/>
                  </a:lnTo>
                  <a:cubicBezTo>
                    <a:pt x="28119" y="16311"/>
                    <a:pt x="24466" y="12657"/>
                    <a:pt x="24466" y="8156"/>
                  </a:cubicBezTo>
                  <a:cubicBezTo>
                    <a:pt x="24466" y="3654"/>
                    <a:pt x="28119" y="1"/>
                    <a:pt x="326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8" name="Google Shape;6578;p122"/>
            <p:cNvSpPr/>
            <p:nvPr/>
          </p:nvSpPr>
          <p:spPr>
            <a:xfrm>
              <a:off x="2780825" y="4376750"/>
              <a:ext cx="2038775" cy="407775"/>
            </a:xfrm>
            <a:custGeom>
              <a:avLst/>
              <a:gdLst/>
              <a:ahLst/>
              <a:cxnLst/>
              <a:rect l="l" t="t" r="r" b="b"/>
              <a:pathLst>
                <a:path w="8155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lnTo>
                    <a:pt x="73395" y="16311"/>
                  </a:lnTo>
                  <a:cubicBezTo>
                    <a:pt x="77897" y="16311"/>
                    <a:pt x="81550" y="12657"/>
                    <a:pt x="81550" y="8156"/>
                  </a:cubicBezTo>
                  <a:cubicBezTo>
                    <a:pt x="81550" y="3654"/>
                    <a:pt x="77897" y="1"/>
                    <a:pt x="733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9" name="Google Shape;6579;p122"/>
            <p:cNvSpPr/>
            <p:nvPr/>
          </p:nvSpPr>
          <p:spPr>
            <a:xfrm>
              <a:off x="3188575" y="4784500"/>
              <a:ext cx="1223275" cy="407775"/>
            </a:xfrm>
            <a:custGeom>
              <a:avLst/>
              <a:gdLst/>
              <a:ahLst/>
              <a:cxnLst/>
              <a:rect l="l" t="t" r="r" b="b"/>
              <a:pathLst>
                <a:path w="4893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lnTo>
                    <a:pt x="40776" y="16311"/>
                  </a:lnTo>
                  <a:cubicBezTo>
                    <a:pt x="45277" y="16311"/>
                    <a:pt x="48930" y="12657"/>
                    <a:pt x="48930" y="8156"/>
                  </a:cubicBezTo>
                  <a:cubicBezTo>
                    <a:pt x="48930" y="3654"/>
                    <a:pt x="45277" y="1"/>
                    <a:pt x="407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0" name="Google Shape;6580;p122"/>
            <p:cNvSpPr/>
            <p:nvPr/>
          </p:nvSpPr>
          <p:spPr>
            <a:xfrm>
              <a:off x="3188575" y="4784500"/>
              <a:ext cx="815525" cy="407775"/>
            </a:xfrm>
            <a:custGeom>
              <a:avLst/>
              <a:gdLst/>
              <a:ahLst/>
              <a:cxnLst/>
              <a:rect l="l" t="t" r="r" b="b"/>
              <a:pathLst>
                <a:path w="32621" h="16311" extrusionOk="0">
                  <a:moveTo>
                    <a:pt x="8156" y="1"/>
                  </a:moveTo>
                  <a:cubicBezTo>
                    <a:pt x="3654" y="1"/>
                    <a:pt x="1" y="3654"/>
                    <a:pt x="1" y="8156"/>
                  </a:cubicBezTo>
                  <a:cubicBezTo>
                    <a:pt x="1" y="12657"/>
                    <a:pt x="3654" y="16311"/>
                    <a:pt x="8156" y="16311"/>
                  </a:cubicBezTo>
                  <a:lnTo>
                    <a:pt x="32621" y="16311"/>
                  </a:lnTo>
                  <a:cubicBezTo>
                    <a:pt x="28119" y="16311"/>
                    <a:pt x="24466" y="12657"/>
                    <a:pt x="24466" y="8156"/>
                  </a:cubicBezTo>
                  <a:cubicBezTo>
                    <a:pt x="24466" y="3654"/>
                    <a:pt x="28119" y="1"/>
                    <a:pt x="326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1" name="Google Shape;6581;p122"/>
            <p:cNvSpPr/>
            <p:nvPr/>
          </p:nvSpPr>
          <p:spPr>
            <a:xfrm>
              <a:off x="2373075" y="2745775"/>
              <a:ext cx="2854275" cy="407775"/>
            </a:xfrm>
            <a:custGeom>
              <a:avLst/>
              <a:gdLst/>
              <a:ahLst/>
              <a:cxnLst/>
              <a:rect l="l" t="t" r="r" b="b"/>
              <a:pathLst>
                <a:path w="114171" h="16311" extrusionOk="0">
                  <a:moveTo>
                    <a:pt x="8156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lnTo>
                    <a:pt x="106015" y="16310"/>
                  </a:lnTo>
                  <a:cubicBezTo>
                    <a:pt x="110517" y="16310"/>
                    <a:pt x="114170" y="12657"/>
                    <a:pt x="114170" y="8155"/>
                  </a:cubicBezTo>
                  <a:cubicBezTo>
                    <a:pt x="114170" y="3654"/>
                    <a:pt x="110517" y="0"/>
                    <a:pt x="106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2" name="Google Shape;6582;p122"/>
            <p:cNvSpPr/>
            <p:nvPr/>
          </p:nvSpPr>
          <p:spPr>
            <a:xfrm>
              <a:off x="2576950" y="2338025"/>
              <a:ext cx="2446525" cy="407775"/>
            </a:xfrm>
            <a:custGeom>
              <a:avLst/>
              <a:gdLst/>
              <a:ahLst/>
              <a:cxnLst/>
              <a:rect l="l" t="t" r="r" b="b"/>
              <a:pathLst>
                <a:path w="97861" h="16311" extrusionOk="0">
                  <a:moveTo>
                    <a:pt x="8156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lnTo>
                    <a:pt x="89705" y="16310"/>
                  </a:lnTo>
                  <a:cubicBezTo>
                    <a:pt x="94207" y="16310"/>
                    <a:pt x="97860" y="12657"/>
                    <a:pt x="97860" y="8155"/>
                  </a:cubicBezTo>
                  <a:cubicBezTo>
                    <a:pt x="97860" y="3654"/>
                    <a:pt x="94207" y="0"/>
                    <a:pt x="897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3" name="Google Shape;6583;p122"/>
            <p:cNvSpPr/>
            <p:nvPr/>
          </p:nvSpPr>
          <p:spPr>
            <a:xfrm>
              <a:off x="2576950" y="2338025"/>
              <a:ext cx="815525" cy="407775"/>
            </a:xfrm>
            <a:custGeom>
              <a:avLst/>
              <a:gdLst/>
              <a:ahLst/>
              <a:cxnLst/>
              <a:rect l="l" t="t" r="r" b="b"/>
              <a:pathLst>
                <a:path w="32621" h="16311" extrusionOk="0">
                  <a:moveTo>
                    <a:pt x="8156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lnTo>
                    <a:pt x="32621" y="16310"/>
                  </a:lnTo>
                  <a:cubicBezTo>
                    <a:pt x="28119" y="16310"/>
                    <a:pt x="24466" y="12657"/>
                    <a:pt x="24466" y="8155"/>
                  </a:cubicBezTo>
                  <a:cubicBezTo>
                    <a:pt x="24466" y="3654"/>
                    <a:pt x="28119" y="0"/>
                    <a:pt x="326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4" name="Google Shape;6584;p122"/>
            <p:cNvSpPr/>
            <p:nvPr/>
          </p:nvSpPr>
          <p:spPr>
            <a:xfrm>
              <a:off x="2780825" y="1930275"/>
              <a:ext cx="2038775" cy="407775"/>
            </a:xfrm>
            <a:custGeom>
              <a:avLst/>
              <a:gdLst/>
              <a:ahLst/>
              <a:cxnLst/>
              <a:rect l="l" t="t" r="r" b="b"/>
              <a:pathLst>
                <a:path w="81551" h="16311" extrusionOk="0">
                  <a:moveTo>
                    <a:pt x="8156" y="0"/>
                  </a:moveTo>
                  <a:cubicBezTo>
                    <a:pt x="3654" y="0"/>
                    <a:pt x="1" y="3654"/>
                    <a:pt x="1" y="8155"/>
                  </a:cubicBezTo>
                  <a:cubicBezTo>
                    <a:pt x="1" y="12657"/>
                    <a:pt x="3654" y="16310"/>
                    <a:pt x="8156" y="16310"/>
                  </a:cubicBezTo>
                  <a:lnTo>
                    <a:pt x="73395" y="16310"/>
                  </a:lnTo>
                  <a:cubicBezTo>
                    <a:pt x="77897" y="16310"/>
                    <a:pt x="81550" y="12657"/>
                    <a:pt x="81550" y="8155"/>
                  </a:cubicBezTo>
                  <a:cubicBezTo>
                    <a:pt x="81550" y="3654"/>
                    <a:pt x="77897" y="0"/>
                    <a:pt x="733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5" name="Google Shape;6585;p122"/>
            <p:cNvSpPr/>
            <p:nvPr/>
          </p:nvSpPr>
          <p:spPr>
            <a:xfrm>
              <a:off x="2410600" y="409375"/>
              <a:ext cx="1989825" cy="892175"/>
            </a:xfrm>
            <a:custGeom>
              <a:avLst/>
              <a:gdLst/>
              <a:ahLst/>
              <a:cxnLst/>
              <a:rect l="l" t="t" r="r" b="b"/>
              <a:pathLst>
                <a:path w="79593" h="35687" extrusionOk="0">
                  <a:moveTo>
                    <a:pt x="18365" y="0"/>
                  </a:moveTo>
                  <a:cubicBezTo>
                    <a:pt x="11907" y="2447"/>
                    <a:pt x="5774" y="5546"/>
                    <a:pt x="0" y="9166"/>
                  </a:cubicBezTo>
                  <a:cubicBezTo>
                    <a:pt x="1762" y="10080"/>
                    <a:pt x="3589" y="10993"/>
                    <a:pt x="5415" y="11874"/>
                  </a:cubicBezTo>
                  <a:cubicBezTo>
                    <a:pt x="27760" y="22834"/>
                    <a:pt x="51409" y="30761"/>
                    <a:pt x="75711" y="35425"/>
                  </a:cubicBezTo>
                  <a:cubicBezTo>
                    <a:pt x="76200" y="35523"/>
                    <a:pt x="76690" y="35621"/>
                    <a:pt x="77179" y="35686"/>
                  </a:cubicBezTo>
                  <a:cubicBezTo>
                    <a:pt x="73265" y="34447"/>
                    <a:pt x="70753" y="30467"/>
                    <a:pt x="71503" y="26292"/>
                  </a:cubicBezTo>
                  <a:cubicBezTo>
                    <a:pt x="72221" y="22312"/>
                    <a:pt x="75678" y="19507"/>
                    <a:pt x="79593" y="19474"/>
                  </a:cubicBezTo>
                  <a:cubicBezTo>
                    <a:pt x="55258" y="14875"/>
                    <a:pt x="34643" y="7470"/>
                    <a:pt x="18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586" name="Google Shape;6586;p122"/>
          <p:cNvGrpSpPr/>
          <p:nvPr/>
        </p:nvGrpSpPr>
        <p:grpSpPr>
          <a:xfrm>
            <a:off x="1416566" y="1861907"/>
            <a:ext cx="520876" cy="520876"/>
            <a:chOff x="1190625" y="238125"/>
            <a:chExt cx="5219200" cy="5219200"/>
          </a:xfrm>
        </p:grpSpPr>
        <p:sp>
          <p:nvSpPr>
            <p:cNvPr id="6587" name="Google Shape;6587;p122"/>
            <p:cNvSpPr/>
            <p:nvPr/>
          </p:nvSpPr>
          <p:spPr>
            <a:xfrm>
              <a:off x="2090925" y="238125"/>
              <a:ext cx="3419400" cy="1362700"/>
            </a:xfrm>
            <a:custGeom>
              <a:avLst/>
              <a:gdLst/>
              <a:ahLst/>
              <a:cxnLst/>
              <a:rect l="l" t="t" r="r" b="b"/>
              <a:pathLst>
                <a:path w="136776" h="54508" extrusionOk="0">
                  <a:moveTo>
                    <a:pt x="68372" y="0"/>
                  </a:moveTo>
                  <a:cubicBezTo>
                    <a:pt x="42210" y="0"/>
                    <a:pt x="18300" y="9623"/>
                    <a:pt x="0" y="25509"/>
                  </a:cubicBezTo>
                  <a:lnTo>
                    <a:pt x="68372" y="54508"/>
                  </a:lnTo>
                  <a:lnTo>
                    <a:pt x="136775" y="25509"/>
                  </a:lnTo>
                  <a:cubicBezTo>
                    <a:pt x="118443" y="9623"/>
                    <a:pt x="94533" y="0"/>
                    <a:pt x="683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8" name="Google Shape;6588;p122"/>
            <p:cNvSpPr/>
            <p:nvPr/>
          </p:nvSpPr>
          <p:spPr>
            <a:xfrm>
              <a:off x="3800200" y="875825"/>
              <a:ext cx="2411450" cy="1173525"/>
            </a:xfrm>
            <a:custGeom>
              <a:avLst/>
              <a:gdLst/>
              <a:ahLst/>
              <a:cxnLst/>
              <a:rect l="l" t="t" r="r" b="b"/>
              <a:pathLst>
                <a:path w="96458" h="46941" extrusionOk="0">
                  <a:moveTo>
                    <a:pt x="68404" y="1"/>
                  </a:moveTo>
                  <a:cubicBezTo>
                    <a:pt x="38492" y="3263"/>
                    <a:pt x="19116" y="10602"/>
                    <a:pt x="1" y="18040"/>
                  </a:cubicBezTo>
                  <a:lnTo>
                    <a:pt x="51246" y="46941"/>
                  </a:lnTo>
                  <a:lnTo>
                    <a:pt x="96458" y="38949"/>
                  </a:lnTo>
                  <a:cubicBezTo>
                    <a:pt x="90227" y="23846"/>
                    <a:pt x="80539" y="10570"/>
                    <a:pt x="684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9" name="Google Shape;6589;p122"/>
            <p:cNvSpPr/>
            <p:nvPr/>
          </p:nvSpPr>
          <p:spPr>
            <a:xfrm>
              <a:off x="3800200" y="1245250"/>
              <a:ext cx="2411450" cy="804100"/>
            </a:xfrm>
            <a:custGeom>
              <a:avLst/>
              <a:gdLst/>
              <a:ahLst/>
              <a:cxnLst/>
              <a:rect l="l" t="t" r="r" b="b"/>
              <a:pathLst>
                <a:path w="96458" h="32164" extrusionOk="0">
                  <a:moveTo>
                    <a:pt x="8482" y="1"/>
                  </a:moveTo>
                  <a:cubicBezTo>
                    <a:pt x="5611" y="1077"/>
                    <a:pt x="2806" y="2186"/>
                    <a:pt x="1" y="3263"/>
                  </a:cubicBezTo>
                  <a:lnTo>
                    <a:pt x="51246" y="32164"/>
                  </a:lnTo>
                  <a:lnTo>
                    <a:pt x="96458" y="24172"/>
                  </a:lnTo>
                  <a:cubicBezTo>
                    <a:pt x="95609" y="22052"/>
                    <a:pt x="94663" y="19997"/>
                    <a:pt x="93652" y="17974"/>
                  </a:cubicBezTo>
                  <a:cubicBezTo>
                    <a:pt x="53465" y="16604"/>
                    <a:pt x="30957" y="8710"/>
                    <a:pt x="84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0" name="Google Shape;6590;p122"/>
            <p:cNvSpPr/>
            <p:nvPr/>
          </p:nvSpPr>
          <p:spPr>
            <a:xfrm>
              <a:off x="1289300" y="875825"/>
              <a:ext cx="5021850" cy="1971900"/>
            </a:xfrm>
            <a:custGeom>
              <a:avLst/>
              <a:gdLst/>
              <a:ahLst/>
              <a:cxnLst/>
              <a:rect l="l" t="t" r="r" b="b"/>
              <a:pathLst>
                <a:path w="200874" h="78876" extrusionOk="0">
                  <a:moveTo>
                    <a:pt x="32065" y="1"/>
                  </a:moveTo>
                  <a:cubicBezTo>
                    <a:pt x="16897" y="13147"/>
                    <a:pt x="5611" y="30566"/>
                    <a:pt x="0" y="50398"/>
                  </a:cubicBezTo>
                  <a:lnTo>
                    <a:pt x="100437" y="78876"/>
                  </a:lnTo>
                  <a:lnTo>
                    <a:pt x="200873" y="50398"/>
                  </a:lnTo>
                  <a:cubicBezTo>
                    <a:pt x="199764" y="46484"/>
                    <a:pt x="198427" y="42668"/>
                    <a:pt x="196894" y="38949"/>
                  </a:cubicBezTo>
                  <a:cubicBezTo>
                    <a:pt x="114104" y="36829"/>
                    <a:pt x="101089" y="7503"/>
                    <a:pt x="32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1" name="Google Shape;6591;p122"/>
            <p:cNvSpPr/>
            <p:nvPr/>
          </p:nvSpPr>
          <p:spPr>
            <a:xfrm>
              <a:off x="1289300" y="875825"/>
              <a:ext cx="2300525" cy="1912375"/>
            </a:xfrm>
            <a:custGeom>
              <a:avLst/>
              <a:gdLst/>
              <a:ahLst/>
              <a:cxnLst/>
              <a:rect l="l" t="t" r="r" b="b"/>
              <a:pathLst>
                <a:path w="92021" h="76495" extrusionOk="0">
                  <a:moveTo>
                    <a:pt x="32065" y="1"/>
                  </a:moveTo>
                  <a:cubicBezTo>
                    <a:pt x="16897" y="13147"/>
                    <a:pt x="5611" y="30566"/>
                    <a:pt x="0" y="50398"/>
                  </a:cubicBezTo>
                  <a:lnTo>
                    <a:pt x="92021" y="76494"/>
                  </a:lnTo>
                  <a:lnTo>
                    <a:pt x="92021" y="50398"/>
                  </a:lnTo>
                  <a:cubicBezTo>
                    <a:pt x="92021" y="50398"/>
                    <a:pt x="44787" y="35034"/>
                    <a:pt x="45994" y="1925"/>
                  </a:cubicBezTo>
                  <a:cubicBezTo>
                    <a:pt x="41590" y="1175"/>
                    <a:pt x="36958" y="555"/>
                    <a:pt x="32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2" name="Google Shape;6592;p122"/>
            <p:cNvSpPr/>
            <p:nvPr/>
          </p:nvSpPr>
          <p:spPr>
            <a:xfrm>
              <a:off x="1190625" y="2135775"/>
              <a:ext cx="5219200" cy="3321550"/>
            </a:xfrm>
            <a:custGeom>
              <a:avLst/>
              <a:gdLst/>
              <a:ahLst/>
              <a:cxnLst/>
              <a:rect l="l" t="t" r="r" b="b"/>
              <a:pathLst>
                <a:path w="208768" h="132862" extrusionOk="0">
                  <a:moveTo>
                    <a:pt x="3947" y="0"/>
                  </a:moveTo>
                  <a:cubicBezTo>
                    <a:pt x="1370" y="9069"/>
                    <a:pt x="0" y="18594"/>
                    <a:pt x="0" y="28478"/>
                  </a:cubicBezTo>
                  <a:cubicBezTo>
                    <a:pt x="0" y="86117"/>
                    <a:pt x="46744" y="132861"/>
                    <a:pt x="104384" y="132861"/>
                  </a:cubicBezTo>
                  <a:cubicBezTo>
                    <a:pt x="162023" y="132861"/>
                    <a:pt x="208767" y="86117"/>
                    <a:pt x="208767" y="28478"/>
                  </a:cubicBezTo>
                  <a:cubicBezTo>
                    <a:pt x="208767" y="18594"/>
                    <a:pt x="207397" y="9069"/>
                    <a:pt x="2048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3" name="Google Shape;6593;p122"/>
            <p:cNvSpPr/>
            <p:nvPr/>
          </p:nvSpPr>
          <p:spPr>
            <a:xfrm>
              <a:off x="3800200" y="2441575"/>
              <a:ext cx="2609625" cy="611650"/>
            </a:xfrm>
            <a:custGeom>
              <a:avLst/>
              <a:gdLst/>
              <a:ahLst/>
              <a:cxnLst/>
              <a:rect l="l" t="t" r="r" b="b"/>
              <a:pathLst>
                <a:path w="104385" h="24466" extrusionOk="0">
                  <a:moveTo>
                    <a:pt x="1" y="1"/>
                  </a:moveTo>
                  <a:lnTo>
                    <a:pt x="1" y="12233"/>
                  </a:lnTo>
                  <a:lnTo>
                    <a:pt x="36763" y="12233"/>
                  </a:lnTo>
                  <a:cubicBezTo>
                    <a:pt x="40123" y="12233"/>
                    <a:pt x="42863" y="14973"/>
                    <a:pt x="42863" y="18333"/>
                  </a:cubicBezTo>
                  <a:cubicBezTo>
                    <a:pt x="42863" y="21726"/>
                    <a:pt x="45603" y="24466"/>
                    <a:pt x="48996" y="24466"/>
                  </a:cubicBezTo>
                  <a:lnTo>
                    <a:pt x="104058" y="24466"/>
                  </a:lnTo>
                  <a:cubicBezTo>
                    <a:pt x="104286" y="21758"/>
                    <a:pt x="104384" y="19018"/>
                    <a:pt x="104384" y="16246"/>
                  </a:cubicBezTo>
                  <a:cubicBezTo>
                    <a:pt x="104384" y="14908"/>
                    <a:pt x="104352" y="13571"/>
                    <a:pt x="104319" y="12233"/>
                  </a:cubicBezTo>
                  <a:lnTo>
                    <a:pt x="76657" y="12233"/>
                  </a:lnTo>
                  <a:cubicBezTo>
                    <a:pt x="73265" y="12233"/>
                    <a:pt x="70525" y="9493"/>
                    <a:pt x="70557" y="6101"/>
                  </a:cubicBezTo>
                  <a:cubicBezTo>
                    <a:pt x="70557" y="2741"/>
                    <a:pt x="67817" y="1"/>
                    <a:pt x="644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4" name="Google Shape;6594;p122"/>
            <p:cNvSpPr/>
            <p:nvPr/>
          </p:nvSpPr>
          <p:spPr>
            <a:xfrm>
              <a:off x="1192250" y="2135775"/>
              <a:ext cx="2607975" cy="611650"/>
            </a:xfrm>
            <a:custGeom>
              <a:avLst/>
              <a:gdLst/>
              <a:ahLst/>
              <a:cxnLst/>
              <a:rect l="l" t="t" r="r" b="b"/>
              <a:pathLst>
                <a:path w="104319" h="24466" extrusionOk="0">
                  <a:moveTo>
                    <a:pt x="3882" y="0"/>
                  </a:moveTo>
                  <a:cubicBezTo>
                    <a:pt x="1664" y="7829"/>
                    <a:pt x="326" y="16017"/>
                    <a:pt x="0" y="24465"/>
                  </a:cubicBezTo>
                  <a:lnTo>
                    <a:pt x="55324" y="24465"/>
                  </a:lnTo>
                  <a:cubicBezTo>
                    <a:pt x="58716" y="24465"/>
                    <a:pt x="61456" y="21725"/>
                    <a:pt x="61456" y="18333"/>
                  </a:cubicBezTo>
                  <a:cubicBezTo>
                    <a:pt x="61456" y="14973"/>
                    <a:pt x="64196" y="12233"/>
                    <a:pt x="67556" y="12233"/>
                  </a:cubicBezTo>
                  <a:lnTo>
                    <a:pt x="104319" y="12233"/>
                  </a:lnTo>
                  <a:lnTo>
                    <a:pt x="104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5" name="Google Shape;6595;p122"/>
            <p:cNvSpPr/>
            <p:nvPr/>
          </p:nvSpPr>
          <p:spPr>
            <a:xfrm>
              <a:off x="5378200" y="3359025"/>
              <a:ext cx="981050" cy="305825"/>
            </a:xfrm>
            <a:custGeom>
              <a:avLst/>
              <a:gdLst/>
              <a:ahLst/>
              <a:cxnLst/>
              <a:rect l="l" t="t" r="r" b="b"/>
              <a:pathLst>
                <a:path w="39242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36045" y="12233"/>
                  </a:lnTo>
                  <a:cubicBezTo>
                    <a:pt x="37350" y="8253"/>
                    <a:pt x="38426" y="4176"/>
                    <a:pt x="392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6" name="Google Shape;6596;p122"/>
            <p:cNvSpPr/>
            <p:nvPr/>
          </p:nvSpPr>
          <p:spPr>
            <a:xfrm>
              <a:off x="2773500" y="3359025"/>
              <a:ext cx="1026725" cy="305825"/>
            </a:xfrm>
            <a:custGeom>
              <a:avLst/>
              <a:gdLst/>
              <a:ahLst/>
              <a:cxnLst/>
              <a:rect l="l" t="t" r="r" b="b"/>
              <a:pathLst>
                <a:path w="41069" h="12233" extrusionOk="0">
                  <a:moveTo>
                    <a:pt x="6133" y="0"/>
                  </a:moveTo>
                  <a:cubicBezTo>
                    <a:pt x="2740" y="0"/>
                    <a:pt x="0" y="2740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41069" y="12233"/>
                  </a:lnTo>
                  <a:lnTo>
                    <a:pt x="410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7" name="Google Shape;6597;p122"/>
            <p:cNvSpPr/>
            <p:nvPr/>
          </p:nvSpPr>
          <p:spPr>
            <a:xfrm>
              <a:off x="1442600" y="2357375"/>
              <a:ext cx="987825" cy="1798400"/>
            </a:xfrm>
            <a:custGeom>
              <a:avLst/>
              <a:gdLst/>
              <a:ahLst/>
              <a:cxnLst/>
              <a:rect l="l" t="t" r="r" b="b"/>
              <a:pathLst>
                <a:path w="39513" h="71936" extrusionOk="0">
                  <a:moveTo>
                    <a:pt x="36868" y="1"/>
                  </a:moveTo>
                  <a:cubicBezTo>
                    <a:pt x="36389" y="1"/>
                    <a:pt x="35893" y="179"/>
                    <a:pt x="35458" y="596"/>
                  </a:cubicBezTo>
                  <a:cubicBezTo>
                    <a:pt x="25607" y="10056"/>
                    <a:pt x="9819" y="29660"/>
                    <a:pt x="1" y="64401"/>
                  </a:cubicBezTo>
                  <a:cubicBezTo>
                    <a:pt x="33" y="64466"/>
                    <a:pt x="98" y="64564"/>
                    <a:pt x="131" y="64662"/>
                  </a:cubicBezTo>
                  <a:lnTo>
                    <a:pt x="15364" y="71936"/>
                  </a:lnTo>
                  <a:cubicBezTo>
                    <a:pt x="17811" y="58007"/>
                    <a:pt x="24107" y="29856"/>
                    <a:pt x="38688" y="3010"/>
                  </a:cubicBezTo>
                  <a:cubicBezTo>
                    <a:pt x="39513" y="1505"/>
                    <a:pt x="38261" y="1"/>
                    <a:pt x="368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8" name="Google Shape;6598;p122"/>
            <p:cNvSpPr/>
            <p:nvPr/>
          </p:nvSpPr>
          <p:spPr>
            <a:xfrm>
              <a:off x="1648100" y="3050150"/>
              <a:ext cx="938625" cy="1194525"/>
            </a:xfrm>
            <a:custGeom>
              <a:avLst/>
              <a:gdLst/>
              <a:ahLst/>
              <a:cxnLst/>
              <a:rect l="l" t="t" r="r" b="b"/>
              <a:pathLst>
                <a:path w="37545" h="47781" extrusionOk="0">
                  <a:moveTo>
                    <a:pt x="34860" y="0"/>
                  </a:moveTo>
                  <a:cubicBezTo>
                    <a:pt x="34549" y="0"/>
                    <a:pt x="34221" y="78"/>
                    <a:pt x="33893" y="253"/>
                  </a:cubicBezTo>
                  <a:cubicBezTo>
                    <a:pt x="24466" y="5179"/>
                    <a:pt x="9167" y="16531"/>
                    <a:pt x="1" y="40832"/>
                  </a:cubicBezTo>
                  <a:lnTo>
                    <a:pt x="14582" y="47780"/>
                  </a:lnTo>
                  <a:cubicBezTo>
                    <a:pt x="16604" y="39006"/>
                    <a:pt x="22215" y="20804"/>
                    <a:pt x="36405" y="3352"/>
                  </a:cubicBezTo>
                  <a:cubicBezTo>
                    <a:pt x="37545" y="1913"/>
                    <a:pt x="36403" y="0"/>
                    <a:pt x="348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9" name="Google Shape;6599;p122"/>
            <p:cNvSpPr/>
            <p:nvPr/>
          </p:nvSpPr>
          <p:spPr>
            <a:xfrm>
              <a:off x="1248525" y="1346500"/>
              <a:ext cx="1190275" cy="2667375"/>
            </a:xfrm>
            <a:custGeom>
              <a:avLst/>
              <a:gdLst/>
              <a:ahLst/>
              <a:cxnLst/>
              <a:rect l="l" t="t" r="r" b="b"/>
              <a:pathLst>
                <a:path w="47611" h="106695" extrusionOk="0">
                  <a:moveTo>
                    <a:pt x="44958" y="1"/>
                  </a:moveTo>
                  <a:cubicBezTo>
                    <a:pt x="44463" y="1"/>
                    <a:pt x="43952" y="194"/>
                    <a:pt x="43515" y="648"/>
                  </a:cubicBezTo>
                  <a:cubicBezTo>
                    <a:pt x="29978" y="14707"/>
                    <a:pt x="7894" y="42727"/>
                    <a:pt x="0" y="82034"/>
                  </a:cubicBezTo>
                  <a:cubicBezTo>
                    <a:pt x="1729" y="90124"/>
                    <a:pt x="4404" y="97855"/>
                    <a:pt x="7894" y="105097"/>
                  </a:cubicBezTo>
                  <a:lnTo>
                    <a:pt x="11221" y="106695"/>
                  </a:lnTo>
                  <a:cubicBezTo>
                    <a:pt x="12885" y="97594"/>
                    <a:pt x="23127" y="45109"/>
                    <a:pt x="46744" y="3062"/>
                  </a:cubicBezTo>
                  <a:cubicBezTo>
                    <a:pt x="47610" y="1522"/>
                    <a:pt x="46348" y="1"/>
                    <a:pt x="449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0" name="Google Shape;6600;p122"/>
            <p:cNvSpPr/>
            <p:nvPr/>
          </p:nvSpPr>
          <p:spPr>
            <a:xfrm>
              <a:off x="3010800" y="2135775"/>
              <a:ext cx="2606350" cy="2789825"/>
            </a:xfrm>
            <a:custGeom>
              <a:avLst/>
              <a:gdLst/>
              <a:ahLst/>
              <a:cxnLst/>
              <a:rect l="l" t="t" r="r" b="b"/>
              <a:pathLst>
                <a:path w="104254" h="111593" extrusionOk="0">
                  <a:moveTo>
                    <a:pt x="23161" y="0"/>
                  </a:moveTo>
                  <a:cubicBezTo>
                    <a:pt x="1" y="29978"/>
                    <a:pt x="12820" y="52290"/>
                    <a:pt x="18202" y="75254"/>
                  </a:cubicBezTo>
                  <a:cubicBezTo>
                    <a:pt x="19181" y="79430"/>
                    <a:pt x="18724" y="83866"/>
                    <a:pt x="17289" y="88335"/>
                  </a:cubicBezTo>
                  <a:lnTo>
                    <a:pt x="17289" y="111593"/>
                  </a:lnTo>
                  <a:lnTo>
                    <a:pt x="94696" y="111593"/>
                  </a:lnTo>
                  <a:cubicBezTo>
                    <a:pt x="98056" y="109049"/>
                    <a:pt x="101253" y="106309"/>
                    <a:pt x="104254" y="103405"/>
                  </a:cubicBezTo>
                  <a:cubicBezTo>
                    <a:pt x="104058" y="82007"/>
                    <a:pt x="86704" y="65305"/>
                    <a:pt x="66904" y="52486"/>
                  </a:cubicBezTo>
                  <a:cubicBezTo>
                    <a:pt x="41036" y="35719"/>
                    <a:pt x="34251" y="23617"/>
                    <a:pt x="3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1" name="Google Shape;6601;p122"/>
            <p:cNvSpPr/>
            <p:nvPr/>
          </p:nvSpPr>
          <p:spPr>
            <a:xfrm>
              <a:off x="3010800" y="2135775"/>
              <a:ext cx="2367400" cy="2789825"/>
            </a:xfrm>
            <a:custGeom>
              <a:avLst/>
              <a:gdLst/>
              <a:ahLst/>
              <a:cxnLst/>
              <a:rect l="l" t="t" r="r" b="b"/>
              <a:pathLst>
                <a:path w="94696" h="111593" extrusionOk="0">
                  <a:moveTo>
                    <a:pt x="23161" y="0"/>
                  </a:moveTo>
                  <a:cubicBezTo>
                    <a:pt x="1" y="29978"/>
                    <a:pt x="12820" y="52290"/>
                    <a:pt x="18202" y="75254"/>
                  </a:cubicBezTo>
                  <a:cubicBezTo>
                    <a:pt x="19181" y="79430"/>
                    <a:pt x="18724" y="83866"/>
                    <a:pt x="17289" y="88335"/>
                  </a:cubicBezTo>
                  <a:lnTo>
                    <a:pt x="17289" y="111593"/>
                  </a:lnTo>
                  <a:lnTo>
                    <a:pt x="94696" y="111593"/>
                  </a:lnTo>
                  <a:cubicBezTo>
                    <a:pt x="94533" y="111560"/>
                    <a:pt x="77799" y="108559"/>
                    <a:pt x="71666" y="87617"/>
                  </a:cubicBezTo>
                  <a:cubicBezTo>
                    <a:pt x="65501" y="66545"/>
                    <a:pt x="38231" y="75646"/>
                    <a:pt x="26227" y="55030"/>
                  </a:cubicBezTo>
                  <a:cubicBezTo>
                    <a:pt x="14223" y="34447"/>
                    <a:pt x="20551" y="13929"/>
                    <a:pt x="26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2" name="Google Shape;6602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3" name="Google Shape;6603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40619" y="43161"/>
                    <a:pt x="124957" y="45351"/>
                    <a:pt x="110503" y="45351"/>
                  </a:cubicBezTo>
                  <a:cubicBezTo>
                    <a:pt x="63766" y="45351"/>
                    <a:pt x="29659" y="22452"/>
                    <a:pt x="14809" y="751"/>
                  </a:cubicBezTo>
                  <a:cubicBezTo>
                    <a:pt x="10112" y="392"/>
                    <a:pt x="5187" y="13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604" name="Google Shape;6604;p122"/>
          <p:cNvGrpSpPr/>
          <p:nvPr/>
        </p:nvGrpSpPr>
        <p:grpSpPr>
          <a:xfrm>
            <a:off x="7964091" y="1083587"/>
            <a:ext cx="520876" cy="520876"/>
            <a:chOff x="1190625" y="238125"/>
            <a:chExt cx="5219200" cy="5219200"/>
          </a:xfrm>
        </p:grpSpPr>
        <p:sp>
          <p:nvSpPr>
            <p:cNvPr id="6605" name="Google Shape;6605;p122"/>
            <p:cNvSpPr/>
            <p:nvPr/>
          </p:nvSpPr>
          <p:spPr>
            <a:xfrm>
              <a:off x="2090925" y="238125"/>
              <a:ext cx="4220225" cy="2790650"/>
            </a:xfrm>
            <a:custGeom>
              <a:avLst/>
              <a:gdLst/>
              <a:ahLst/>
              <a:cxnLst/>
              <a:rect l="l" t="t" r="r" b="b"/>
              <a:pathLst>
                <a:path w="168809" h="111626" extrusionOk="0">
                  <a:moveTo>
                    <a:pt x="68372" y="0"/>
                  </a:moveTo>
                  <a:cubicBezTo>
                    <a:pt x="42210" y="0"/>
                    <a:pt x="18300" y="9623"/>
                    <a:pt x="0" y="25541"/>
                  </a:cubicBezTo>
                  <a:lnTo>
                    <a:pt x="68372" y="111625"/>
                  </a:lnTo>
                  <a:lnTo>
                    <a:pt x="168808" y="75906"/>
                  </a:lnTo>
                  <a:cubicBezTo>
                    <a:pt x="156413" y="32098"/>
                    <a:pt x="116160" y="0"/>
                    <a:pt x="683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6" name="Google Shape;6606;p122"/>
            <p:cNvSpPr/>
            <p:nvPr/>
          </p:nvSpPr>
          <p:spPr>
            <a:xfrm>
              <a:off x="3616725" y="904800"/>
              <a:ext cx="1208575" cy="883425"/>
            </a:xfrm>
            <a:custGeom>
              <a:avLst/>
              <a:gdLst/>
              <a:ahLst/>
              <a:cxnLst/>
              <a:rect l="l" t="t" r="r" b="b"/>
              <a:pathLst>
                <a:path w="48343" h="35337" extrusionOk="0">
                  <a:moveTo>
                    <a:pt x="26507" y="1"/>
                  </a:moveTo>
                  <a:cubicBezTo>
                    <a:pt x="21251" y="1"/>
                    <a:pt x="16418" y="3289"/>
                    <a:pt x="14581" y="8367"/>
                  </a:cubicBezTo>
                  <a:cubicBezTo>
                    <a:pt x="14418" y="8334"/>
                    <a:pt x="14288" y="8269"/>
                    <a:pt x="14125" y="8236"/>
                  </a:cubicBezTo>
                  <a:cubicBezTo>
                    <a:pt x="13231" y="7998"/>
                    <a:pt x="12333" y="7885"/>
                    <a:pt x="11450" y="7885"/>
                  </a:cubicBezTo>
                  <a:cubicBezTo>
                    <a:pt x="6883" y="7885"/>
                    <a:pt x="2698" y="10924"/>
                    <a:pt x="1468" y="15543"/>
                  </a:cubicBezTo>
                  <a:cubicBezTo>
                    <a:pt x="0" y="21056"/>
                    <a:pt x="3262" y="26732"/>
                    <a:pt x="8775" y="28200"/>
                  </a:cubicBezTo>
                  <a:cubicBezTo>
                    <a:pt x="13276" y="29374"/>
                    <a:pt x="29782" y="33778"/>
                    <a:pt x="34251" y="34985"/>
                  </a:cubicBezTo>
                  <a:cubicBezTo>
                    <a:pt x="35144" y="35222"/>
                    <a:pt x="36041" y="35336"/>
                    <a:pt x="36923" y="35336"/>
                  </a:cubicBezTo>
                  <a:cubicBezTo>
                    <a:pt x="41483" y="35336"/>
                    <a:pt x="45645" y="32297"/>
                    <a:pt x="46875" y="27678"/>
                  </a:cubicBezTo>
                  <a:cubicBezTo>
                    <a:pt x="48343" y="22165"/>
                    <a:pt x="45081" y="16489"/>
                    <a:pt x="39568" y="15021"/>
                  </a:cubicBezTo>
                  <a:cubicBezTo>
                    <a:pt x="39405" y="14989"/>
                    <a:pt x="39242" y="14956"/>
                    <a:pt x="39079" y="14923"/>
                  </a:cubicBezTo>
                  <a:cubicBezTo>
                    <a:pt x="40220" y="8497"/>
                    <a:pt x="36241" y="2136"/>
                    <a:pt x="29815" y="440"/>
                  </a:cubicBezTo>
                  <a:cubicBezTo>
                    <a:pt x="28709" y="143"/>
                    <a:pt x="27599" y="1"/>
                    <a:pt x="265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7" name="Google Shape;6607;p122"/>
            <p:cNvSpPr/>
            <p:nvPr/>
          </p:nvSpPr>
          <p:spPr>
            <a:xfrm>
              <a:off x="4618150" y="937800"/>
              <a:ext cx="1593500" cy="911750"/>
            </a:xfrm>
            <a:custGeom>
              <a:avLst/>
              <a:gdLst/>
              <a:ahLst/>
              <a:cxnLst/>
              <a:rect l="l" t="t" r="r" b="b"/>
              <a:pathLst>
                <a:path w="63740" h="36470" extrusionOk="0">
                  <a:moveTo>
                    <a:pt x="24759" y="1"/>
                  </a:moveTo>
                  <a:cubicBezTo>
                    <a:pt x="17909" y="1"/>
                    <a:pt x="12396" y="5546"/>
                    <a:pt x="12396" y="12396"/>
                  </a:cubicBezTo>
                  <a:cubicBezTo>
                    <a:pt x="12396" y="14484"/>
                    <a:pt x="12918" y="16441"/>
                    <a:pt x="13798" y="18170"/>
                  </a:cubicBezTo>
                  <a:cubicBezTo>
                    <a:pt x="13342" y="18105"/>
                    <a:pt x="12853" y="18072"/>
                    <a:pt x="12396" y="18072"/>
                  </a:cubicBezTo>
                  <a:cubicBezTo>
                    <a:pt x="5546" y="18072"/>
                    <a:pt x="0" y="23618"/>
                    <a:pt x="0" y="30435"/>
                  </a:cubicBezTo>
                  <a:lnTo>
                    <a:pt x="0" y="36470"/>
                  </a:lnTo>
                  <a:lnTo>
                    <a:pt x="63740" y="36470"/>
                  </a:lnTo>
                  <a:cubicBezTo>
                    <a:pt x="58455" y="23683"/>
                    <a:pt x="50692" y="12168"/>
                    <a:pt x="41036" y="2545"/>
                  </a:cubicBezTo>
                  <a:cubicBezTo>
                    <a:pt x="38655" y="2676"/>
                    <a:pt x="36469" y="3622"/>
                    <a:pt x="34740" y="5090"/>
                  </a:cubicBezTo>
                  <a:cubicBezTo>
                    <a:pt x="32490" y="2023"/>
                    <a:pt x="28869" y="1"/>
                    <a:pt x="24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8" name="Google Shape;6608;p122"/>
            <p:cNvSpPr/>
            <p:nvPr/>
          </p:nvSpPr>
          <p:spPr>
            <a:xfrm>
              <a:off x="1289300" y="875825"/>
              <a:ext cx="5021850" cy="1741125"/>
            </a:xfrm>
            <a:custGeom>
              <a:avLst/>
              <a:gdLst/>
              <a:ahLst/>
              <a:cxnLst/>
              <a:rect l="l" t="t" r="r" b="b"/>
              <a:pathLst>
                <a:path w="200874" h="69645" extrusionOk="0">
                  <a:moveTo>
                    <a:pt x="32065" y="1"/>
                  </a:moveTo>
                  <a:cubicBezTo>
                    <a:pt x="16897" y="13147"/>
                    <a:pt x="5611" y="30566"/>
                    <a:pt x="0" y="50398"/>
                  </a:cubicBezTo>
                  <a:lnTo>
                    <a:pt x="100437" y="69644"/>
                  </a:lnTo>
                  <a:lnTo>
                    <a:pt x="200873" y="50398"/>
                  </a:lnTo>
                  <a:cubicBezTo>
                    <a:pt x="199764" y="46484"/>
                    <a:pt x="198427" y="42668"/>
                    <a:pt x="196894" y="38949"/>
                  </a:cubicBezTo>
                  <a:cubicBezTo>
                    <a:pt x="114104" y="36829"/>
                    <a:pt x="101089" y="7503"/>
                    <a:pt x="32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9" name="Google Shape;6609;p122"/>
            <p:cNvSpPr/>
            <p:nvPr/>
          </p:nvSpPr>
          <p:spPr>
            <a:xfrm>
              <a:off x="1289300" y="875825"/>
              <a:ext cx="2998600" cy="1741125"/>
            </a:xfrm>
            <a:custGeom>
              <a:avLst/>
              <a:gdLst/>
              <a:ahLst/>
              <a:cxnLst/>
              <a:rect l="l" t="t" r="r" b="b"/>
              <a:pathLst>
                <a:path w="119944" h="69645" extrusionOk="0">
                  <a:moveTo>
                    <a:pt x="32065" y="1"/>
                  </a:moveTo>
                  <a:cubicBezTo>
                    <a:pt x="16897" y="13147"/>
                    <a:pt x="5611" y="30566"/>
                    <a:pt x="0" y="50398"/>
                  </a:cubicBezTo>
                  <a:lnTo>
                    <a:pt x="100437" y="69644"/>
                  </a:lnTo>
                  <a:lnTo>
                    <a:pt x="119943" y="65893"/>
                  </a:lnTo>
                  <a:lnTo>
                    <a:pt x="119943" y="50398"/>
                  </a:lnTo>
                  <a:cubicBezTo>
                    <a:pt x="28543" y="50398"/>
                    <a:pt x="32065" y="1"/>
                    <a:pt x="32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0" name="Google Shape;6610;p122"/>
            <p:cNvSpPr/>
            <p:nvPr/>
          </p:nvSpPr>
          <p:spPr>
            <a:xfrm>
              <a:off x="1190625" y="2135775"/>
              <a:ext cx="5219200" cy="2789825"/>
            </a:xfrm>
            <a:custGeom>
              <a:avLst/>
              <a:gdLst/>
              <a:ahLst/>
              <a:cxnLst/>
              <a:rect l="l" t="t" r="r" b="b"/>
              <a:pathLst>
                <a:path w="208768" h="111593" extrusionOk="0">
                  <a:moveTo>
                    <a:pt x="3947" y="0"/>
                  </a:moveTo>
                  <a:cubicBezTo>
                    <a:pt x="1370" y="9036"/>
                    <a:pt x="0" y="18594"/>
                    <a:pt x="0" y="28478"/>
                  </a:cubicBezTo>
                  <a:cubicBezTo>
                    <a:pt x="0" y="44624"/>
                    <a:pt x="3653" y="59890"/>
                    <a:pt x="10210" y="73526"/>
                  </a:cubicBezTo>
                  <a:lnTo>
                    <a:pt x="104384" y="111593"/>
                  </a:lnTo>
                  <a:lnTo>
                    <a:pt x="198557" y="73526"/>
                  </a:lnTo>
                  <a:cubicBezTo>
                    <a:pt x="205114" y="59890"/>
                    <a:pt x="208767" y="44624"/>
                    <a:pt x="208767" y="28478"/>
                  </a:cubicBezTo>
                  <a:cubicBezTo>
                    <a:pt x="208767" y="18594"/>
                    <a:pt x="207397" y="9036"/>
                    <a:pt x="2048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1" name="Google Shape;6611;p122"/>
            <p:cNvSpPr/>
            <p:nvPr/>
          </p:nvSpPr>
          <p:spPr>
            <a:xfrm>
              <a:off x="1190625" y="2805300"/>
              <a:ext cx="3030400" cy="670350"/>
            </a:xfrm>
            <a:custGeom>
              <a:avLst/>
              <a:gdLst/>
              <a:ahLst/>
              <a:cxnLst/>
              <a:rect l="l" t="t" r="r" b="b"/>
              <a:pathLst>
                <a:path w="121216" h="26814" extrusionOk="0">
                  <a:moveTo>
                    <a:pt x="0" y="0"/>
                  </a:moveTo>
                  <a:cubicBezTo>
                    <a:pt x="0" y="587"/>
                    <a:pt x="0" y="1142"/>
                    <a:pt x="0" y="1697"/>
                  </a:cubicBezTo>
                  <a:cubicBezTo>
                    <a:pt x="0" y="10341"/>
                    <a:pt x="1076" y="18757"/>
                    <a:pt x="3066" y="26814"/>
                  </a:cubicBezTo>
                  <a:lnTo>
                    <a:pt x="114528" y="26814"/>
                  </a:lnTo>
                  <a:cubicBezTo>
                    <a:pt x="118214" y="26814"/>
                    <a:pt x="121215" y="23813"/>
                    <a:pt x="121215" y="20094"/>
                  </a:cubicBezTo>
                  <a:cubicBezTo>
                    <a:pt x="121215" y="16408"/>
                    <a:pt x="118214" y="13407"/>
                    <a:pt x="114528" y="13407"/>
                  </a:cubicBezTo>
                  <a:lnTo>
                    <a:pt x="91760" y="13407"/>
                  </a:lnTo>
                  <a:cubicBezTo>
                    <a:pt x="88041" y="13407"/>
                    <a:pt x="85040" y="10406"/>
                    <a:pt x="85040" y="6720"/>
                  </a:cubicBezTo>
                  <a:cubicBezTo>
                    <a:pt x="85040" y="3001"/>
                    <a:pt x="82039" y="0"/>
                    <a:pt x="783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2" name="Google Shape;6612;p122"/>
            <p:cNvSpPr/>
            <p:nvPr/>
          </p:nvSpPr>
          <p:spPr>
            <a:xfrm>
              <a:off x="3800200" y="3475625"/>
              <a:ext cx="2532950" cy="669550"/>
            </a:xfrm>
            <a:custGeom>
              <a:avLst/>
              <a:gdLst/>
              <a:ahLst/>
              <a:cxnLst/>
              <a:rect l="l" t="t" r="r" b="b"/>
              <a:pathLst>
                <a:path w="101318" h="26782" extrusionOk="0">
                  <a:moveTo>
                    <a:pt x="49093" y="1"/>
                  </a:moveTo>
                  <a:cubicBezTo>
                    <a:pt x="45407" y="1"/>
                    <a:pt x="42406" y="3002"/>
                    <a:pt x="42406" y="6688"/>
                  </a:cubicBezTo>
                  <a:cubicBezTo>
                    <a:pt x="42406" y="10407"/>
                    <a:pt x="39405" y="13375"/>
                    <a:pt x="35719" y="13375"/>
                  </a:cubicBezTo>
                  <a:lnTo>
                    <a:pt x="6688" y="13375"/>
                  </a:lnTo>
                  <a:cubicBezTo>
                    <a:pt x="3002" y="13375"/>
                    <a:pt x="1" y="16376"/>
                    <a:pt x="1" y="20095"/>
                  </a:cubicBezTo>
                  <a:cubicBezTo>
                    <a:pt x="1" y="23781"/>
                    <a:pt x="3002" y="26782"/>
                    <a:pt x="6688" y="26782"/>
                  </a:cubicBezTo>
                  <a:lnTo>
                    <a:pt x="77244" y="26782"/>
                  </a:lnTo>
                  <a:lnTo>
                    <a:pt x="94174" y="19932"/>
                  </a:lnTo>
                  <a:cubicBezTo>
                    <a:pt x="97208" y="13603"/>
                    <a:pt x="99622" y="6949"/>
                    <a:pt x="10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3" name="Google Shape;6613;p122"/>
            <p:cNvSpPr/>
            <p:nvPr/>
          </p:nvSpPr>
          <p:spPr>
            <a:xfrm>
              <a:off x="3637100" y="2135775"/>
              <a:ext cx="2745800" cy="669550"/>
            </a:xfrm>
            <a:custGeom>
              <a:avLst/>
              <a:gdLst/>
              <a:ahLst/>
              <a:cxnLst/>
              <a:rect l="l" t="t" r="r" b="b"/>
              <a:pathLst>
                <a:path w="109832" h="26782" extrusionOk="0">
                  <a:moveTo>
                    <a:pt x="26031" y="0"/>
                  </a:moveTo>
                  <a:cubicBezTo>
                    <a:pt x="22313" y="0"/>
                    <a:pt x="19344" y="3001"/>
                    <a:pt x="19344" y="6687"/>
                  </a:cubicBezTo>
                  <a:cubicBezTo>
                    <a:pt x="19344" y="10406"/>
                    <a:pt x="16343" y="13407"/>
                    <a:pt x="12624" y="13407"/>
                  </a:cubicBezTo>
                  <a:lnTo>
                    <a:pt x="6688" y="13407"/>
                  </a:lnTo>
                  <a:cubicBezTo>
                    <a:pt x="3002" y="13407"/>
                    <a:pt x="1" y="16408"/>
                    <a:pt x="1" y="20094"/>
                  </a:cubicBezTo>
                  <a:cubicBezTo>
                    <a:pt x="1" y="23780"/>
                    <a:pt x="3002" y="26781"/>
                    <a:pt x="6688" y="26781"/>
                  </a:cubicBezTo>
                  <a:lnTo>
                    <a:pt x="87846" y="26781"/>
                  </a:lnTo>
                  <a:cubicBezTo>
                    <a:pt x="91565" y="26781"/>
                    <a:pt x="94533" y="23780"/>
                    <a:pt x="94533" y="20094"/>
                  </a:cubicBezTo>
                  <a:cubicBezTo>
                    <a:pt x="94533" y="16408"/>
                    <a:pt x="97534" y="13407"/>
                    <a:pt x="101253" y="13407"/>
                  </a:cubicBezTo>
                  <a:lnTo>
                    <a:pt x="109832" y="13407"/>
                  </a:lnTo>
                  <a:cubicBezTo>
                    <a:pt x="109147" y="8840"/>
                    <a:pt x="108201" y="4371"/>
                    <a:pt x="1069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4" name="Google Shape;6614;p122"/>
            <p:cNvSpPr/>
            <p:nvPr/>
          </p:nvSpPr>
          <p:spPr>
            <a:xfrm>
              <a:off x="5166325" y="3028950"/>
              <a:ext cx="920550" cy="1120300"/>
            </a:xfrm>
            <a:custGeom>
              <a:avLst/>
              <a:gdLst/>
              <a:ahLst/>
              <a:cxnLst/>
              <a:rect l="l" t="t" r="r" b="b"/>
              <a:pathLst>
                <a:path w="36822" h="44812" extrusionOk="0">
                  <a:moveTo>
                    <a:pt x="2710" y="0"/>
                  </a:moveTo>
                  <a:cubicBezTo>
                    <a:pt x="1160" y="0"/>
                    <a:pt x="1" y="1913"/>
                    <a:pt x="1168" y="3352"/>
                  </a:cubicBezTo>
                  <a:cubicBezTo>
                    <a:pt x="13890" y="19010"/>
                    <a:pt x="19696" y="35287"/>
                    <a:pt x="22208" y="44812"/>
                  </a:cubicBezTo>
                  <a:lnTo>
                    <a:pt x="36822" y="38908"/>
                  </a:lnTo>
                  <a:cubicBezTo>
                    <a:pt x="27558" y="15911"/>
                    <a:pt x="12846" y="5048"/>
                    <a:pt x="3680" y="253"/>
                  </a:cubicBezTo>
                  <a:cubicBezTo>
                    <a:pt x="3351" y="78"/>
                    <a:pt x="3023" y="0"/>
                    <a:pt x="27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5" name="Google Shape;6615;p122"/>
            <p:cNvSpPr/>
            <p:nvPr/>
          </p:nvSpPr>
          <p:spPr>
            <a:xfrm>
              <a:off x="5069875" y="3414150"/>
              <a:ext cx="779700" cy="814200"/>
            </a:xfrm>
            <a:custGeom>
              <a:avLst/>
              <a:gdLst/>
              <a:ahLst/>
              <a:cxnLst/>
              <a:rect l="l" t="t" r="r" b="b"/>
              <a:pathLst>
                <a:path w="31188" h="32568" extrusionOk="0">
                  <a:moveTo>
                    <a:pt x="2733" y="0"/>
                  </a:moveTo>
                  <a:cubicBezTo>
                    <a:pt x="1175" y="0"/>
                    <a:pt x="1" y="1898"/>
                    <a:pt x="1144" y="3341"/>
                  </a:cubicBezTo>
                  <a:cubicBezTo>
                    <a:pt x="9430" y="13485"/>
                    <a:pt x="14779" y="23924"/>
                    <a:pt x="18205" y="32568"/>
                  </a:cubicBezTo>
                  <a:lnTo>
                    <a:pt x="31187" y="27316"/>
                  </a:lnTo>
                  <a:cubicBezTo>
                    <a:pt x="22315" y="12083"/>
                    <a:pt x="11159" y="4156"/>
                    <a:pt x="3689" y="242"/>
                  </a:cubicBezTo>
                  <a:cubicBezTo>
                    <a:pt x="3365" y="75"/>
                    <a:pt x="3042" y="0"/>
                    <a:pt x="273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6" name="Google Shape;6616;p122"/>
            <p:cNvSpPr/>
            <p:nvPr/>
          </p:nvSpPr>
          <p:spPr>
            <a:xfrm>
              <a:off x="5323300" y="2336175"/>
              <a:ext cx="926675" cy="1734800"/>
            </a:xfrm>
            <a:custGeom>
              <a:avLst/>
              <a:gdLst/>
              <a:ahLst/>
              <a:cxnLst/>
              <a:rect l="l" t="t" r="r" b="b"/>
              <a:pathLst>
                <a:path w="37067" h="69392" extrusionOk="0">
                  <a:moveTo>
                    <a:pt x="2632" y="0"/>
                  </a:moveTo>
                  <a:cubicBezTo>
                    <a:pt x="1252" y="0"/>
                    <a:pt x="1" y="1505"/>
                    <a:pt x="826" y="3010"/>
                  </a:cubicBezTo>
                  <a:cubicBezTo>
                    <a:pt x="14526" y="28323"/>
                    <a:pt x="20920" y="54745"/>
                    <a:pt x="23660" y="69391"/>
                  </a:cubicBezTo>
                  <a:lnTo>
                    <a:pt x="33250" y="65510"/>
                  </a:lnTo>
                  <a:cubicBezTo>
                    <a:pt x="34685" y="62574"/>
                    <a:pt x="35925" y="59540"/>
                    <a:pt x="37067" y="56474"/>
                  </a:cubicBezTo>
                  <a:cubicBezTo>
                    <a:pt x="27215" y="26627"/>
                    <a:pt x="13091" y="9306"/>
                    <a:pt x="4023" y="596"/>
                  </a:cubicBezTo>
                  <a:cubicBezTo>
                    <a:pt x="3597" y="179"/>
                    <a:pt x="3107" y="0"/>
                    <a:pt x="26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7" name="Google Shape;6617;p122"/>
            <p:cNvSpPr/>
            <p:nvPr/>
          </p:nvSpPr>
          <p:spPr>
            <a:xfrm>
              <a:off x="3800200" y="3973900"/>
              <a:ext cx="2354375" cy="951700"/>
            </a:xfrm>
            <a:custGeom>
              <a:avLst/>
              <a:gdLst/>
              <a:ahLst/>
              <a:cxnLst/>
              <a:rect l="l" t="t" r="r" b="b"/>
              <a:pathLst>
                <a:path w="94175" h="38068" extrusionOk="0">
                  <a:moveTo>
                    <a:pt x="94174" y="1"/>
                  </a:moveTo>
                  <a:cubicBezTo>
                    <a:pt x="48669" y="1240"/>
                    <a:pt x="24335" y="10733"/>
                    <a:pt x="1" y="20258"/>
                  </a:cubicBezTo>
                  <a:lnTo>
                    <a:pt x="1" y="38068"/>
                  </a:lnTo>
                  <a:lnTo>
                    <a:pt x="63120" y="38068"/>
                  </a:lnTo>
                  <a:cubicBezTo>
                    <a:pt x="76266" y="28086"/>
                    <a:pt x="86965" y="15038"/>
                    <a:pt x="941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8" name="Google Shape;6618;p122"/>
            <p:cNvSpPr/>
            <p:nvPr/>
          </p:nvSpPr>
          <p:spPr>
            <a:xfrm>
              <a:off x="3800200" y="4397950"/>
              <a:ext cx="1738675" cy="527650"/>
            </a:xfrm>
            <a:custGeom>
              <a:avLst/>
              <a:gdLst/>
              <a:ahLst/>
              <a:cxnLst/>
              <a:rect l="l" t="t" r="r" b="b"/>
              <a:pathLst>
                <a:path w="69547" h="21106" extrusionOk="0">
                  <a:moveTo>
                    <a:pt x="8449" y="1"/>
                  </a:moveTo>
                  <a:cubicBezTo>
                    <a:pt x="5611" y="1110"/>
                    <a:pt x="2806" y="2186"/>
                    <a:pt x="1" y="3296"/>
                  </a:cubicBezTo>
                  <a:lnTo>
                    <a:pt x="1" y="21106"/>
                  </a:lnTo>
                  <a:lnTo>
                    <a:pt x="63120" y="21106"/>
                  </a:lnTo>
                  <a:cubicBezTo>
                    <a:pt x="65338" y="19442"/>
                    <a:pt x="67491" y="17681"/>
                    <a:pt x="69546" y="15822"/>
                  </a:cubicBezTo>
                  <a:lnTo>
                    <a:pt x="63968" y="15071"/>
                  </a:lnTo>
                  <a:cubicBezTo>
                    <a:pt x="40775" y="11907"/>
                    <a:pt x="24563" y="6231"/>
                    <a:pt x="84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9" name="Google Shape;6619;p122"/>
            <p:cNvSpPr/>
            <p:nvPr/>
          </p:nvSpPr>
          <p:spPr>
            <a:xfrm>
              <a:off x="1442600" y="2357375"/>
              <a:ext cx="987825" cy="1798400"/>
            </a:xfrm>
            <a:custGeom>
              <a:avLst/>
              <a:gdLst/>
              <a:ahLst/>
              <a:cxnLst/>
              <a:rect l="l" t="t" r="r" b="b"/>
              <a:pathLst>
                <a:path w="39513" h="71936" extrusionOk="0">
                  <a:moveTo>
                    <a:pt x="36868" y="1"/>
                  </a:moveTo>
                  <a:cubicBezTo>
                    <a:pt x="36389" y="1"/>
                    <a:pt x="35893" y="179"/>
                    <a:pt x="35458" y="596"/>
                  </a:cubicBezTo>
                  <a:cubicBezTo>
                    <a:pt x="25607" y="10056"/>
                    <a:pt x="9819" y="29660"/>
                    <a:pt x="1" y="64401"/>
                  </a:cubicBezTo>
                  <a:cubicBezTo>
                    <a:pt x="33" y="64466"/>
                    <a:pt x="98" y="64564"/>
                    <a:pt x="131" y="64662"/>
                  </a:cubicBezTo>
                  <a:lnTo>
                    <a:pt x="15364" y="71936"/>
                  </a:lnTo>
                  <a:cubicBezTo>
                    <a:pt x="17811" y="58007"/>
                    <a:pt x="24107" y="29856"/>
                    <a:pt x="38688" y="3010"/>
                  </a:cubicBezTo>
                  <a:cubicBezTo>
                    <a:pt x="39513" y="1505"/>
                    <a:pt x="38261" y="1"/>
                    <a:pt x="36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0" name="Google Shape;6620;p122"/>
            <p:cNvSpPr/>
            <p:nvPr/>
          </p:nvSpPr>
          <p:spPr>
            <a:xfrm>
              <a:off x="1648100" y="3050150"/>
              <a:ext cx="938625" cy="1194525"/>
            </a:xfrm>
            <a:custGeom>
              <a:avLst/>
              <a:gdLst/>
              <a:ahLst/>
              <a:cxnLst/>
              <a:rect l="l" t="t" r="r" b="b"/>
              <a:pathLst>
                <a:path w="37545" h="47781" extrusionOk="0">
                  <a:moveTo>
                    <a:pt x="34860" y="0"/>
                  </a:moveTo>
                  <a:cubicBezTo>
                    <a:pt x="34549" y="0"/>
                    <a:pt x="34221" y="78"/>
                    <a:pt x="33893" y="253"/>
                  </a:cubicBezTo>
                  <a:cubicBezTo>
                    <a:pt x="24466" y="5179"/>
                    <a:pt x="9167" y="16531"/>
                    <a:pt x="1" y="40832"/>
                  </a:cubicBezTo>
                  <a:lnTo>
                    <a:pt x="14582" y="47780"/>
                  </a:lnTo>
                  <a:cubicBezTo>
                    <a:pt x="16604" y="39006"/>
                    <a:pt x="22215" y="20804"/>
                    <a:pt x="36405" y="3352"/>
                  </a:cubicBezTo>
                  <a:cubicBezTo>
                    <a:pt x="37545" y="1913"/>
                    <a:pt x="36403" y="0"/>
                    <a:pt x="348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1" name="Google Shape;6621;p122"/>
            <p:cNvSpPr/>
            <p:nvPr/>
          </p:nvSpPr>
          <p:spPr>
            <a:xfrm>
              <a:off x="1248525" y="1346500"/>
              <a:ext cx="1190275" cy="2667375"/>
            </a:xfrm>
            <a:custGeom>
              <a:avLst/>
              <a:gdLst/>
              <a:ahLst/>
              <a:cxnLst/>
              <a:rect l="l" t="t" r="r" b="b"/>
              <a:pathLst>
                <a:path w="47611" h="106695" extrusionOk="0">
                  <a:moveTo>
                    <a:pt x="44958" y="1"/>
                  </a:moveTo>
                  <a:cubicBezTo>
                    <a:pt x="44463" y="1"/>
                    <a:pt x="43952" y="194"/>
                    <a:pt x="43515" y="648"/>
                  </a:cubicBezTo>
                  <a:cubicBezTo>
                    <a:pt x="29978" y="14707"/>
                    <a:pt x="7894" y="42727"/>
                    <a:pt x="0" y="82034"/>
                  </a:cubicBezTo>
                  <a:cubicBezTo>
                    <a:pt x="1729" y="90124"/>
                    <a:pt x="4404" y="97855"/>
                    <a:pt x="7894" y="105097"/>
                  </a:cubicBezTo>
                  <a:lnTo>
                    <a:pt x="11221" y="106695"/>
                  </a:lnTo>
                  <a:cubicBezTo>
                    <a:pt x="12885" y="97594"/>
                    <a:pt x="23127" y="45109"/>
                    <a:pt x="46744" y="3062"/>
                  </a:cubicBezTo>
                  <a:cubicBezTo>
                    <a:pt x="47610" y="1522"/>
                    <a:pt x="46348" y="1"/>
                    <a:pt x="449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2" name="Google Shape;6622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3" name="Google Shape;6623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40619" y="43161"/>
                    <a:pt x="124957" y="45351"/>
                    <a:pt x="110503" y="45351"/>
                  </a:cubicBezTo>
                  <a:cubicBezTo>
                    <a:pt x="63766" y="45351"/>
                    <a:pt x="29659" y="22452"/>
                    <a:pt x="14809" y="751"/>
                  </a:cubicBezTo>
                  <a:cubicBezTo>
                    <a:pt x="10112" y="392"/>
                    <a:pt x="5187" y="13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624" name="Google Shape;6624;p122"/>
          <p:cNvGrpSpPr/>
          <p:nvPr/>
        </p:nvGrpSpPr>
        <p:grpSpPr>
          <a:xfrm>
            <a:off x="7151956" y="1083599"/>
            <a:ext cx="520876" cy="520876"/>
            <a:chOff x="1190625" y="238125"/>
            <a:chExt cx="5219200" cy="5219200"/>
          </a:xfrm>
        </p:grpSpPr>
        <p:sp>
          <p:nvSpPr>
            <p:cNvPr id="6625" name="Google Shape;6625;p122"/>
            <p:cNvSpPr/>
            <p:nvPr/>
          </p:nvSpPr>
          <p:spPr>
            <a:xfrm>
              <a:off x="1289300" y="238125"/>
              <a:ext cx="5021850" cy="2651200"/>
            </a:xfrm>
            <a:custGeom>
              <a:avLst/>
              <a:gdLst/>
              <a:ahLst/>
              <a:cxnLst/>
              <a:rect l="l" t="t" r="r" b="b"/>
              <a:pathLst>
                <a:path w="200874" h="106048" extrusionOk="0">
                  <a:moveTo>
                    <a:pt x="100437" y="0"/>
                  </a:moveTo>
                  <a:cubicBezTo>
                    <a:pt x="52648" y="0"/>
                    <a:pt x="12396" y="32098"/>
                    <a:pt x="0" y="75906"/>
                  </a:cubicBezTo>
                  <a:lnTo>
                    <a:pt x="100437" y="106047"/>
                  </a:lnTo>
                  <a:lnTo>
                    <a:pt x="200873" y="75906"/>
                  </a:lnTo>
                  <a:cubicBezTo>
                    <a:pt x="188478" y="32098"/>
                    <a:pt x="148225" y="0"/>
                    <a:pt x="1004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6" name="Google Shape;6626;p122"/>
            <p:cNvSpPr/>
            <p:nvPr/>
          </p:nvSpPr>
          <p:spPr>
            <a:xfrm>
              <a:off x="4351975" y="498925"/>
              <a:ext cx="417050" cy="1284575"/>
            </a:xfrm>
            <a:custGeom>
              <a:avLst/>
              <a:gdLst/>
              <a:ahLst/>
              <a:cxnLst/>
              <a:rect l="l" t="t" r="r" b="b"/>
              <a:pathLst>
                <a:path w="16682" h="51383" extrusionOk="0">
                  <a:moveTo>
                    <a:pt x="965" y="0"/>
                  </a:moveTo>
                  <a:cubicBezTo>
                    <a:pt x="476" y="0"/>
                    <a:pt x="0" y="467"/>
                    <a:pt x="176" y="1083"/>
                  </a:cubicBezTo>
                  <a:cubicBezTo>
                    <a:pt x="7222" y="23460"/>
                    <a:pt x="7581" y="51383"/>
                    <a:pt x="7581" y="51383"/>
                  </a:cubicBezTo>
                  <a:lnTo>
                    <a:pt x="16682" y="35856"/>
                  </a:lnTo>
                  <a:cubicBezTo>
                    <a:pt x="16160" y="22677"/>
                    <a:pt x="6700" y="7574"/>
                    <a:pt x="1612" y="365"/>
                  </a:cubicBezTo>
                  <a:cubicBezTo>
                    <a:pt x="1441" y="110"/>
                    <a:pt x="1202" y="0"/>
                    <a:pt x="9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7" name="Google Shape;6627;p122"/>
            <p:cNvSpPr/>
            <p:nvPr/>
          </p:nvSpPr>
          <p:spPr>
            <a:xfrm>
              <a:off x="3838400" y="330525"/>
              <a:ext cx="793625" cy="1693550"/>
            </a:xfrm>
            <a:custGeom>
              <a:avLst/>
              <a:gdLst/>
              <a:ahLst/>
              <a:cxnLst/>
              <a:rect l="l" t="t" r="r" b="b"/>
              <a:pathLst>
                <a:path w="31745" h="67742" extrusionOk="0">
                  <a:moveTo>
                    <a:pt x="1066" y="1"/>
                  </a:moveTo>
                  <a:cubicBezTo>
                    <a:pt x="503" y="1"/>
                    <a:pt x="1" y="631"/>
                    <a:pt x="365" y="1262"/>
                  </a:cubicBezTo>
                  <a:cubicBezTo>
                    <a:pt x="17327" y="29642"/>
                    <a:pt x="23688" y="67742"/>
                    <a:pt x="23688" y="67742"/>
                  </a:cubicBezTo>
                  <a:lnTo>
                    <a:pt x="31745" y="61739"/>
                  </a:lnTo>
                  <a:cubicBezTo>
                    <a:pt x="28972" y="30131"/>
                    <a:pt x="10281" y="8634"/>
                    <a:pt x="1637" y="251"/>
                  </a:cubicBezTo>
                  <a:cubicBezTo>
                    <a:pt x="1461" y="75"/>
                    <a:pt x="1260" y="1"/>
                    <a:pt x="10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8" name="Google Shape;6628;p122"/>
            <p:cNvSpPr/>
            <p:nvPr/>
          </p:nvSpPr>
          <p:spPr>
            <a:xfrm>
              <a:off x="4651575" y="936175"/>
              <a:ext cx="705850" cy="1288500"/>
            </a:xfrm>
            <a:custGeom>
              <a:avLst/>
              <a:gdLst/>
              <a:ahLst/>
              <a:cxnLst/>
              <a:rect l="l" t="t" r="r" b="b"/>
              <a:pathLst>
                <a:path w="28234" h="51540" extrusionOk="0">
                  <a:moveTo>
                    <a:pt x="27173" y="1"/>
                  </a:moveTo>
                  <a:cubicBezTo>
                    <a:pt x="27000" y="1"/>
                    <a:pt x="26818" y="60"/>
                    <a:pt x="26651" y="196"/>
                  </a:cubicBezTo>
                  <a:cubicBezTo>
                    <a:pt x="19083" y="6394"/>
                    <a:pt x="3002" y="22769"/>
                    <a:pt x="1" y="51540"/>
                  </a:cubicBezTo>
                  <a:lnTo>
                    <a:pt x="10472" y="51540"/>
                  </a:lnTo>
                  <a:cubicBezTo>
                    <a:pt x="10472" y="51540"/>
                    <a:pt x="14778" y="21823"/>
                    <a:pt x="27858" y="1240"/>
                  </a:cubicBezTo>
                  <a:cubicBezTo>
                    <a:pt x="28233" y="640"/>
                    <a:pt x="27745" y="1"/>
                    <a:pt x="271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9" name="Google Shape;6629;p122"/>
            <p:cNvSpPr/>
            <p:nvPr/>
          </p:nvSpPr>
          <p:spPr>
            <a:xfrm>
              <a:off x="3852600" y="957375"/>
              <a:ext cx="687275" cy="1267300"/>
            </a:xfrm>
            <a:custGeom>
              <a:avLst/>
              <a:gdLst/>
              <a:ahLst/>
              <a:cxnLst/>
              <a:rect l="l" t="t" r="r" b="b"/>
              <a:pathLst>
                <a:path w="27491" h="50692" extrusionOk="0">
                  <a:moveTo>
                    <a:pt x="1082" y="1"/>
                  </a:moveTo>
                  <a:cubicBezTo>
                    <a:pt x="514" y="1"/>
                    <a:pt x="1" y="640"/>
                    <a:pt x="351" y="1240"/>
                  </a:cubicBezTo>
                  <a:cubicBezTo>
                    <a:pt x="13823" y="24694"/>
                    <a:pt x="16531" y="50692"/>
                    <a:pt x="16531" y="50692"/>
                  </a:cubicBezTo>
                  <a:lnTo>
                    <a:pt x="27491" y="50692"/>
                  </a:lnTo>
                  <a:cubicBezTo>
                    <a:pt x="21456" y="20453"/>
                    <a:pt x="7951" y="5677"/>
                    <a:pt x="1591" y="196"/>
                  </a:cubicBezTo>
                  <a:cubicBezTo>
                    <a:pt x="1431" y="60"/>
                    <a:pt x="125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0" name="Google Shape;6630;p122"/>
            <p:cNvSpPr/>
            <p:nvPr/>
          </p:nvSpPr>
          <p:spPr>
            <a:xfrm>
              <a:off x="4424875" y="323775"/>
              <a:ext cx="880025" cy="1899275"/>
            </a:xfrm>
            <a:custGeom>
              <a:avLst/>
              <a:gdLst/>
              <a:ahLst/>
              <a:cxnLst/>
              <a:rect l="l" t="t" r="r" b="b"/>
              <a:pathLst>
                <a:path w="35201" h="75971" extrusionOk="0">
                  <a:moveTo>
                    <a:pt x="34124" y="0"/>
                  </a:moveTo>
                  <a:cubicBezTo>
                    <a:pt x="33937" y="0"/>
                    <a:pt x="33742" y="68"/>
                    <a:pt x="33566" y="227"/>
                  </a:cubicBezTo>
                  <a:cubicBezTo>
                    <a:pt x="24628" y="8382"/>
                    <a:pt x="5317" y="30792"/>
                    <a:pt x="0" y="75971"/>
                  </a:cubicBezTo>
                  <a:lnTo>
                    <a:pt x="12363" y="75971"/>
                  </a:lnTo>
                  <a:cubicBezTo>
                    <a:pt x="12363" y="75971"/>
                    <a:pt x="19279" y="25899"/>
                    <a:pt x="34806" y="1239"/>
                  </a:cubicBezTo>
                  <a:cubicBezTo>
                    <a:pt x="35200" y="647"/>
                    <a:pt x="34701" y="0"/>
                    <a:pt x="341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1" name="Google Shape;6631;p122"/>
            <p:cNvSpPr/>
            <p:nvPr/>
          </p:nvSpPr>
          <p:spPr>
            <a:xfrm>
              <a:off x="1208550" y="2135775"/>
              <a:ext cx="5183325" cy="1211850"/>
            </a:xfrm>
            <a:custGeom>
              <a:avLst/>
              <a:gdLst/>
              <a:ahLst/>
              <a:cxnLst/>
              <a:rect l="l" t="t" r="r" b="b"/>
              <a:pathLst>
                <a:path w="207333" h="48474" extrusionOk="0">
                  <a:moveTo>
                    <a:pt x="3230" y="0"/>
                  </a:moveTo>
                  <a:cubicBezTo>
                    <a:pt x="1729" y="5285"/>
                    <a:pt x="653" y="10732"/>
                    <a:pt x="1" y="16310"/>
                  </a:cubicBezTo>
                  <a:lnTo>
                    <a:pt x="103667" y="48474"/>
                  </a:lnTo>
                  <a:lnTo>
                    <a:pt x="207332" y="16310"/>
                  </a:lnTo>
                  <a:cubicBezTo>
                    <a:pt x="206713" y="10732"/>
                    <a:pt x="205604" y="5285"/>
                    <a:pt x="204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2" name="Google Shape;6632;p122"/>
            <p:cNvSpPr/>
            <p:nvPr/>
          </p:nvSpPr>
          <p:spPr>
            <a:xfrm>
              <a:off x="1208550" y="2135775"/>
              <a:ext cx="5183325" cy="1211025"/>
            </a:xfrm>
            <a:custGeom>
              <a:avLst/>
              <a:gdLst/>
              <a:ahLst/>
              <a:cxnLst/>
              <a:rect l="l" t="t" r="r" b="b"/>
              <a:pathLst>
                <a:path w="207333" h="48441" extrusionOk="0">
                  <a:moveTo>
                    <a:pt x="3230" y="0"/>
                  </a:moveTo>
                  <a:cubicBezTo>
                    <a:pt x="1729" y="5285"/>
                    <a:pt x="653" y="10732"/>
                    <a:pt x="1" y="16310"/>
                  </a:cubicBezTo>
                  <a:lnTo>
                    <a:pt x="103667" y="48441"/>
                  </a:lnTo>
                  <a:lnTo>
                    <a:pt x="207332" y="16310"/>
                  </a:lnTo>
                  <a:cubicBezTo>
                    <a:pt x="207104" y="14255"/>
                    <a:pt x="206811" y="12233"/>
                    <a:pt x="206452" y="10210"/>
                  </a:cubicBezTo>
                  <a:cubicBezTo>
                    <a:pt x="155663" y="10406"/>
                    <a:pt x="128914" y="20290"/>
                    <a:pt x="103667" y="30141"/>
                  </a:cubicBezTo>
                  <a:cubicBezTo>
                    <a:pt x="80506" y="21105"/>
                    <a:pt x="56107" y="12037"/>
                    <a:pt x="13049" y="10439"/>
                  </a:cubicBezTo>
                  <a:cubicBezTo>
                    <a:pt x="13049" y="6785"/>
                    <a:pt x="13081" y="3295"/>
                    <a:pt x="13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3" name="Google Shape;6633;p122"/>
            <p:cNvSpPr/>
            <p:nvPr/>
          </p:nvSpPr>
          <p:spPr>
            <a:xfrm>
              <a:off x="1962075" y="420175"/>
              <a:ext cx="483600" cy="1669950"/>
            </a:xfrm>
            <a:custGeom>
              <a:avLst/>
              <a:gdLst/>
              <a:ahLst/>
              <a:cxnLst/>
              <a:rect l="l" t="t" r="r" b="b"/>
              <a:pathLst>
                <a:path w="19344" h="66798" extrusionOk="0">
                  <a:moveTo>
                    <a:pt x="9461" y="1"/>
                  </a:moveTo>
                  <a:cubicBezTo>
                    <a:pt x="9141" y="1"/>
                    <a:pt x="8823" y="182"/>
                    <a:pt x="8710" y="579"/>
                  </a:cubicBezTo>
                  <a:cubicBezTo>
                    <a:pt x="5611" y="10267"/>
                    <a:pt x="0" y="34080"/>
                    <a:pt x="5807" y="66798"/>
                  </a:cubicBezTo>
                  <a:lnTo>
                    <a:pt x="19344" y="64482"/>
                  </a:lnTo>
                  <a:cubicBezTo>
                    <a:pt x="19344" y="64482"/>
                    <a:pt x="9917" y="31633"/>
                    <a:pt x="10276" y="840"/>
                  </a:cubicBezTo>
                  <a:cubicBezTo>
                    <a:pt x="10294" y="306"/>
                    <a:pt x="9875" y="1"/>
                    <a:pt x="94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4" name="Google Shape;6634;p122"/>
            <p:cNvSpPr/>
            <p:nvPr/>
          </p:nvSpPr>
          <p:spPr>
            <a:xfrm>
              <a:off x="2107225" y="594300"/>
              <a:ext cx="776425" cy="2167800"/>
            </a:xfrm>
            <a:custGeom>
              <a:avLst/>
              <a:gdLst/>
              <a:ahLst/>
              <a:cxnLst/>
              <a:rect l="l" t="t" r="r" b="b"/>
              <a:pathLst>
                <a:path w="31057" h="86712" extrusionOk="0">
                  <a:moveTo>
                    <a:pt x="30060" y="1"/>
                  </a:moveTo>
                  <a:cubicBezTo>
                    <a:pt x="29847" y="1"/>
                    <a:pt x="29629" y="90"/>
                    <a:pt x="29456" y="301"/>
                  </a:cubicBezTo>
                  <a:cubicBezTo>
                    <a:pt x="22313" y="9044"/>
                    <a:pt x="4926" y="35139"/>
                    <a:pt x="1" y="86711"/>
                  </a:cubicBezTo>
                  <a:lnTo>
                    <a:pt x="23650" y="86711"/>
                  </a:lnTo>
                  <a:cubicBezTo>
                    <a:pt x="23650" y="86711"/>
                    <a:pt x="13571" y="46328"/>
                    <a:pt x="30827" y="1117"/>
                  </a:cubicBezTo>
                  <a:cubicBezTo>
                    <a:pt x="31057" y="518"/>
                    <a:pt x="30572" y="1"/>
                    <a:pt x="300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5" name="Google Shape;6635;p122"/>
            <p:cNvSpPr/>
            <p:nvPr/>
          </p:nvSpPr>
          <p:spPr>
            <a:xfrm>
              <a:off x="1584725" y="1858850"/>
              <a:ext cx="888700" cy="903250"/>
            </a:xfrm>
            <a:custGeom>
              <a:avLst/>
              <a:gdLst/>
              <a:ahLst/>
              <a:cxnLst/>
              <a:rect l="l" t="t" r="r" b="b"/>
              <a:pathLst>
                <a:path w="35548" h="36130" extrusionOk="0">
                  <a:moveTo>
                    <a:pt x="1111" y="1"/>
                  </a:moveTo>
                  <a:cubicBezTo>
                    <a:pt x="441" y="1"/>
                    <a:pt x="0" y="872"/>
                    <a:pt x="546" y="1389"/>
                  </a:cubicBezTo>
                  <a:cubicBezTo>
                    <a:pt x="12093" y="12708"/>
                    <a:pt x="20901" y="36129"/>
                    <a:pt x="20901" y="36129"/>
                  </a:cubicBezTo>
                  <a:lnTo>
                    <a:pt x="35547" y="36129"/>
                  </a:lnTo>
                  <a:cubicBezTo>
                    <a:pt x="21096" y="9870"/>
                    <a:pt x="7494" y="2237"/>
                    <a:pt x="1394" y="52"/>
                  </a:cubicBezTo>
                  <a:cubicBezTo>
                    <a:pt x="1297" y="17"/>
                    <a:pt x="1202" y="1"/>
                    <a:pt x="11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6" name="Google Shape;6636;p122"/>
            <p:cNvSpPr/>
            <p:nvPr/>
          </p:nvSpPr>
          <p:spPr>
            <a:xfrm>
              <a:off x="1538475" y="993850"/>
              <a:ext cx="947975" cy="1768250"/>
            </a:xfrm>
            <a:custGeom>
              <a:avLst/>
              <a:gdLst/>
              <a:ahLst/>
              <a:cxnLst/>
              <a:rect l="l" t="t" r="r" b="b"/>
              <a:pathLst>
                <a:path w="37919" h="70730" extrusionOk="0">
                  <a:moveTo>
                    <a:pt x="1064" y="1"/>
                  </a:moveTo>
                  <a:cubicBezTo>
                    <a:pt x="512" y="1"/>
                    <a:pt x="0" y="609"/>
                    <a:pt x="341" y="1217"/>
                  </a:cubicBezTo>
                  <a:cubicBezTo>
                    <a:pt x="20500" y="38077"/>
                    <a:pt x="22751" y="70729"/>
                    <a:pt x="22751" y="70729"/>
                  </a:cubicBezTo>
                  <a:lnTo>
                    <a:pt x="37919" y="70729"/>
                  </a:lnTo>
                  <a:cubicBezTo>
                    <a:pt x="32602" y="33445"/>
                    <a:pt x="10518" y="8817"/>
                    <a:pt x="1613" y="238"/>
                  </a:cubicBezTo>
                  <a:cubicBezTo>
                    <a:pt x="1447" y="72"/>
                    <a:pt x="1253" y="1"/>
                    <a:pt x="10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7" name="Google Shape;6637;p122"/>
            <p:cNvSpPr/>
            <p:nvPr/>
          </p:nvSpPr>
          <p:spPr>
            <a:xfrm>
              <a:off x="2332300" y="1680100"/>
              <a:ext cx="549475" cy="1082000"/>
            </a:xfrm>
            <a:custGeom>
              <a:avLst/>
              <a:gdLst/>
              <a:ahLst/>
              <a:cxnLst/>
              <a:rect l="l" t="t" r="r" b="b"/>
              <a:pathLst>
                <a:path w="21979" h="43280" extrusionOk="0">
                  <a:moveTo>
                    <a:pt x="20969" y="1"/>
                  </a:moveTo>
                  <a:cubicBezTo>
                    <a:pt x="20771" y="1"/>
                    <a:pt x="20565" y="77"/>
                    <a:pt x="20388" y="254"/>
                  </a:cubicBezTo>
                  <a:cubicBezTo>
                    <a:pt x="14680" y="5832"/>
                    <a:pt x="2937" y="19924"/>
                    <a:pt x="1" y="43279"/>
                  </a:cubicBezTo>
                  <a:lnTo>
                    <a:pt x="14647" y="43279"/>
                  </a:lnTo>
                  <a:cubicBezTo>
                    <a:pt x="14647" y="43279"/>
                    <a:pt x="13701" y="19173"/>
                    <a:pt x="21693" y="1167"/>
                  </a:cubicBezTo>
                  <a:cubicBezTo>
                    <a:pt x="21978" y="549"/>
                    <a:pt x="21502" y="1"/>
                    <a:pt x="209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8" name="Google Shape;6638;p122"/>
            <p:cNvSpPr/>
            <p:nvPr/>
          </p:nvSpPr>
          <p:spPr>
            <a:xfrm>
              <a:off x="1190625" y="2543525"/>
              <a:ext cx="2609600" cy="1323575"/>
            </a:xfrm>
            <a:custGeom>
              <a:avLst/>
              <a:gdLst/>
              <a:ahLst/>
              <a:cxnLst/>
              <a:rect l="l" t="t" r="r" b="b"/>
              <a:pathLst>
                <a:path w="104384" h="52943" extrusionOk="0">
                  <a:moveTo>
                    <a:pt x="718" y="0"/>
                  </a:moveTo>
                  <a:cubicBezTo>
                    <a:pt x="261" y="3980"/>
                    <a:pt x="0" y="8057"/>
                    <a:pt x="0" y="12168"/>
                  </a:cubicBezTo>
                  <a:cubicBezTo>
                    <a:pt x="0" y="22084"/>
                    <a:pt x="1370" y="31674"/>
                    <a:pt x="3980" y="40743"/>
                  </a:cubicBezTo>
                  <a:lnTo>
                    <a:pt x="64848" y="52942"/>
                  </a:lnTo>
                  <a:lnTo>
                    <a:pt x="104384" y="20388"/>
                  </a:lnTo>
                  <a:cubicBezTo>
                    <a:pt x="78418" y="10243"/>
                    <a:pt x="52420" y="98"/>
                    <a:pt x="7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9" name="Google Shape;6639;p122"/>
            <p:cNvSpPr/>
            <p:nvPr/>
          </p:nvSpPr>
          <p:spPr>
            <a:xfrm>
              <a:off x="1190625" y="2543525"/>
              <a:ext cx="2609600" cy="1323575"/>
            </a:xfrm>
            <a:custGeom>
              <a:avLst/>
              <a:gdLst/>
              <a:ahLst/>
              <a:cxnLst/>
              <a:rect l="l" t="t" r="r" b="b"/>
              <a:pathLst>
                <a:path w="104384" h="52943" extrusionOk="0">
                  <a:moveTo>
                    <a:pt x="718" y="0"/>
                  </a:moveTo>
                  <a:cubicBezTo>
                    <a:pt x="261" y="3980"/>
                    <a:pt x="0" y="8057"/>
                    <a:pt x="0" y="12168"/>
                  </a:cubicBezTo>
                  <a:cubicBezTo>
                    <a:pt x="0" y="22084"/>
                    <a:pt x="1370" y="31674"/>
                    <a:pt x="3980" y="40743"/>
                  </a:cubicBezTo>
                  <a:lnTo>
                    <a:pt x="64848" y="52942"/>
                  </a:lnTo>
                  <a:lnTo>
                    <a:pt x="104384" y="20388"/>
                  </a:lnTo>
                  <a:cubicBezTo>
                    <a:pt x="101578" y="19279"/>
                    <a:pt x="98773" y="18202"/>
                    <a:pt x="95935" y="17126"/>
                  </a:cubicBezTo>
                  <a:cubicBezTo>
                    <a:pt x="75319" y="25052"/>
                    <a:pt x="54247" y="32229"/>
                    <a:pt x="19311" y="34153"/>
                  </a:cubicBezTo>
                  <a:cubicBezTo>
                    <a:pt x="15299" y="21693"/>
                    <a:pt x="13766" y="9688"/>
                    <a:pt x="13766" y="261"/>
                  </a:cubicBezTo>
                  <a:cubicBezTo>
                    <a:pt x="9590" y="98"/>
                    <a:pt x="5252" y="0"/>
                    <a:pt x="7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0" name="Google Shape;6640;p122"/>
            <p:cNvSpPr/>
            <p:nvPr/>
          </p:nvSpPr>
          <p:spPr>
            <a:xfrm>
              <a:off x="1289300" y="2543525"/>
              <a:ext cx="5120525" cy="2382075"/>
            </a:xfrm>
            <a:custGeom>
              <a:avLst/>
              <a:gdLst/>
              <a:ahLst/>
              <a:cxnLst/>
              <a:rect l="l" t="t" r="r" b="b"/>
              <a:pathLst>
                <a:path w="204821" h="95283" extrusionOk="0">
                  <a:moveTo>
                    <a:pt x="204102" y="0"/>
                  </a:moveTo>
                  <a:cubicBezTo>
                    <a:pt x="101774" y="196"/>
                    <a:pt x="100208" y="39731"/>
                    <a:pt x="0" y="40743"/>
                  </a:cubicBezTo>
                  <a:cubicBezTo>
                    <a:pt x="1631" y="46451"/>
                    <a:pt x="3719" y="51964"/>
                    <a:pt x="6263" y="57216"/>
                  </a:cubicBezTo>
                  <a:lnTo>
                    <a:pt x="100437" y="95283"/>
                  </a:lnTo>
                  <a:lnTo>
                    <a:pt x="163556" y="95283"/>
                  </a:lnTo>
                  <a:cubicBezTo>
                    <a:pt x="188641" y="76233"/>
                    <a:pt x="204820" y="46092"/>
                    <a:pt x="204820" y="12168"/>
                  </a:cubicBezTo>
                  <a:cubicBezTo>
                    <a:pt x="204820" y="8057"/>
                    <a:pt x="204559" y="3980"/>
                    <a:pt x="2041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1" name="Google Shape;6641;p122"/>
            <p:cNvSpPr/>
            <p:nvPr/>
          </p:nvSpPr>
          <p:spPr>
            <a:xfrm>
              <a:off x="1289300" y="3547400"/>
              <a:ext cx="4933775" cy="1378200"/>
            </a:xfrm>
            <a:custGeom>
              <a:avLst/>
              <a:gdLst/>
              <a:ahLst/>
              <a:cxnLst/>
              <a:rect l="l" t="t" r="r" b="b"/>
              <a:pathLst>
                <a:path w="197351" h="55128" extrusionOk="0">
                  <a:moveTo>
                    <a:pt x="17452" y="0"/>
                  </a:moveTo>
                  <a:cubicBezTo>
                    <a:pt x="12004" y="327"/>
                    <a:pt x="6198" y="522"/>
                    <a:pt x="0" y="588"/>
                  </a:cubicBezTo>
                  <a:cubicBezTo>
                    <a:pt x="1631" y="6296"/>
                    <a:pt x="3719" y="11809"/>
                    <a:pt x="6263" y="17061"/>
                  </a:cubicBezTo>
                  <a:lnTo>
                    <a:pt x="100437" y="55128"/>
                  </a:lnTo>
                  <a:lnTo>
                    <a:pt x="163556" y="55128"/>
                  </a:lnTo>
                  <a:cubicBezTo>
                    <a:pt x="178496" y="43809"/>
                    <a:pt x="190272" y="28510"/>
                    <a:pt x="197350" y="10863"/>
                  </a:cubicBezTo>
                  <a:lnTo>
                    <a:pt x="197350" y="10863"/>
                  </a:lnTo>
                  <a:lnTo>
                    <a:pt x="194447" y="10961"/>
                  </a:lnTo>
                  <a:cubicBezTo>
                    <a:pt x="149301" y="12168"/>
                    <a:pt x="124184" y="21497"/>
                    <a:pt x="100437" y="30761"/>
                  </a:cubicBezTo>
                  <a:cubicBezTo>
                    <a:pt x="79723" y="22671"/>
                    <a:pt x="57998" y="14549"/>
                    <a:pt x="22834" y="11809"/>
                  </a:cubicBezTo>
                  <a:cubicBezTo>
                    <a:pt x="20746" y="7894"/>
                    <a:pt x="18985" y="3947"/>
                    <a:pt x="174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2" name="Google Shape;6642;p122"/>
            <p:cNvSpPr/>
            <p:nvPr/>
          </p:nvSpPr>
          <p:spPr>
            <a:xfrm>
              <a:off x="3800200" y="3973900"/>
              <a:ext cx="2354375" cy="951700"/>
            </a:xfrm>
            <a:custGeom>
              <a:avLst/>
              <a:gdLst/>
              <a:ahLst/>
              <a:cxnLst/>
              <a:rect l="l" t="t" r="r" b="b"/>
              <a:pathLst>
                <a:path w="94175" h="38068" extrusionOk="0">
                  <a:moveTo>
                    <a:pt x="94174" y="1"/>
                  </a:moveTo>
                  <a:cubicBezTo>
                    <a:pt x="48669" y="1240"/>
                    <a:pt x="24335" y="10733"/>
                    <a:pt x="1" y="20258"/>
                  </a:cubicBezTo>
                  <a:lnTo>
                    <a:pt x="1" y="38068"/>
                  </a:lnTo>
                  <a:lnTo>
                    <a:pt x="63120" y="38068"/>
                  </a:lnTo>
                  <a:cubicBezTo>
                    <a:pt x="76266" y="28086"/>
                    <a:pt x="86965" y="15038"/>
                    <a:pt x="941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3" name="Google Shape;6643;p122"/>
            <p:cNvSpPr/>
            <p:nvPr/>
          </p:nvSpPr>
          <p:spPr>
            <a:xfrm>
              <a:off x="3800200" y="4397950"/>
              <a:ext cx="1738675" cy="527650"/>
            </a:xfrm>
            <a:custGeom>
              <a:avLst/>
              <a:gdLst/>
              <a:ahLst/>
              <a:cxnLst/>
              <a:rect l="l" t="t" r="r" b="b"/>
              <a:pathLst>
                <a:path w="69547" h="21106" extrusionOk="0">
                  <a:moveTo>
                    <a:pt x="8449" y="1"/>
                  </a:moveTo>
                  <a:cubicBezTo>
                    <a:pt x="5611" y="1110"/>
                    <a:pt x="2806" y="2186"/>
                    <a:pt x="1" y="3296"/>
                  </a:cubicBezTo>
                  <a:lnTo>
                    <a:pt x="1" y="21106"/>
                  </a:lnTo>
                  <a:lnTo>
                    <a:pt x="63120" y="21106"/>
                  </a:lnTo>
                  <a:cubicBezTo>
                    <a:pt x="65338" y="19442"/>
                    <a:pt x="67491" y="17681"/>
                    <a:pt x="69546" y="15822"/>
                  </a:cubicBezTo>
                  <a:lnTo>
                    <a:pt x="63968" y="15071"/>
                  </a:lnTo>
                  <a:cubicBezTo>
                    <a:pt x="40775" y="11907"/>
                    <a:pt x="24563" y="6231"/>
                    <a:pt x="84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4" name="Google Shape;6644;p122"/>
            <p:cNvSpPr/>
            <p:nvPr/>
          </p:nvSpPr>
          <p:spPr>
            <a:xfrm>
              <a:off x="2958775" y="3519875"/>
              <a:ext cx="1034725" cy="1329075"/>
            </a:xfrm>
            <a:custGeom>
              <a:avLst/>
              <a:gdLst/>
              <a:ahLst/>
              <a:cxnLst/>
              <a:rect l="l" t="t" r="r" b="b"/>
              <a:pathLst>
                <a:path w="41389" h="53163" extrusionOk="0">
                  <a:moveTo>
                    <a:pt x="2710" y="0"/>
                  </a:moveTo>
                  <a:cubicBezTo>
                    <a:pt x="1160" y="0"/>
                    <a:pt x="1" y="1913"/>
                    <a:pt x="1168" y="3352"/>
                  </a:cubicBezTo>
                  <a:cubicBezTo>
                    <a:pt x="20838" y="27524"/>
                    <a:pt x="24002" y="53163"/>
                    <a:pt x="24002" y="53163"/>
                  </a:cubicBezTo>
                  <a:lnTo>
                    <a:pt x="41388" y="53163"/>
                  </a:lnTo>
                  <a:cubicBezTo>
                    <a:pt x="33299" y="20217"/>
                    <a:pt x="14575" y="5929"/>
                    <a:pt x="3680" y="253"/>
                  </a:cubicBezTo>
                  <a:cubicBezTo>
                    <a:pt x="3351" y="78"/>
                    <a:pt x="3023" y="0"/>
                    <a:pt x="27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5" name="Google Shape;6645;p122"/>
            <p:cNvSpPr/>
            <p:nvPr/>
          </p:nvSpPr>
          <p:spPr>
            <a:xfrm>
              <a:off x="4425700" y="3519875"/>
              <a:ext cx="1034700" cy="1329075"/>
            </a:xfrm>
            <a:custGeom>
              <a:avLst/>
              <a:gdLst/>
              <a:ahLst/>
              <a:cxnLst/>
              <a:rect l="l" t="t" r="r" b="b"/>
              <a:pathLst>
                <a:path w="41388" h="53163" extrusionOk="0">
                  <a:moveTo>
                    <a:pt x="38678" y="0"/>
                  </a:moveTo>
                  <a:cubicBezTo>
                    <a:pt x="38365" y="0"/>
                    <a:pt x="38037" y="78"/>
                    <a:pt x="37709" y="253"/>
                  </a:cubicBezTo>
                  <a:cubicBezTo>
                    <a:pt x="26814" y="5929"/>
                    <a:pt x="8090" y="20217"/>
                    <a:pt x="0" y="53163"/>
                  </a:cubicBezTo>
                  <a:lnTo>
                    <a:pt x="17386" y="53163"/>
                  </a:lnTo>
                  <a:cubicBezTo>
                    <a:pt x="17386" y="53163"/>
                    <a:pt x="20551" y="27524"/>
                    <a:pt x="40220" y="3352"/>
                  </a:cubicBezTo>
                  <a:cubicBezTo>
                    <a:pt x="41388" y="1913"/>
                    <a:pt x="40228" y="0"/>
                    <a:pt x="386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6" name="Google Shape;6646;p122"/>
            <p:cNvSpPr/>
            <p:nvPr/>
          </p:nvSpPr>
          <p:spPr>
            <a:xfrm>
              <a:off x="3860275" y="1846675"/>
              <a:ext cx="659225" cy="2032650"/>
            </a:xfrm>
            <a:custGeom>
              <a:avLst/>
              <a:gdLst/>
              <a:ahLst/>
              <a:cxnLst/>
              <a:rect l="l" t="t" r="r" b="b"/>
              <a:pathLst>
                <a:path w="26369" h="81306" extrusionOk="0">
                  <a:moveTo>
                    <a:pt x="2421" y="0"/>
                  </a:moveTo>
                  <a:cubicBezTo>
                    <a:pt x="1192" y="0"/>
                    <a:pt x="0" y="1124"/>
                    <a:pt x="435" y="2627"/>
                  </a:cubicBezTo>
                  <a:cubicBezTo>
                    <a:pt x="10809" y="38704"/>
                    <a:pt x="11331" y="81306"/>
                    <a:pt x="11331" y="81306"/>
                  </a:cubicBezTo>
                  <a:lnTo>
                    <a:pt x="26368" y="55732"/>
                  </a:lnTo>
                  <a:cubicBezTo>
                    <a:pt x="25553" y="36062"/>
                    <a:pt x="12701" y="13783"/>
                    <a:pt x="4089" y="930"/>
                  </a:cubicBezTo>
                  <a:cubicBezTo>
                    <a:pt x="3655" y="279"/>
                    <a:pt x="3033" y="0"/>
                    <a:pt x="24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7" name="Google Shape;6647;p122"/>
            <p:cNvSpPr/>
            <p:nvPr/>
          </p:nvSpPr>
          <p:spPr>
            <a:xfrm>
              <a:off x="3107400" y="1816225"/>
              <a:ext cx="1248175" cy="2702450"/>
            </a:xfrm>
            <a:custGeom>
              <a:avLst/>
              <a:gdLst/>
              <a:ahLst/>
              <a:cxnLst/>
              <a:rect l="l" t="t" r="r" b="b"/>
              <a:pathLst>
                <a:path w="49927" h="108098" extrusionOk="0">
                  <a:moveTo>
                    <a:pt x="2653" y="1"/>
                  </a:moveTo>
                  <a:cubicBezTo>
                    <a:pt x="1263" y="1"/>
                    <a:pt x="1" y="1522"/>
                    <a:pt x="866" y="3062"/>
                  </a:cubicBezTo>
                  <a:cubicBezTo>
                    <a:pt x="26832" y="49284"/>
                    <a:pt x="36618" y="108098"/>
                    <a:pt x="36618" y="108098"/>
                  </a:cubicBezTo>
                  <a:lnTo>
                    <a:pt x="49927" y="98149"/>
                  </a:lnTo>
                  <a:cubicBezTo>
                    <a:pt x="45686" y="50361"/>
                    <a:pt x="19427" y="16566"/>
                    <a:pt x="4096" y="648"/>
                  </a:cubicBezTo>
                  <a:cubicBezTo>
                    <a:pt x="3659" y="194"/>
                    <a:pt x="3148" y="1"/>
                    <a:pt x="26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8" name="Google Shape;6648;p122"/>
            <p:cNvSpPr/>
            <p:nvPr/>
          </p:nvSpPr>
          <p:spPr>
            <a:xfrm>
              <a:off x="4202250" y="2791725"/>
              <a:ext cx="1113200" cy="2057225"/>
            </a:xfrm>
            <a:custGeom>
              <a:avLst/>
              <a:gdLst/>
              <a:ahLst/>
              <a:cxnLst/>
              <a:rect l="l" t="t" r="r" b="b"/>
              <a:pathLst>
                <a:path w="44528" h="82289" extrusionOk="0">
                  <a:moveTo>
                    <a:pt x="41856" y="1"/>
                  </a:moveTo>
                  <a:cubicBezTo>
                    <a:pt x="41403" y="1"/>
                    <a:pt x="40933" y="163"/>
                    <a:pt x="40514" y="543"/>
                  </a:cubicBezTo>
                  <a:cubicBezTo>
                    <a:pt x="27173" y="12547"/>
                    <a:pt x="4567" y="38839"/>
                    <a:pt x="0" y="82289"/>
                  </a:cubicBezTo>
                  <a:lnTo>
                    <a:pt x="17256" y="82289"/>
                  </a:lnTo>
                  <a:cubicBezTo>
                    <a:pt x="17256" y="82289"/>
                    <a:pt x="23845" y="36751"/>
                    <a:pt x="43613" y="3120"/>
                  </a:cubicBezTo>
                  <a:cubicBezTo>
                    <a:pt x="44527" y="1589"/>
                    <a:pt x="43271" y="1"/>
                    <a:pt x="418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9" name="Google Shape;6649;p122"/>
            <p:cNvSpPr/>
            <p:nvPr/>
          </p:nvSpPr>
          <p:spPr>
            <a:xfrm>
              <a:off x="3115750" y="2827100"/>
              <a:ext cx="1086525" cy="2021850"/>
            </a:xfrm>
            <a:custGeom>
              <a:avLst/>
              <a:gdLst/>
              <a:ahLst/>
              <a:cxnLst/>
              <a:rect l="l" t="t" r="r" b="b"/>
              <a:pathLst>
                <a:path w="43461" h="80874" extrusionOk="0">
                  <a:moveTo>
                    <a:pt x="2646" y="1"/>
                  </a:moveTo>
                  <a:cubicBezTo>
                    <a:pt x="1252" y="1"/>
                    <a:pt x="1" y="1505"/>
                    <a:pt x="826" y="3010"/>
                  </a:cubicBezTo>
                  <a:cubicBezTo>
                    <a:pt x="21246" y="40653"/>
                    <a:pt x="25454" y="80874"/>
                    <a:pt x="25454" y="80874"/>
                  </a:cubicBezTo>
                  <a:lnTo>
                    <a:pt x="43460" y="80874"/>
                  </a:lnTo>
                  <a:cubicBezTo>
                    <a:pt x="34490" y="35695"/>
                    <a:pt x="15342" y="11459"/>
                    <a:pt x="4055" y="596"/>
                  </a:cubicBezTo>
                  <a:cubicBezTo>
                    <a:pt x="3621" y="179"/>
                    <a:pt x="3125" y="1"/>
                    <a:pt x="26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0" name="Google Shape;6650;p122"/>
            <p:cNvSpPr/>
            <p:nvPr/>
          </p:nvSpPr>
          <p:spPr>
            <a:xfrm>
              <a:off x="3931500" y="1801350"/>
              <a:ext cx="1391850" cy="3047600"/>
            </a:xfrm>
            <a:custGeom>
              <a:avLst/>
              <a:gdLst/>
              <a:ahLst/>
              <a:cxnLst/>
              <a:rect l="l" t="t" r="r" b="b"/>
              <a:pathLst>
                <a:path w="55674" h="121904" extrusionOk="0">
                  <a:moveTo>
                    <a:pt x="53001" y="0"/>
                  </a:moveTo>
                  <a:cubicBezTo>
                    <a:pt x="52513" y="0"/>
                    <a:pt x="52009" y="186"/>
                    <a:pt x="51572" y="623"/>
                  </a:cubicBezTo>
                  <a:cubicBezTo>
                    <a:pt x="35752" y="16476"/>
                    <a:pt x="8057" y="53239"/>
                    <a:pt x="0" y="121904"/>
                  </a:cubicBezTo>
                  <a:lnTo>
                    <a:pt x="20388" y="121904"/>
                  </a:lnTo>
                  <a:cubicBezTo>
                    <a:pt x="20388" y="121904"/>
                    <a:pt x="31022" y="44953"/>
                    <a:pt x="54802" y="3070"/>
                  </a:cubicBezTo>
                  <a:cubicBezTo>
                    <a:pt x="55674" y="1544"/>
                    <a:pt x="54406" y="0"/>
                    <a:pt x="530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1" name="Google Shape;6651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2" name="Google Shape;6652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38359" y="42918"/>
                    <a:pt x="121640" y="45058"/>
                    <a:pt x="106896" y="45058"/>
                  </a:cubicBezTo>
                  <a:cubicBezTo>
                    <a:pt x="61745" y="45058"/>
                    <a:pt x="35134" y="24986"/>
                    <a:pt x="20257" y="1208"/>
                  </a:cubicBezTo>
                  <a:cubicBezTo>
                    <a:pt x="13994" y="620"/>
                    <a:pt x="7274" y="196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653" name="Google Shape;6653;p122"/>
          <p:cNvGrpSpPr/>
          <p:nvPr/>
        </p:nvGrpSpPr>
        <p:grpSpPr>
          <a:xfrm>
            <a:off x="6339822" y="1083587"/>
            <a:ext cx="520876" cy="520876"/>
            <a:chOff x="1190625" y="238125"/>
            <a:chExt cx="5219200" cy="5219200"/>
          </a:xfrm>
        </p:grpSpPr>
        <p:sp>
          <p:nvSpPr>
            <p:cNvPr id="6654" name="Google Shape;6654;p122"/>
            <p:cNvSpPr/>
            <p:nvPr/>
          </p:nvSpPr>
          <p:spPr>
            <a:xfrm>
              <a:off x="1190625" y="414250"/>
              <a:ext cx="5219200" cy="4752750"/>
            </a:xfrm>
            <a:custGeom>
              <a:avLst/>
              <a:gdLst/>
              <a:ahLst/>
              <a:cxnLst/>
              <a:rect l="l" t="t" r="r" b="b"/>
              <a:pathLst>
                <a:path w="208768" h="190110" extrusionOk="0">
                  <a:moveTo>
                    <a:pt x="66577" y="1"/>
                  </a:moveTo>
                  <a:cubicBezTo>
                    <a:pt x="53888" y="4959"/>
                    <a:pt x="42406" y="12299"/>
                    <a:pt x="32685" y="21497"/>
                  </a:cubicBezTo>
                  <a:lnTo>
                    <a:pt x="32685" y="27597"/>
                  </a:lnTo>
                  <a:lnTo>
                    <a:pt x="21627" y="33730"/>
                  </a:lnTo>
                  <a:cubicBezTo>
                    <a:pt x="13766" y="43940"/>
                    <a:pt x="7731" y="55683"/>
                    <a:pt x="4077" y="68372"/>
                  </a:cubicBezTo>
                  <a:lnTo>
                    <a:pt x="10601" y="74374"/>
                  </a:lnTo>
                  <a:lnTo>
                    <a:pt x="1337" y="80605"/>
                  </a:lnTo>
                  <a:cubicBezTo>
                    <a:pt x="457" y="86052"/>
                    <a:pt x="0" y="91663"/>
                    <a:pt x="0" y="97339"/>
                  </a:cubicBezTo>
                  <a:cubicBezTo>
                    <a:pt x="0" y="107549"/>
                    <a:pt x="1468" y="117400"/>
                    <a:pt x="4175" y="126696"/>
                  </a:cubicBezTo>
                  <a:lnTo>
                    <a:pt x="8644" y="132829"/>
                  </a:lnTo>
                  <a:lnTo>
                    <a:pt x="8644" y="138929"/>
                  </a:lnTo>
                  <a:cubicBezTo>
                    <a:pt x="15364" y="154423"/>
                    <a:pt x="25770" y="167993"/>
                    <a:pt x="38720" y="178497"/>
                  </a:cubicBezTo>
                  <a:lnTo>
                    <a:pt x="104384" y="190109"/>
                  </a:lnTo>
                  <a:lnTo>
                    <a:pt x="170047" y="178497"/>
                  </a:lnTo>
                  <a:cubicBezTo>
                    <a:pt x="182997" y="167993"/>
                    <a:pt x="193403" y="154423"/>
                    <a:pt x="200123" y="138929"/>
                  </a:cubicBezTo>
                  <a:lnTo>
                    <a:pt x="200123" y="132829"/>
                  </a:lnTo>
                  <a:lnTo>
                    <a:pt x="204592" y="126696"/>
                  </a:lnTo>
                  <a:cubicBezTo>
                    <a:pt x="207299" y="117400"/>
                    <a:pt x="208767" y="107549"/>
                    <a:pt x="208767" y="97339"/>
                  </a:cubicBezTo>
                  <a:cubicBezTo>
                    <a:pt x="208767" y="95838"/>
                    <a:pt x="208735" y="94338"/>
                    <a:pt x="208669" y="92837"/>
                  </a:cubicBezTo>
                  <a:lnTo>
                    <a:pt x="202667" y="86607"/>
                  </a:lnTo>
                  <a:lnTo>
                    <a:pt x="207430" y="80605"/>
                  </a:lnTo>
                  <a:cubicBezTo>
                    <a:pt x="204624" y="63153"/>
                    <a:pt x="197481" y="47169"/>
                    <a:pt x="187140" y="33730"/>
                  </a:cubicBezTo>
                  <a:lnTo>
                    <a:pt x="176082" y="27597"/>
                  </a:lnTo>
                  <a:lnTo>
                    <a:pt x="176082" y="21497"/>
                  </a:lnTo>
                  <a:cubicBezTo>
                    <a:pt x="166361" y="12299"/>
                    <a:pt x="154879" y="4959"/>
                    <a:pt x="1421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5" name="Google Shape;6655;p122"/>
            <p:cNvSpPr/>
            <p:nvPr/>
          </p:nvSpPr>
          <p:spPr>
            <a:xfrm>
              <a:off x="1731275" y="951675"/>
              <a:ext cx="516250" cy="305825"/>
            </a:xfrm>
            <a:custGeom>
              <a:avLst/>
              <a:gdLst/>
              <a:ahLst/>
              <a:cxnLst/>
              <a:rect l="l" t="t" r="r" b="b"/>
              <a:pathLst>
                <a:path w="20650" h="12233" extrusionOk="0">
                  <a:moveTo>
                    <a:pt x="11059" y="0"/>
                  </a:moveTo>
                  <a:cubicBezTo>
                    <a:pt x="7047" y="3784"/>
                    <a:pt x="3361" y="7862"/>
                    <a:pt x="1" y="12233"/>
                  </a:cubicBezTo>
                  <a:lnTo>
                    <a:pt x="14517" y="12233"/>
                  </a:lnTo>
                  <a:cubicBezTo>
                    <a:pt x="17909" y="12233"/>
                    <a:pt x="20649" y="9493"/>
                    <a:pt x="20649" y="6133"/>
                  </a:cubicBezTo>
                  <a:cubicBezTo>
                    <a:pt x="20649" y="2740"/>
                    <a:pt x="17909" y="0"/>
                    <a:pt x="14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6" name="Google Shape;6656;p122"/>
            <p:cNvSpPr/>
            <p:nvPr/>
          </p:nvSpPr>
          <p:spPr>
            <a:xfrm>
              <a:off x="5352900" y="951675"/>
              <a:ext cx="516250" cy="305825"/>
            </a:xfrm>
            <a:custGeom>
              <a:avLst/>
              <a:gdLst/>
              <a:ahLst/>
              <a:cxnLst/>
              <a:rect l="l" t="t" r="r" b="b"/>
              <a:pathLst>
                <a:path w="20650" h="12233" extrusionOk="0">
                  <a:moveTo>
                    <a:pt x="6133" y="0"/>
                  </a:moveTo>
                  <a:cubicBezTo>
                    <a:pt x="2741" y="0"/>
                    <a:pt x="1" y="2740"/>
                    <a:pt x="1" y="6133"/>
                  </a:cubicBezTo>
                  <a:cubicBezTo>
                    <a:pt x="1" y="9493"/>
                    <a:pt x="2741" y="12233"/>
                    <a:pt x="6133" y="12233"/>
                  </a:cubicBezTo>
                  <a:lnTo>
                    <a:pt x="20649" y="12233"/>
                  </a:lnTo>
                  <a:cubicBezTo>
                    <a:pt x="17289" y="7862"/>
                    <a:pt x="13603" y="3784"/>
                    <a:pt x="95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7" name="Google Shape;6657;p122"/>
            <p:cNvSpPr/>
            <p:nvPr/>
          </p:nvSpPr>
          <p:spPr>
            <a:xfrm>
              <a:off x="1295000" y="3581650"/>
              <a:ext cx="544775" cy="305825"/>
            </a:xfrm>
            <a:custGeom>
              <a:avLst/>
              <a:gdLst/>
              <a:ahLst/>
              <a:cxnLst/>
              <a:rect l="l" t="t" r="r" b="b"/>
              <a:pathLst>
                <a:path w="21791" h="12233" extrusionOk="0">
                  <a:moveTo>
                    <a:pt x="0" y="0"/>
                  </a:moveTo>
                  <a:cubicBezTo>
                    <a:pt x="1240" y="4208"/>
                    <a:pt x="2740" y="8286"/>
                    <a:pt x="4469" y="12233"/>
                  </a:cubicBezTo>
                  <a:lnTo>
                    <a:pt x="15658" y="12233"/>
                  </a:lnTo>
                  <a:cubicBezTo>
                    <a:pt x="19050" y="12233"/>
                    <a:pt x="21790" y="9493"/>
                    <a:pt x="21790" y="6133"/>
                  </a:cubicBezTo>
                  <a:cubicBezTo>
                    <a:pt x="21790" y="2741"/>
                    <a:pt x="19050" y="0"/>
                    <a:pt x="156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8" name="Google Shape;6658;p122"/>
            <p:cNvSpPr/>
            <p:nvPr/>
          </p:nvSpPr>
          <p:spPr>
            <a:xfrm>
              <a:off x="5760650" y="3581650"/>
              <a:ext cx="544775" cy="305825"/>
            </a:xfrm>
            <a:custGeom>
              <a:avLst/>
              <a:gdLst/>
              <a:ahLst/>
              <a:cxnLst/>
              <a:rect l="l" t="t" r="r" b="b"/>
              <a:pathLst>
                <a:path w="21791" h="12233" extrusionOk="0">
                  <a:moveTo>
                    <a:pt x="6133" y="0"/>
                  </a:moveTo>
                  <a:cubicBezTo>
                    <a:pt x="2741" y="0"/>
                    <a:pt x="1" y="2741"/>
                    <a:pt x="1" y="6133"/>
                  </a:cubicBezTo>
                  <a:cubicBezTo>
                    <a:pt x="1" y="9493"/>
                    <a:pt x="2741" y="12233"/>
                    <a:pt x="6133" y="12233"/>
                  </a:cubicBezTo>
                  <a:lnTo>
                    <a:pt x="17322" y="12233"/>
                  </a:lnTo>
                  <a:cubicBezTo>
                    <a:pt x="19051" y="8286"/>
                    <a:pt x="20551" y="4208"/>
                    <a:pt x="217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9" name="Google Shape;6659;p122"/>
            <p:cNvSpPr/>
            <p:nvPr/>
          </p:nvSpPr>
          <p:spPr>
            <a:xfrm>
              <a:off x="1224050" y="1818550"/>
              <a:ext cx="4716850" cy="611650"/>
            </a:xfrm>
            <a:custGeom>
              <a:avLst/>
              <a:gdLst/>
              <a:ahLst/>
              <a:cxnLst/>
              <a:rect l="l" t="t" r="r" b="b"/>
              <a:pathLst>
                <a:path w="188674" h="24466" extrusionOk="0">
                  <a:moveTo>
                    <a:pt x="23552" y="0"/>
                  </a:moveTo>
                  <a:cubicBezTo>
                    <a:pt x="20159" y="0"/>
                    <a:pt x="17419" y="2708"/>
                    <a:pt x="17419" y="6100"/>
                  </a:cubicBezTo>
                  <a:cubicBezTo>
                    <a:pt x="17419" y="9493"/>
                    <a:pt x="14679" y="12233"/>
                    <a:pt x="11320" y="12233"/>
                  </a:cubicBezTo>
                  <a:lnTo>
                    <a:pt x="2740" y="12233"/>
                  </a:lnTo>
                  <a:cubicBezTo>
                    <a:pt x="1599" y="16212"/>
                    <a:pt x="653" y="20290"/>
                    <a:pt x="0" y="24465"/>
                  </a:cubicBezTo>
                  <a:lnTo>
                    <a:pt x="40221" y="24465"/>
                  </a:lnTo>
                  <a:cubicBezTo>
                    <a:pt x="43581" y="24465"/>
                    <a:pt x="46321" y="21725"/>
                    <a:pt x="46321" y="18333"/>
                  </a:cubicBezTo>
                  <a:cubicBezTo>
                    <a:pt x="46321" y="14940"/>
                    <a:pt x="49061" y="12233"/>
                    <a:pt x="52453" y="12233"/>
                  </a:cubicBezTo>
                  <a:lnTo>
                    <a:pt x="182574" y="12233"/>
                  </a:lnTo>
                  <a:cubicBezTo>
                    <a:pt x="185934" y="12233"/>
                    <a:pt x="188674" y="9493"/>
                    <a:pt x="188674" y="6100"/>
                  </a:cubicBezTo>
                  <a:cubicBezTo>
                    <a:pt x="188674" y="2708"/>
                    <a:pt x="185934" y="0"/>
                    <a:pt x="1825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0" name="Google Shape;6660;p122"/>
            <p:cNvSpPr/>
            <p:nvPr/>
          </p:nvSpPr>
          <p:spPr>
            <a:xfrm>
              <a:off x="1853600" y="2430175"/>
              <a:ext cx="4553775" cy="611650"/>
            </a:xfrm>
            <a:custGeom>
              <a:avLst/>
              <a:gdLst/>
              <a:ahLst/>
              <a:cxnLst/>
              <a:rect l="l" t="t" r="r" b="b"/>
              <a:pathLst>
                <a:path w="182151" h="24466" extrusionOk="0">
                  <a:moveTo>
                    <a:pt x="145975" y="0"/>
                  </a:moveTo>
                  <a:cubicBezTo>
                    <a:pt x="142582" y="0"/>
                    <a:pt x="139842" y="2708"/>
                    <a:pt x="139842" y="6100"/>
                  </a:cubicBezTo>
                  <a:cubicBezTo>
                    <a:pt x="139842" y="9493"/>
                    <a:pt x="137102" y="12233"/>
                    <a:pt x="133742" y="12233"/>
                  </a:cubicBezTo>
                  <a:lnTo>
                    <a:pt x="6101" y="12233"/>
                  </a:lnTo>
                  <a:cubicBezTo>
                    <a:pt x="2708" y="12233"/>
                    <a:pt x="1" y="14940"/>
                    <a:pt x="1" y="18333"/>
                  </a:cubicBezTo>
                  <a:cubicBezTo>
                    <a:pt x="1" y="21725"/>
                    <a:pt x="2708" y="24465"/>
                    <a:pt x="6101" y="24465"/>
                  </a:cubicBezTo>
                  <a:lnTo>
                    <a:pt x="165123" y="24465"/>
                  </a:lnTo>
                  <a:cubicBezTo>
                    <a:pt x="168515" y="24465"/>
                    <a:pt x="171255" y="21725"/>
                    <a:pt x="171255" y="18333"/>
                  </a:cubicBezTo>
                  <a:cubicBezTo>
                    <a:pt x="171255" y="14940"/>
                    <a:pt x="173963" y="12233"/>
                    <a:pt x="177355" y="12233"/>
                  </a:cubicBezTo>
                  <a:lnTo>
                    <a:pt x="182150" y="12233"/>
                  </a:lnTo>
                  <a:cubicBezTo>
                    <a:pt x="181987" y="8057"/>
                    <a:pt x="181563" y="3980"/>
                    <a:pt x="1809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1" name="Google Shape;6661;p122"/>
            <p:cNvSpPr/>
            <p:nvPr/>
          </p:nvSpPr>
          <p:spPr>
            <a:xfrm>
              <a:off x="2369000" y="365225"/>
              <a:ext cx="870175" cy="4668850"/>
            </a:xfrm>
            <a:custGeom>
              <a:avLst/>
              <a:gdLst/>
              <a:ahLst/>
              <a:cxnLst/>
              <a:rect l="l" t="t" r="r" b="b"/>
              <a:pathLst>
                <a:path w="34807" h="186754" extrusionOk="0">
                  <a:moveTo>
                    <a:pt x="31494" y="0"/>
                  </a:moveTo>
                  <a:cubicBezTo>
                    <a:pt x="30017" y="0"/>
                    <a:pt x="28714" y="1081"/>
                    <a:pt x="28478" y="2614"/>
                  </a:cubicBezTo>
                  <a:lnTo>
                    <a:pt x="262" y="183198"/>
                  </a:lnTo>
                  <a:cubicBezTo>
                    <a:pt x="1" y="184894"/>
                    <a:pt x="1142" y="186427"/>
                    <a:pt x="2806" y="186688"/>
                  </a:cubicBezTo>
                  <a:cubicBezTo>
                    <a:pt x="2969" y="186721"/>
                    <a:pt x="3132" y="186753"/>
                    <a:pt x="3295" y="186753"/>
                  </a:cubicBezTo>
                  <a:cubicBezTo>
                    <a:pt x="4763" y="186753"/>
                    <a:pt x="6068" y="185677"/>
                    <a:pt x="6296" y="184144"/>
                  </a:cubicBezTo>
                  <a:lnTo>
                    <a:pt x="34545" y="3528"/>
                  </a:lnTo>
                  <a:cubicBezTo>
                    <a:pt x="34806" y="1864"/>
                    <a:pt x="33664" y="298"/>
                    <a:pt x="31968" y="37"/>
                  </a:cubicBezTo>
                  <a:cubicBezTo>
                    <a:pt x="31809" y="12"/>
                    <a:pt x="31650" y="0"/>
                    <a:pt x="314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2" name="Google Shape;6662;p122"/>
            <p:cNvSpPr/>
            <p:nvPr/>
          </p:nvSpPr>
          <p:spPr>
            <a:xfrm>
              <a:off x="4361275" y="365225"/>
              <a:ext cx="870150" cy="4668850"/>
            </a:xfrm>
            <a:custGeom>
              <a:avLst/>
              <a:gdLst/>
              <a:ahLst/>
              <a:cxnLst/>
              <a:rect l="l" t="t" r="r" b="b"/>
              <a:pathLst>
                <a:path w="34806" h="186754" extrusionOk="0">
                  <a:moveTo>
                    <a:pt x="3312" y="0"/>
                  </a:moveTo>
                  <a:cubicBezTo>
                    <a:pt x="3156" y="0"/>
                    <a:pt x="2997" y="12"/>
                    <a:pt x="2838" y="37"/>
                  </a:cubicBezTo>
                  <a:cubicBezTo>
                    <a:pt x="1142" y="298"/>
                    <a:pt x="0" y="1864"/>
                    <a:pt x="261" y="3528"/>
                  </a:cubicBezTo>
                  <a:lnTo>
                    <a:pt x="28510" y="184144"/>
                  </a:lnTo>
                  <a:cubicBezTo>
                    <a:pt x="28738" y="185677"/>
                    <a:pt x="30043" y="186753"/>
                    <a:pt x="31511" y="186753"/>
                  </a:cubicBezTo>
                  <a:cubicBezTo>
                    <a:pt x="31674" y="186753"/>
                    <a:pt x="31837" y="186721"/>
                    <a:pt x="32000" y="186688"/>
                  </a:cubicBezTo>
                  <a:cubicBezTo>
                    <a:pt x="33664" y="186427"/>
                    <a:pt x="34805" y="184894"/>
                    <a:pt x="34544" y="183198"/>
                  </a:cubicBezTo>
                  <a:lnTo>
                    <a:pt x="6328" y="2614"/>
                  </a:lnTo>
                  <a:cubicBezTo>
                    <a:pt x="6092" y="1081"/>
                    <a:pt x="4790" y="0"/>
                    <a:pt x="3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3" name="Google Shape;6663;p122"/>
            <p:cNvSpPr/>
            <p:nvPr/>
          </p:nvSpPr>
          <p:spPr>
            <a:xfrm>
              <a:off x="1885425" y="487650"/>
              <a:ext cx="800025" cy="4266700"/>
            </a:xfrm>
            <a:custGeom>
              <a:avLst/>
              <a:gdLst/>
              <a:ahLst/>
              <a:cxnLst/>
              <a:rect l="l" t="t" r="r" b="b"/>
              <a:pathLst>
                <a:path w="32001" h="170668" extrusionOk="0">
                  <a:moveTo>
                    <a:pt x="32000" y="1"/>
                  </a:moveTo>
                  <a:cubicBezTo>
                    <a:pt x="29717" y="1077"/>
                    <a:pt x="27466" y="2251"/>
                    <a:pt x="25281" y="3491"/>
                  </a:cubicBezTo>
                  <a:lnTo>
                    <a:pt x="0" y="165286"/>
                  </a:lnTo>
                  <a:cubicBezTo>
                    <a:pt x="1729" y="167145"/>
                    <a:pt x="3490" y="168939"/>
                    <a:pt x="5350" y="170668"/>
                  </a:cubicBezTo>
                  <a:lnTo>
                    <a:pt x="3200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4" name="Google Shape;6664;p122"/>
            <p:cNvSpPr/>
            <p:nvPr/>
          </p:nvSpPr>
          <p:spPr>
            <a:xfrm>
              <a:off x="4914975" y="487650"/>
              <a:ext cx="800025" cy="4266700"/>
            </a:xfrm>
            <a:custGeom>
              <a:avLst/>
              <a:gdLst/>
              <a:ahLst/>
              <a:cxnLst/>
              <a:rect l="l" t="t" r="r" b="b"/>
              <a:pathLst>
                <a:path w="32001" h="170668" extrusionOk="0">
                  <a:moveTo>
                    <a:pt x="1" y="1"/>
                  </a:moveTo>
                  <a:lnTo>
                    <a:pt x="26651" y="170668"/>
                  </a:lnTo>
                  <a:cubicBezTo>
                    <a:pt x="28511" y="168939"/>
                    <a:pt x="30272" y="167145"/>
                    <a:pt x="32001" y="165286"/>
                  </a:cubicBezTo>
                  <a:lnTo>
                    <a:pt x="6721" y="3491"/>
                  </a:lnTo>
                  <a:cubicBezTo>
                    <a:pt x="4535" y="2251"/>
                    <a:pt x="2284" y="1077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5" name="Google Shape;6665;p122"/>
            <p:cNvSpPr/>
            <p:nvPr/>
          </p:nvSpPr>
          <p:spPr>
            <a:xfrm>
              <a:off x="2828125" y="238125"/>
              <a:ext cx="1944175" cy="407750"/>
            </a:xfrm>
            <a:custGeom>
              <a:avLst/>
              <a:gdLst/>
              <a:ahLst/>
              <a:cxnLst/>
              <a:rect l="l" t="t" r="r" b="b"/>
              <a:pathLst>
                <a:path w="77767" h="16310" extrusionOk="0">
                  <a:moveTo>
                    <a:pt x="38884" y="0"/>
                  </a:moveTo>
                  <a:cubicBezTo>
                    <a:pt x="25542" y="0"/>
                    <a:pt x="12820" y="2512"/>
                    <a:pt x="1077" y="7046"/>
                  </a:cubicBezTo>
                  <a:lnTo>
                    <a:pt x="360" y="11613"/>
                  </a:lnTo>
                  <a:cubicBezTo>
                    <a:pt x="1" y="14092"/>
                    <a:pt x="1893" y="16310"/>
                    <a:pt x="4404" y="16310"/>
                  </a:cubicBezTo>
                  <a:lnTo>
                    <a:pt x="73363" y="16310"/>
                  </a:lnTo>
                  <a:cubicBezTo>
                    <a:pt x="75874" y="16310"/>
                    <a:pt x="77766" y="14092"/>
                    <a:pt x="77408" y="11613"/>
                  </a:cubicBezTo>
                  <a:lnTo>
                    <a:pt x="76690" y="7046"/>
                  </a:lnTo>
                  <a:cubicBezTo>
                    <a:pt x="64947" y="2512"/>
                    <a:pt x="52225" y="0"/>
                    <a:pt x="38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6" name="Google Shape;6666;p122"/>
            <p:cNvSpPr/>
            <p:nvPr/>
          </p:nvSpPr>
          <p:spPr>
            <a:xfrm>
              <a:off x="2373900" y="2532100"/>
              <a:ext cx="2852625" cy="1019400"/>
            </a:xfrm>
            <a:custGeom>
              <a:avLst/>
              <a:gdLst/>
              <a:ahLst/>
              <a:cxnLst/>
              <a:rect l="l" t="t" r="r" b="b"/>
              <a:pathLst>
                <a:path w="114105" h="40776" extrusionOk="0">
                  <a:moveTo>
                    <a:pt x="9525" y="1"/>
                  </a:moveTo>
                  <a:cubicBezTo>
                    <a:pt x="7503" y="1"/>
                    <a:pt x="5807" y="1436"/>
                    <a:pt x="5481" y="3426"/>
                  </a:cubicBezTo>
                  <a:lnTo>
                    <a:pt x="392" y="36046"/>
                  </a:lnTo>
                  <a:cubicBezTo>
                    <a:pt x="0" y="38525"/>
                    <a:pt x="1925" y="40776"/>
                    <a:pt x="4404" y="40776"/>
                  </a:cubicBezTo>
                  <a:lnTo>
                    <a:pt x="109701" y="40776"/>
                  </a:lnTo>
                  <a:cubicBezTo>
                    <a:pt x="112180" y="40776"/>
                    <a:pt x="114105" y="38525"/>
                    <a:pt x="113713" y="36046"/>
                  </a:cubicBezTo>
                  <a:lnTo>
                    <a:pt x="108625" y="3426"/>
                  </a:lnTo>
                  <a:cubicBezTo>
                    <a:pt x="108298" y="1436"/>
                    <a:pt x="106602" y="1"/>
                    <a:pt x="1045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7" name="Google Shape;6667;p122"/>
            <p:cNvSpPr/>
            <p:nvPr/>
          </p:nvSpPr>
          <p:spPr>
            <a:xfrm>
              <a:off x="2190400" y="3703975"/>
              <a:ext cx="3219625" cy="1019400"/>
            </a:xfrm>
            <a:custGeom>
              <a:avLst/>
              <a:gdLst/>
              <a:ahLst/>
              <a:cxnLst/>
              <a:rect l="l" t="t" r="r" b="b"/>
              <a:pathLst>
                <a:path w="128785" h="40776" extrusionOk="0">
                  <a:moveTo>
                    <a:pt x="9526" y="0"/>
                  </a:moveTo>
                  <a:cubicBezTo>
                    <a:pt x="7504" y="0"/>
                    <a:pt x="5807" y="1468"/>
                    <a:pt x="5481" y="3458"/>
                  </a:cubicBezTo>
                  <a:lnTo>
                    <a:pt x="392" y="36078"/>
                  </a:lnTo>
                  <a:cubicBezTo>
                    <a:pt x="1" y="38557"/>
                    <a:pt x="1926" y="40775"/>
                    <a:pt x="4437" y="40775"/>
                  </a:cubicBezTo>
                  <a:lnTo>
                    <a:pt x="124348" y="40775"/>
                  </a:lnTo>
                  <a:cubicBezTo>
                    <a:pt x="126860" y="40775"/>
                    <a:pt x="128784" y="38557"/>
                    <a:pt x="128393" y="36078"/>
                  </a:cubicBezTo>
                  <a:lnTo>
                    <a:pt x="123304" y="3458"/>
                  </a:lnTo>
                  <a:cubicBezTo>
                    <a:pt x="122978" y="1468"/>
                    <a:pt x="121282" y="0"/>
                    <a:pt x="1192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8" name="Google Shape;6668;p122"/>
            <p:cNvSpPr/>
            <p:nvPr/>
          </p:nvSpPr>
          <p:spPr>
            <a:xfrm>
              <a:off x="2158600" y="4876650"/>
              <a:ext cx="3283225" cy="580675"/>
            </a:xfrm>
            <a:custGeom>
              <a:avLst/>
              <a:gdLst/>
              <a:ahLst/>
              <a:cxnLst/>
              <a:rect l="l" t="t" r="r" b="b"/>
              <a:pathLst>
                <a:path w="131329" h="23227" extrusionOk="0">
                  <a:moveTo>
                    <a:pt x="1" y="1"/>
                  </a:moveTo>
                  <a:cubicBezTo>
                    <a:pt x="17942" y="14517"/>
                    <a:pt x="40776" y="23226"/>
                    <a:pt x="65665" y="23226"/>
                  </a:cubicBezTo>
                  <a:cubicBezTo>
                    <a:pt x="90554" y="23226"/>
                    <a:pt x="113387" y="14517"/>
                    <a:pt x="1313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9" name="Google Shape;6669;p122"/>
            <p:cNvSpPr/>
            <p:nvPr/>
          </p:nvSpPr>
          <p:spPr>
            <a:xfrm>
              <a:off x="2158600" y="4876650"/>
              <a:ext cx="698100" cy="344975"/>
            </a:xfrm>
            <a:custGeom>
              <a:avLst/>
              <a:gdLst/>
              <a:ahLst/>
              <a:cxnLst/>
              <a:rect l="l" t="t" r="r" b="b"/>
              <a:pathLst>
                <a:path w="27924" h="13799" extrusionOk="0">
                  <a:moveTo>
                    <a:pt x="1" y="1"/>
                  </a:moveTo>
                  <a:cubicBezTo>
                    <a:pt x="6786" y="5481"/>
                    <a:pt x="14256" y="10146"/>
                    <a:pt x="22280" y="13799"/>
                  </a:cubicBezTo>
                  <a:lnTo>
                    <a:pt x="23911" y="3426"/>
                  </a:lnTo>
                  <a:cubicBezTo>
                    <a:pt x="24205" y="1436"/>
                    <a:pt x="25934" y="1"/>
                    <a:pt x="279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0" name="Google Shape;6670;p122"/>
            <p:cNvSpPr/>
            <p:nvPr/>
          </p:nvSpPr>
          <p:spPr>
            <a:xfrm>
              <a:off x="2557375" y="1563300"/>
              <a:ext cx="2485675" cy="815525"/>
            </a:xfrm>
            <a:custGeom>
              <a:avLst/>
              <a:gdLst/>
              <a:ahLst/>
              <a:cxnLst/>
              <a:rect l="l" t="t" r="r" b="b"/>
              <a:pathLst>
                <a:path w="99427" h="32621" extrusionOk="0">
                  <a:moveTo>
                    <a:pt x="8221" y="0"/>
                  </a:moveTo>
                  <a:cubicBezTo>
                    <a:pt x="6231" y="0"/>
                    <a:pt x="4502" y="1468"/>
                    <a:pt x="4209" y="3458"/>
                  </a:cubicBezTo>
                  <a:lnTo>
                    <a:pt x="360" y="27923"/>
                  </a:lnTo>
                  <a:cubicBezTo>
                    <a:pt x="1" y="30402"/>
                    <a:pt x="1893" y="32620"/>
                    <a:pt x="4405" y="32620"/>
                  </a:cubicBezTo>
                  <a:lnTo>
                    <a:pt x="95023" y="32620"/>
                  </a:lnTo>
                  <a:cubicBezTo>
                    <a:pt x="97534" y="32620"/>
                    <a:pt x="99426" y="30402"/>
                    <a:pt x="99067" y="27923"/>
                  </a:cubicBezTo>
                  <a:lnTo>
                    <a:pt x="95218" y="3458"/>
                  </a:lnTo>
                  <a:cubicBezTo>
                    <a:pt x="94925" y="1468"/>
                    <a:pt x="93228" y="0"/>
                    <a:pt x="912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1" name="Google Shape;6671;p122"/>
            <p:cNvSpPr/>
            <p:nvPr/>
          </p:nvSpPr>
          <p:spPr>
            <a:xfrm>
              <a:off x="2708250" y="799175"/>
              <a:ext cx="2183925" cy="611650"/>
            </a:xfrm>
            <a:custGeom>
              <a:avLst/>
              <a:gdLst/>
              <a:ahLst/>
              <a:cxnLst/>
              <a:rect l="l" t="t" r="r" b="b"/>
              <a:pathLst>
                <a:path w="87357" h="24466" extrusionOk="0">
                  <a:moveTo>
                    <a:pt x="6981" y="0"/>
                  </a:moveTo>
                  <a:cubicBezTo>
                    <a:pt x="4959" y="0"/>
                    <a:pt x="3263" y="1436"/>
                    <a:pt x="2936" y="3426"/>
                  </a:cubicBezTo>
                  <a:lnTo>
                    <a:pt x="392" y="19735"/>
                  </a:lnTo>
                  <a:cubicBezTo>
                    <a:pt x="1" y="22215"/>
                    <a:pt x="1925" y="24465"/>
                    <a:pt x="4404" y="24465"/>
                  </a:cubicBezTo>
                  <a:lnTo>
                    <a:pt x="82953" y="24465"/>
                  </a:lnTo>
                  <a:cubicBezTo>
                    <a:pt x="85432" y="24465"/>
                    <a:pt x="87357" y="22215"/>
                    <a:pt x="86965" y="19735"/>
                  </a:cubicBezTo>
                  <a:lnTo>
                    <a:pt x="84421" y="3426"/>
                  </a:lnTo>
                  <a:cubicBezTo>
                    <a:pt x="84095" y="1436"/>
                    <a:pt x="82398" y="0"/>
                    <a:pt x="803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2" name="Google Shape;6672;p122"/>
            <p:cNvSpPr/>
            <p:nvPr/>
          </p:nvSpPr>
          <p:spPr>
            <a:xfrm>
              <a:off x="2828125" y="251975"/>
              <a:ext cx="1692175" cy="393900"/>
            </a:xfrm>
            <a:custGeom>
              <a:avLst/>
              <a:gdLst/>
              <a:ahLst/>
              <a:cxnLst/>
              <a:rect l="l" t="t" r="r" b="b"/>
              <a:pathLst>
                <a:path w="67687" h="15756" extrusionOk="0">
                  <a:moveTo>
                    <a:pt x="28086" y="1"/>
                  </a:moveTo>
                  <a:lnTo>
                    <a:pt x="28086" y="1"/>
                  </a:lnTo>
                  <a:cubicBezTo>
                    <a:pt x="18659" y="979"/>
                    <a:pt x="9591" y="3197"/>
                    <a:pt x="1077" y="6492"/>
                  </a:cubicBezTo>
                  <a:lnTo>
                    <a:pt x="360" y="11059"/>
                  </a:lnTo>
                  <a:cubicBezTo>
                    <a:pt x="1" y="13538"/>
                    <a:pt x="1893" y="15756"/>
                    <a:pt x="4404" y="15756"/>
                  </a:cubicBezTo>
                  <a:lnTo>
                    <a:pt x="28869" y="15756"/>
                  </a:lnTo>
                  <a:cubicBezTo>
                    <a:pt x="26358" y="15756"/>
                    <a:pt x="24466" y="13538"/>
                    <a:pt x="24824" y="11059"/>
                  </a:cubicBezTo>
                  <a:lnTo>
                    <a:pt x="24890" y="10667"/>
                  </a:lnTo>
                  <a:lnTo>
                    <a:pt x="64621" y="10667"/>
                  </a:lnTo>
                  <a:cubicBezTo>
                    <a:pt x="66317" y="10667"/>
                    <a:pt x="67687" y="9297"/>
                    <a:pt x="67687" y="7601"/>
                  </a:cubicBezTo>
                  <a:cubicBezTo>
                    <a:pt x="67687" y="5905"/>
                    <a:pt x="66317" y="4535"/>
                    <a:pt x="64621" y="4535"/>
                  </a:cubicBezTo>
                  <a:lnTo>
                    <a:pt x="25868" y="4535"/>
                  </a:lnTo>
                  <a:lnTo>
                    <a:pt x="26097" y="2904"/>
                  </a:lnTo>
                  <a:cubicBezTo>
                    <a:pt x="26292" y="1632"/>
                    <a:pt x="27075" y="588"/>
                    <a:pt x="28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3" name="Google Shape;6673;p122"/>
            <p:cNvSpPr/>
            <p:nvPr/>
          </p:nvSpPr>
          <p:spPr>
            <a:xfrm>
              <a:off x="2373900" y="2532100"/>
              <a:ext cx="2554150" cy="1019400"/>
            </a:xfrm>
            <a:custGeom>
              <a:avLst/>
              <a:gdLst/>
              <a:ahLst/>
              <a:cxnLst/>
              <a:rect l="l" t="t" r="r" b="b"/>
              <a:pathLst>
                <a:path w="102166" h="40776" extrusionOk="0">
                  <a:moveTo>
                    <a:pt x="9525" y="1"/>
                  </a:moveTo>
                  <a:cubicBezTo>
                    <a:pt x="7503" y="1"/>
                    <a:pt x="5807" y="1436"/>
                    <a:pt x="5481" y="3426"/>
                  </a:cubicBezTo>
                  <a:lnTo>
                    <a:pt x="392" y="36046"/>
                  </a:lnTo>
                  <a:cubicBezTo>
                    <a:pt x="0" y="38525"/>
                    <a:pt x="1925" y="40776"/>
                    <a:pt x="4404" y="40776"/>
                  </a:cubicBezTo>
                  <a:lnTo>
                    <a:pt x="28869" y="40776"/>
                  </a:lnTo>
                  <a:cubicBezTo>
                    <a:pt x="26390" y="40776"/>
                    <a:pt x="24465" y="38525"/>
                    <a:pt x="24857" y="36046"/>
                  </a:cubicBezTo>
                  <a:lnTo>
                    <a:pt x="26814" y="23422"/>
                  </a:lnTo>
                  <a:lnTo>
                    <a:pt x="99132" y="23422"/>
                  </a:lnTo>
                  <a:cubicBezTo>
                    <a:pt x="100796" y="23422"/>
                    <a:pt x="102166" y="22052"/>
                    <a:pt x="102166" y="20388"/>
                  </a:cubicBezTo>
                  <a:cubicBezTo>
                    <a:pt x="102166" y="18692"/>
                    <a:pt x="100796" y="17322"/>
                    <a:pt x="99132" y="17322"/>
                  </a:cubicBezTo>
                  <a:lnTo>
                    <a:pt x="27793" y="17322"/>
                  </a:lnTo>
                  <a:lnTo>
                    <a:pt x="29945" y="3426"/>
                  </a:lnTo>
                  <a:cubicBezTo>
                    <a:pt x="30272" y="1436"/>
                    <a:pt x="31968" y="1"/>
                    <a:pt x="339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4" name="Google Shape;6674;p122"/>
            <p:cNvSpPr/>
            <p:nvPr/>
          </p:nvSpPr>
          <p:spPr>
            <a:xfrm>
              <a:off x="2557375" y="1563300"/>
              <a:ext cx="2201875" cy="815525"/>
            </a:xfrm>
            <a:custGeom>
              <a:avLst/>
              <a:gdLst/>
              <a:ahLst/>
              <a:cxnLst/>
              <a:rect l="l" t="t" r="r" b="b"/>
              <a:pathLst>
                <a:path w="88075" h="32621" extrusionOk="0">
                  <a:moveTo>
                    <a:pt x="8221" y="0"/>
                  </a:moveTo>
                  <a:cubicBezTo>
                    <a:pt x="6199" y="0"/>
                    <a:pt x="4502" y="1468"/>
                    <a:pt x="4209" y="3458"/>
                  </a:cubicBezTo>
                  <a:lnTo>
                    <a:pt x="360" y="27923"/>
                  </a:lnTo>
                  <a:cubicBezTo>
                    <a:pt x="1" y="30402"/>
                    <a:pt x="1893" y="32620"/>
                    <a:pt x="4405" y="32620"/>
                  </a:cubicBezTo>
                  <a:lnTo>
                    <a:pt x="28869" y="32620"/>
                  </a:lnTo>
                  <a:cubicBezTo>
                    <a:pt x="26358" y="32620"/>
                    <a:pt x="24466" y="30402"/>
                    <a:pt x="24825" y="27923"/>
                  </a:cubicBezTo>
                  <a:lnTo>
                    <a:pt x="26162" y="19376"/>
                  </a:lnTo>
                  <a:lnTo>
                    <a:pt x="85008" y="19376"/>
                  </a:lnTo>
                  <a:cubicBezTo>
                    <a:pt x="86704" y="19376"/>
                    <a:pt x="88075" y="18006"/>
                    <a:pt x="88075" y="16310"/>
                  </a:cubicBezTo>
                  <a:cubicBezTo>
                    <a:pt x="88075" y="14614"/>
                    <a:pt x="86704" y="13244"/>
                    <a:pt x="85008" y="13244"/>
                  </a:cubicBezTo>
                  <a:lnTo>
                    <a:pt x="27141" y="13244"/>
                  </a:lnTo>
                  <a:lnTo>
                    <a:pt x="28674" y="3458"/>
                  </a:lnTo>
                  <a:cubicBezTo>
                    <a:pt x="28967" y="1468"/>
                    <a:pt x="30664" y="0"/>
                    <a:pt x="326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5" name="Google Shape;6675;p122"/>
            <p:cNvSpPr/>
            <p:nvPr/>
          </p:nvSpPr>
          <p:spPr>
            <a:xfrm>
              <a:off x="2708250" y="799175"/>
              <a:ext cx="1915625" cy="611650"/>
            </a:xfrm>
            <a:custGeom>
              <a:avLst/>
              <a:gdLst/>
              <a:ahLst/>
              <a:cxnLst/>
              <a:rect l="l" t="t" r="r" b="b"/>
              <a:pathLst>
                <a:path w="76625" h="24466" extrusionOk="0">
                  <a:moveTo>
                    <a:pt x="6981" y="0"/>
                  </a:moveTo>
                  <a:cubicBezTo>
                    <a:pt x="4959" y="0"/>
                    <a:pt x="3263" y="1436"/>
                    <a:pt x="2936" y="3426"/>
                  </a:cubicBezTo>
                  <a:lnTo>
                    <a:pt x="392" y="19735"/>
                  </a:lnTo>
                  <a:cubicBezTo>
                    <a:pt x="1" y="22215"/>
                    <a:pt x="1925" y="24465"/>
                    <a:pt x="4404" y="24465"/>
                  </a:cubicBezTo>
                  <a:lnTo>
                    <a:pt x="28869" y="24465"/>
                  </a:lnTo>
                  <a:cubicBezTo>
                    <a:pt x="26390" y="24465"/>
                    <a:pt x="24465" y="22215"/>
                    <a:pt x="24857" y="19735"/>
                  </a:cubicBezTo>
                  <a:lnTo>
                    <a:pt x="25542" y="15267"/>
                  </a:lnTo>
                  <a:lnTo>
                    <a:pt x="73558" y="15267"/>
                  </a:lnTo>
                  <a:cubicBezTo>
                    <a:pt x="75255" y="15267"/>
                    <a:pt x="76625" y="13897"/>
                    <a:pt x="76625" y="12233"/>
                  </a:cubicBezTo>
                  <a:cubicBezTo>
                    <a:pt x="76625" y="10537"/>
                    <a:pt x="75255" y="9167"/>
                    <a:pt x="73558" y="9167"/>
                  </a:cubicBezTo>
                  <a:lnTo>
                    <a:pt x="26521" y="9167"/>
                  </a:lnTo>
                  <a:lnTo>
                    <a:pt x="27401" y="3426"/>
                  </a:lnTo>
                  <a:cubicBezTo>
                    <a:pt x="27727" y="1436"/>
                    <a:pt x="29424" y="0"/>
                    <a:pt x="314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6" name="Google Shape;6676;p122"/>
            <p:cNvSpPr/>
            <p:nvPr/>
          </p:nvSpPr>
          <p:spPr>
            <a:xfrm>
              <a:off x="2190400" y="3703975"/>
              <a:ext cx="2918700" cy="1019400"/>
            </a:xfrm>
            <a:custGeom>
              <a:avLst/>
              <a:gdLst/>
              <a:ahLst/>
              <a:cxnLst/>
              <a:rect l="l" t="t" r="r" b="b"/>
              <a:pathLst>
                <a:path w="116748" h="40776" extrusionOk="0">
                  <a:moveTo>
                    <a:pt x="9526" y="0"/>
                  </a:moveTo>
                  <a:cubicBezTo>
                    <a:pt x="7504" y="0"/>
                    <a:pt x="5807" y="1468"/>
                    <a:pt x="5481" y="3458"/>
                  </a:cubicBezTo>
                  <a:lnTo>
                    <a:pt x="392" y="36078"/>
                  </a:lnTo>
                  <a:cubicBezTo>
                    <a:pt x="1" y="38557"/>
                    <a:pt x="1926" y="40775"/>
                    <a:pt x="4437" y="40775"/>
                  </a:cubicBezTo>
                  <a:lnTo>
                    <a:pt x="28902" y="40775"/>
                  </a:lnTo>
                  <a:cubicBezTo>
                    <a:pt x="26390" y="40775"/>
                    <a:pt x="24466" y="38557"/>
                    <a:pt x="24857" y="36078"/>
                  </a:cubicBezTo>
                  <a:lnTo>
                    <a:pt x="26847" y="23454"/>
                  </a:lnTo>
                  <a:lnTo>
                    <a:pt x="113714" y="23454"/>
                  </a:lnTo>
                  <a:cubicBezTo>
                    <a:pt x="115377" y="23454"/>
                    <a:pt x="116747" y="22084"/>
                    <a:pt x="116747" y="20388"/>
                  </a:cubicBezTo>
                  <a:cubicBezTo>
                    <a:pt x="116747" y="18692"/>
                    <a:pt x="115377" y="17322"/>
                    <a:pt x="113714" y="17322"/>
                  </a:cubicBezTo>
                  <a:lnTo>
                    <a:pt x="27793" y="17322"/>
                  </a:lnTo>
                  <a:lnTo>
                    <a:pt x="29946" y="3458"/>
                  </a:lnTo>
                  <a:cubicBezTo>
                    <a:pt x="30272" y="1468"/>
                    <a:pt x="31968" y="0"/>
                    <a:pt x="339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677" name="Google Shape;6677;p122"/>
          <p:cNvGrpSpPr/>
          <p:nvPr/>
        </p:nvGrpSpPr>
        <p:grpSpPr>
          <a:xfrm>
            <a:off x="5527687" y="1083587"/>
            <a:ext cx="520876" cy="520876"/>
            <a:chOff x="1190625" y="238125"/>
            <a:chExt cx="5219200" cy="5219200"/>
          </a:xfrm>
        </p:grpSpPr>
        <p:sp>
          <p:nvSpPr>
            <p:cNvPr id="6678" name="Google Shape;6678;p122"/>
            <p:cNvSpPr/>
            <p:nvPr/>
          </p:nvSpPr>
          <p:spPr>
            <a:xfrm>
              <a:off x="1190625" y="1672575"/>
              <a:ext cx="5219200" cy="2807775"/>
            </a:xfrm>
            <a:custGeom>
              <a:avLst/>
              <a:gdLst/>
              <a:ahLst/>
              <a:cxnLst/>
              <a:rect l="l" t="t" r="r" b="b"/>
              <a:pathLst>
                <a:path w="208768" h="112311" extrusionOk="0">
                  <a:moveTo>
                    <a:pt x="11156" y="0"/>
                  </a:moveTo>
                  <a:cubicBezTo>
                    <a:pt x="4012" y="14125"/>
                    <a:pt x="0" y="30108"/>
                    <a:pt x="0" y="47006"/>
                  </a:cubicBezTo>
                  <a:cubicBezTo>
                    <a:pt x="0" y="63152"/>
                    <a:pt x="3653" y="78418"/>
                    <a:pt x="10210" y="92054"/>
                  </a:cubicBezTo>
                  <a:lnTo>
                    <a:pt x="104384" y="112311"/>
                  </a:lnTo>
                  <a:lnTo>
                    <a:pt x="198557" y="92054"/>
                  </a:lnTo>
                  <a:cubicBezTo>
                    <a:pt x="205114" y="78418"/>
                    <a:pt x="208767" y="63152"/>
                    <a:pt x="208767" y="47006"/>
                  </a:cubicBezTo>
                  <a:cubicBezTo>
                    <a:pt x="208767" y="30108"/>
                    <a:pt x="204755" y="14125"/>
                    <a:pt x="1976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9" name="Google Shape;6679;p122"/>
            <p:cNvSpPr/>
            <p:nvPr/>
          </p:nvSpPr>
          <p:spPr>
            <a:xfrm>
              <a:off x="1498050" y="2940875"/>
              <a:ext cx="1388825" cy="1259825"/>
            </a:xfrm>
            <a:custGeom>
              <a:avLst/>
              <a:gdLst/>
              <a:ahLst/>
              <a:cxnLst/>
              <a:rect l="l" t="t" r="r" b="b"/>
              <a:pathLst>
                <a:path w="55553" h="50393" extrusionOk="0">
                  <a:moveTo>
                    <a:pt x="45968" y="0"/>
                  </a:moveTo>
                  <a:cubicBezTo>
                    <a:pt x="43110" y="0"/>
                    <a:pt x="40322" y="1447"/>
                    <a:pt x="38753" y="4070"/>
                  </a:cubicBezTo>
                  <a:cubicBezTo>
                    <a:pt x="38460" y="4592"/>
                    <a:pt x="38231" y="5114"/>
                    <a:pt x="38035" y="5635"/>
                  </a:cubicBezTo>
                  <a:cubicBezTo>
                    <a:pt x="37774" y="5472"/>
                    <a:pt x="37514" y="5277"/>
                    <a:pt x="37220" y="5114"/>
                  </a:cubicBezTo>
                  <a:cubicBezTo>
                    <a:pt x="34515" y="3495"/>
                    <a:pt x="31539" y="2724"/>
                    <a:pt x="28601" y="2724"/>
                  </a:cubicBezTo>
                  <a:cubicBezTo>
                    <a:pt x="22895" y="2724"/>
                    <a:pt x="17334" y="5633"/>
                    <a:pt x="14190" y="10887"/>
                  </a:cubicBezTo>
                  <a:cubicBezTo>
                    <a:pt x="11483" y="15421"/>
                    <a:pt x="11124" y="20706"/>
                    <a:pt x="12820" y="25273"/>
                  </a:cubicBezTo>
                  <a:cubicBezTo>
                    <a:pt x="9102" y="25762"/>
                    <a:pt x="5644" y="27850"/>
                    <a:pt x="3589" y="31307"/>
                  </a:cubicBezTo>
                  <a:cubicBezTo>
                    <a:pt x="1" y="37277"/>
                    <a:pt x="1925" y="45008"/>
                    <a:pt x="7895" y="48596"/>
                  </a:cubicBezTo>
                  <a:cubicBezTo>
                    <a:pt x="9921" y="49814"/>
                    <a:pt x="12150" y="50393"/>
                    <a:pt x="14352" y="50393"/>
                  </a:cubicBezTo>
                  <a:cubicBezTo>
                    <a:pt x="18635" y="50393"/>
                    <a:pt x="22813" y="48200"/>
                    <a:pt x="25183" y="44257"/>
                  </a:cubicBezTo>
                  <a:cubicBezTo>
                    <a:pt x="26684" y="41746"/>
                    <a:pt x="27206" y="38940"/>
                    <a:pt x="26879" y="36266"/>
                  </a:cubicBezTo>
                  <a:lnTo>
                    <a:pt x="26879" y="36266"/>
                  </a:lnTo>
                  <a:cubicBezTo>
                    <a:pt x="27433" y="36320"/>
                    <a:pt x="27987" y="36347"/>
                    <a:pt x="28540" y="36347"/>
                  </a:cubicBezTo>
                  <a:cubicBezTo>
                    <a:pt x="34271" y="36347"/>
                    <a:pt x="39840" y="33442"/>
                    <a:pt x="42994" y="28176"/>
                  </a:cubicBezTo>
                  <a:cubicBezTo>
                    <a:pt x="45147" y="24620"/>
                    <a:pt x="45799" y="20575"/>
                    <a:pt x="45147" y="16759"/>
                  </a:cubicBezTo>
                  <a:lnTo>
                    <a:pt x="45147" y="16759"/>
                  </a:lnTo>
                  <a:cubicBezTo>
                    <a:pt x="45410" y="16784"/>
                    <a:pt x="45673" y="16796"/>
                    <a:pt x="45936" y="16796"/>
                  </a:cubicBezTo>
                  <a:cubicBezTo>
                    <a:pt x="48800" y="16796"/>
                    <a:pt x="51588" y="15343"/>
                    <a:pt x="53171" y="12714"/>
                  </a:cubicBezTo>
                  <a:cubicBezTo>
                    <a:pt x="55552" y="8734"/>
                    <a:pt x="54280" y="3580"/>
                    <a:pt x="50301" y="1199"/>
                  </a:cubicBezTo>
                  <a:cubicBezTo>
                    <a:pt x="48944" y="387"/>
                    <a:pt x="47447" y="0"/>
                    <a:pt x="459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0" name="Google Shape;6680;p122"/>
            <p:cNvSpPr/>
            <p:nvPr/>
          </p:nvSpPr>
          <p:spPr>
            <a:xfrm>
              <a:off x="4713550" y="2940875"/>
              <a:ext cx="1388825" cy="1259825"/>
            </a:xfrm>
            <a:custGeom>
              <a:avLst/>
              <a:gdLst/>
              <a:ahLst/>
              <a:cxnLst/>
              <a:rect l="l" t="t" r="r" b="b"/>
              <a:pathLst>
                <a:path w="55553" h="50393" extrusionOk="0">
                  <a:moveTo>
                    <a:pt x="9585" y="0"/>
                  </a:moveTo>
                  <a:cubicBezTo>
                    <a:pt x="8107" y="0"/>
                    <a:pt x="6609" y="387"/>
                    <a:pt x="5253" y="1199"/>
                  </a:cubicBezTo>
                  <a:cubicBezTo>
                    <a:pt x="1273" y="3580"/>
                    <a:pt x="1" y="8734"/>
                    <a:pt x="2382" y="12714"/>
                  </a:cubicBezTo>
                  <a:cubicBezTo>
                    <a:pt x="3966" y="15343"/>
                    <a:pt x="6753" y="16796"/>
                    <a:pt x="9617" y="16796"/>
                  </a:cubicBezTo>
                  <a:cubicBezTo>
                    <a:pt x="9880" y="16796"/>
                    <a:pt x="10143" y="16784"/>
                    <a:pt x="10407" y="16759"/>
                  </a:cubicBezTo>
                  <a:lnTo>
                    <a:pt x="10407" y="16759"/>
                  </a:lnTo>
                  <a:cubicBezTo>
                    <a:pt x="9754" y="20575"/>
                    <a:pt x="10407" y="24620"/>
                    <a:pt x="12559" y="28176"/>
                  </a:cubicBezTo>
                  <a:cubicBezTo>
                    <a:pt x="15713" y="33442"/>
                    <a:pt x="21282" y="36347"/>
                    <a:pt x="27013" y="36347"/>
                  </a:cubicBezTo>
                  <a:cubicBezTo>
                    <a:pt x="27566" y="36347"/>
                    <a:pt x="28120" y="36320"/>
                    <a:pt x="28674" y="36266"/>
                  </a:cubicBezTo>
                  <a:lnTo>
                    <a:pt x="28674" y="36266"/>
                  </a:lnTo>
                  <a:cubicBezTo>
                    <a:pt x="28347" y="38940"/>
                    <a:pt x="28869" y="41746"/>
                    <a:pt x="30370" y="44257"/>
                  </a:cubicBezTo>
                  <a:cubicBezTo>
                    <a:pt x="32740" y="48200"/>
                    <a:pt x="36918" y="50393"/>
                    <a:pt x="41201" y="50393"/>
                  </a:cubicBezTo>
                  <a:cubicBezTo>
                    <a:pt x="43403" y="50393"/>
                    <a:pt x="45632" y="49814"/>
                    <a:pt x="47658" y="48596"/>
                  </a:cubicBezTo>
                  <a:cubicBezTo>
                    <a:pt x="53628" y="45008"/>
                    <a:pt x="55552" y="37277"/>
                    <a:pt x="51964" y="31307"/>
                  </a:cubicBezTo>
                  <a:cubicBezTo>
                    <a:pt x="49909" y="27850"/>
                    <a:pt x="46452" y="25762"/>
                    <a:pt x="42733" y="25273"/>
                  </a:cubicBezTo>
                  <a:cubicBezTo>
                    <a:pt x="44429" y="20706"/>
                    <a:pt x="44070" y="15421"/>
                    <a:pt x="41363" y="10887"/>
                  </a:cubicBezTo>
                  <a:cubicBezTo>
                    <a:pt x="38219" y="5633"/>
                    <a:pt x="32658" y="2724"/>
                    <a:pt x="26952" y="2724"/>
                  </a:cubicBezTo>
                  <a:cubicBezTo>
                    <a:pt x="24014" y="2724"/>
                    <a:pt x="21038" y="3495"/>
                    <a:pt x="18333" y="5114"/>
                  </a:cubicBezTo>
                  <a:cubicBezTo>
                    <a:pt x="18040" y="5277"/>
                    <a:pt x="17779" y="5472"/>
                    <a:pt x="17518" y="5635"/>
                  </a:cubicBezTo>
                  <a:cubicBezTo>
                    <a:pt x="17322" y="5114"/>
                    <a:pt x="17094" y="4592"/>
                    <a:pt x="16800" y="4070"/>
                  </a:cubicBezTo>
                  <a:cubicBezTo>
                    <a:pt x="15231" y="1447"/>
                    <a:pt x="12443" y="0"/>
                    <a:pt x="95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1" name="Google Shape;6681;p122"/>
            <p:cNvSpPr/>
            <p:nvPr/>
          </p:nvSpPr>
          <p:spPr>
            <a:xfrm>
              <a:off x="1469500" y="238125"/>
              <a:ext cx="4661425" cy="2364950"/>
            </a:xfrm>
            <a:custGeom>
              <a:avLst/>
              <a:gdLst/>
              <a:ahLst/>
              <a:cxnLst/>
              <a:rect l="l" t="t" r="r" b="b"/>
              <a:pathLst>
                <a:path w="186457" h="94598" extrusionOk="0">
                  <a:moveTo>
                    <a:pt x="93229" y="0"/>
                  </a:moveTo>
                  <a:cubicBezTo>
                    <a:pt x="52486" y="0"/>
                    <a:pt x="17192" y="23356"/>
                    <a:pt x="1" y="57378"/>
                  </a:cubicBezTo>
                  <a:cubicBezTo>
                    <a:pt x="2741" y="64131"/>
                    <a:pt x="9069" y="69024"/>
                    <a:pt x="16637" y="69676"/>
                  </a:cubicBezTo>
                  <a:cubicBezTo>
                    <a:pt x="19801" y="76363"/>
                    <a:pt x="26619" y="81028"/>
                    <a:pt x="34513" y="81028"/>
                  </a:cubicBezTo>
                  <a:cubicBezTo>
                    <a:pt x="35361" y="81028"/>
                    <a:pt x="36209" y="80963"/>
                    <a:pt x="37057" y="80832"/>
                  </a:cubicBezTo>
                  <a:cubicBezTo>
                    <a:pt x="40645" y="85529"/>
                    <a:pt x="46321" y="88530"/>
                    <a:pt x="52682" y="88530"/>
                  </a:cubicBezTo>
                  <a:cubicBezTo>
                    <a:pt x="54705" y="88530"/>
                    <a:pt x="56629" y="88237"/>
                    <a:pt x="58456" y="87682"/>
                  </a:cubicBezTo>
                  <a:cubicBezTo>
                    <a:pt x="62011" y="90944"/>
                    <a:pt x="66709" y="92967"/>
                    <a:pt x="71928" y="92967"/>
                  </a:cubicBezTo>
                  <a:cubicBezTo>
                    <a:pt x="75320" y="92967"/>
                    <a:pt x="78517" y="92086"/>
                    <a:pt x="81290" y="90585"/>
                  </a:cubicBezTo>
                  <a:cubicBezTo>
                    <a:pt x="84617" y="93097"/>
                    <a:pt x="88760" y="94598"/>
                    <a:pt x="93229" y="94598"/>
                  </a:cubicBezTo>
                  <a:cubicBezTo>
                    <a:pt x="97697" y="94598"/>
                    <a:pt x="101840" y="93097"/>
                    <a:pt x="105167" y="90585"/>
                  </a:cubicBezTo>
                  <a:cubicBezTo>
                    <a:pt x="107940" y="92086"/>
                    <a:pt x="111137" y="92967"/>
                    <a:pt x="114529" y="92967"/>
                  </a:cubicBezTo>
                  <a:cubicBezTo>
                    <a:pt x="119749" y="92967"/>
                    <a:pt x="124446" y="90944"/>
                    <a:pt x="128001" y="87682"/>
                  </a:cubicBezTo>
                  <a:cubicBezTo>
                    <a:pt x="129828" y="88237"/>
                    <a:pt x="131753" y="88530"/>
                    <a:pt x="133775" y="88530"/>
                  </a:cubicBezTo>
                  <a:cubicBezTo>
                    <a:pt x="140136" y="88530"/>
                    <a:pt x="145812" y="85529"/>
                    <a:pt x="149400" y="80832"/>
                  </a:cubicBezTo>
                  <a:cubicBezTo>
                    <a:pt x="150248" y="80963"/>
                    <a:pt x="151096" y="81028"/>
                    <a:pt x="151944" y="81028"/>
                  </a:cubicBezTo>
                  <a:cubicBezTo>
                    <a:pt x="159838" y="81028"/>
                    <a:pt x="166656" y="76363"/>
                    <a:pt x="169820" y="69676"/>
                  </a:cubicBezTo>
                  <a:cubicBezTo>
                    <a:pt x="177388" y="69024"/>
                    <a:pt x="183716" y="64131"/>
                    <a:pt x="186456" y="57378"/>
                  </a:cubicBezTo>
                  <a:cubicBezTo>
                    <a:pt x="169265" y="23356"/>
                    <a:pt x="133971" y="0"/>
                    <a:pt x="932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2" name="Google Shape;6682;p122"/>
            <p:cNvSpPr/>
            <p:nvPr/>
          </p:nvSpPr>
          <p:spPr>
            <a:xfrm>
              <a:off x="3229350" y="945150"/>
              <a:ext cx="1141725" cy="1063425"/>
            </a:xfrm>
            <a:custGeom>
              <a:avLst/>
              <a:gdLst/>
              <a:ahLst/>
              <a:cxnLst/>
              <a:rect l="l" t="t" r="r" b="b"/>
              <a:pathLst>
                <a:path w="45669" h="42537" extrusionOk="0">
                  <a:moveTo>
                    <a:pt x="1" y="0"/>
                  </a:moveTo>
                  <a:lnTo>
                    <a:pt x="14745" y="42537"/>
                  </a:lnTo>
                  <a:lnTo>
                    <a:pt x="30924" y="42537"/>
                  </a:lnTo>
                  <a:lnTo>
                    <a:pt x="456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3" name="Google Shape;6683;p122"/>
            <p:cNvSpPr/>
            <p:nvPr/>
          </p:nvSpPr>
          <p:spPr>
            <a:xfrm>
              <a:off x="1616300" y="1980825"/>
              <a:ext cx="4367825" cy="2640600"/>
            </a:xfrm>
            <a:custGeom>
              <a:avLst/>
              <a:gdLst/>
              <a:ahLst/>
              <a:cxnLst/>
              <a:rect l="l" t="t" r="r" b="b"/>
              <a:pathLst>
                <a:path w="174713" h="105624" extrusionOk="0">
                  <a:moveTo>
                    <a:pt x="73982" y="1"/>
                  </a:moveTo>
                  <a:cubicBezTo>
                    <a:pt x="73982" y="1"/>
                    <a:pt x="53758" y="47397"/>
                    <a:pt x="1" y="86541"/>
                  </a:cubicBezTo>
                  <a:lnTo>
                    <a:pt x="19083" y="105624"/>
                  </a:lnTo>
                  <a:lnTo>
                    <a:pt x="155630" y="105624"/>
                  </a:lnTo>
                  <a:lnTo>
                    <a:pt x="174713" y="86541"/>
                  </a:lnTo>
                  <a:cubicBezTo>
                    <a:pt x="120955" y="47397"/>
                    <a:pt x="100731" y="1"/>
                    <a:pt x="1007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4" name="Google Shape;6684;p122"/>
            <p:cNvSpPr/>
            <p:nvPr/>
          </p:nvSpPr>
          <p:spPr>
            <a:xfrm>
              <a:off x="1616300" y="2030575"/>
              <a:ext cx="4326225" cy="2590850"/>
            </a:xfrm>
            <a:custGeom>
              <a:avLst/>
              <a:gdLst/>
              <a:ahLst/>
              <a:cxnLst/>
              <a:rect l="l" t="t" r="r" b="b"/>
              <a:pathLst>
                <a:path w="173049" h="103634" extrusionOk="0">
                  <a:moveTo>
                    <a:pt x="73102" y="0"/>
                  </a:moveTo>
                  <a:cubicBezTo>
                    <a:pt x="68633" y="9297"/>
                    <a:pt x="47299" y="50105"/>
                    <a:pt x="1" y="84551"/>
                  </a:cubicBezTo>
                  <a:lnTo>
                    <a:pt x="19083" y="103634"/>
                  </a:lnTo>
                  <a:lnTo>
                    <a:pt x="155630" y="103634"/>
                  </a:lnTo>
                  <a:lnTo>
                    <a:pt x="173049" y="86215"/>
                  </a:lnTo>
                  <a:lnTo>
                    <a:pt x="166721" y="78484"/>
                  </a:lnTo>
                  <a:cubicBezTo>
                    <a:pt x="166721" y="78484"/>
                    <a:pt x="156250" y="75148"/>
                    <a:pt x="138716" y="75148"/>
                  </a:cubicBezTo>
                  <a:cubicBezTo>
                    <a:pt x="127550" y="75148"/>
                    <a:pt x="113518" y="76501"/>
                    <a:pt x="97501" y="80930"/>
                  </a:cubicBezTo>
                  <a:cubicBezTo>
                    <a:pt x="72808" y="57770"/>
                    <a:pt x="65664" y="27695"/>
                    <a:pt x="73102" y="10276"/>
                  </a:cubicBezTo>
                  <a:lnTo>
                    <a:pt x="731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5" name="Google Shape;6685;p122"/>
            <p:cNvSpPr/>
            <p:nvPr/>
          </p:nvSpPr>
          <p:spPr>
            <a:xfrm>
              <a:off x="3800200" y="3973900"/>
              <a:ext cx="2354375" cy="951700"/>
            </a:xfrm>
            <a:custGeom>
              <a:avLst/>
              <a:gdLst/>
              <a:ahLst/>
              <a:cxnLst/>
              <a:rect l="l" t="t" r="r" b="b"/>
              <a:pathLst>
                <a:path w="94175" h="38068" extrusionOk="0">
                  <a:moveTo>
                    <a:pt x="94174" y="1"/>
                  </a:moveTo>
                  <a:cubicBezTo>
                    <a:pt x="48669" y="1240"/>
                    <a:pt x="24335" y="10733"/>
                    <a:pt x="1" y="20258"/>
                  </a:cubicBezTo>
                  <a:lnTo>
                    <a:pt x="1" y="38068"/>
                  </a:lnTo>
                  <a:lnTo>
                    <a:pt x="63120" y="38068"/>
                  </a:lnTo>
                  <a:cubicBezTo>
                    <a:pt x="76266" y="28086"/>
                    <a:pt x="86965" y="15038"/>
                    <a:pt x="94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6" name="Google Shape;6686;p122"/>
            <p:cNvSpPr/>
            <p:nvPr/>
          </p:nvSpPr>
          <p:spPr>
            <a:xfrm>
              <a:off x="3800200" y="4281350"/>
              <a:ext cx="1578000" cy="644250"/>
            </a:xfrm>
            <a:custGeom>
              <a:avLst/>
              <a:gdLst/>
              <a:ahLst/>
              <a:cxnLst/>
              <a:rect l="l" t="t" r="r" b="b"/>
              <a:pathLst>
                <a:path w="63120" h="25770" extrusionOk="0">
                  <a:moveTo>
                    <a:pt x="21334" y="0"/>
                  </a:moveTo>
                  <a:cubicBezTo>
                    <a:pt x="13897" y="2545"/>
                    <a:pt x="6949" y="5252"/>
                    <a:pt x="1" y="7960"/>
                  </a:cubicBezTo>
                  <a:lnTo>
                    <a:pt x="1" y="25770"/>
                  </a:lnTo>
                  <a:lnTo>
                    <a:pt x="63120" y="25770"/>
                  </a:lnTo>
                  <a:lnTo>
                    <a:pt x="2133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7" name="Google Shape;6687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lnTo>
                    <a:pt x="0" y="1"/>
                  </a:ln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cubicBezTo>
                    <a:pt x="94337" y="29489"/>
                    <a:pt x="79397" y="2154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8" name="Google Shape;6688;p122"/>
            <p:cNvSpPr/>
            <p:nvPr/>
          </p:nvSpPr>
          <p:spPr>
            <a:xfrm>
              <a:off x="1190625" y="243000"/>
              <a:ext cx="5219200" cy="1432850"/>
            </a:xfrm>
            <a:custGeom>
              <a:avLst/>
              <a:gdLst/>
              <a:ahLst/>
              <a:cxnLst/>
              <a:rect l="l" t="t" r="r" b="b"/>
              <a:pathLst>
                <a:path w="208768" h="57314" extrusionOk="0">
                  <a:moveTo>
                    <a:pt x="6133" y="1"/>
                  </a:moveTo>
                  <a:cubicBezTo>
                    <a:pt x="2740" y="1"/>
                    <a:pt x="0" y="2741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41395" y="12233"/>
                  </a:lnTo>
                  <a:cubicBezTo>
                    <a:pt x="41297" y="12853"/>
                    <a:pt x="41264" y="13505"/>
                    <a:pt x="41264" y="14158"/>
                  </a:cubicBezTo>
                  <a:cubicBezTo>
                    <a:pt x="41264" y="21954"/>
                    <a:pt x="47592" y="28282"/>
                    <a:pt x="55389" y="28282"/>
                  </a:cubicBezTo>
                  <a:cubicBezTo>
                    <a:pt x="56335" y="28282"/>
                    <a:pt x="57248" y="28184"/>
                    <a:pt x="58129" y="28021"/>
                  </a:cubicBezTo>
                  <a:lnTo>
                    <a:pt x="58129" y="28021"/>
                  </a:lnTo>
                  <a:cubicBezTo>
                    <a:pt x="58063" y="28608"/>
                    <a:pt x="58031" y="29195"/>
                    <a:pt x="58031" y="29783"/>
                  </a:cubicBezTo>
                  <a:cubicBezTo>
                    <a:pt x="58031" y="38427"/>
                    <a:pt x="65044" y="45440"/>
                    <a:pt x="73688" y="45440"/>
                  </a:cubicBezTo>
                  <a:cubicBezTo>
                    <a:pt x="76396" y="45440"/>
                    <a:pt x="78907" y="44755"/>
                    <a:pt x="81126" y="43548"/>
                  </a:cubicBezTo>
                  <a:cubicBezTo>
                    <a:pt x="85660" y="51736"/>
                    <a:pt x="94369" y="57314"/>
                    <a:pt x="104384" y="57314"/>
                  </a:cubicBezTo>
                  <a:cubicBezTo>
                    <a:pt x="114398" y="57314"/>
                    <a:pt x="123107" y="51736"/>
                    <a:pt x="127642" y="43548"/>
                  </a:cubicBezTo>
                  <a:cubicBezTo>
                    <a:pt x="129860" y="44755"/>
                    <a:pt x="132371" y="45440"/>
                    <a:pt x="135079" y="45440"/>
                  </a:cubicBezTo>
                  <a:cubicBezTo>
                    <a:pt x="143723" y="45440"/>
                    <a:pt x="150736" y="38427"/>
                    <a:pt x="150736" y="29783"/>
                  </a:cubicBezTo>
                  <a:cubicBezTo>
                    <a:pt x="150736" y="29195"/>
                    <a:pt x="150704" y="28608"/>
                    <a:pt x="150639" y="28021"/>
                  </a:cubicBezTo>
                  <a:lnTo>
                    <a:pt x="150639" y="28021"/>
                  </a:lnTo>
                  <a:cubicBezTo>
                    <a:pt x="151519" y="28184"/>
                    <a:pt x="152433" y="28282"/>
                    <a:pt x="153379" y="28282"/>
                  </a:cubicBezTo>
                  <a:cubicBezTo>
                    <a:pt x="161175" y="28282"/>
                    <a:pt x="167503" y="21954"/>
                    <a:pt x="167503" y="14158"/>
                  </a:cubicBezTo>
                  <a:cubicBezTo>
                    <a:pt x="167503" y="13505"/>
                    <a:pt x="167470" y="12853"/>
                    <a:pt x="167373" y="12233"/>
                  </a:cubicBezTo>
                  <a:lnTo>
                    <a:pt x="202667" y="12233"/>
                  </a:lnTo>
                  <a:cubicBezTo>
                    <a:pt x="206027" y="12233"/>
                    <a:pt x="208767" y="9493"/>
                    <a:pt x="208767" y="6133"/>
                  </a:cubicBezTo>
                  <a:cubicBezTo>
                    <a:pt x="208767" y="2741"/>
                    <a:pt x="206027" y="1"/>
                    <a:pt x="2026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9" name="Google Shape;6689;p122"/>
            <p:cNvSpPr/>
            <p:nvPr/>
          </p:nvSpPr>
          <p:spPr>
            <a:xfrm>
              <a:off x="3086650" y="1981650"/>
              <a:ext cx="1427125" cy="1427150"/>
            </a:xfrm>
            <a:custGeom>
              <a:avLst/>
              <a:gdLst/>
              <a:ahLst/>
              <a:cxnLst/>
              <a:rect l="l" t="t" r="r" b="b"/>
              <a:pathLst>
                <a:path w="57085" h="57086" extrusionOk="0">
                  <a:moveTo>
                    <a:pt x="6133" y="0"/>
                  </a:moveTo>
                  <a:cubicBezTo>
                    <a:pt x="2740" y="0"/>
                    <a:pt x="0" y="2708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14288" y="12233"/>
                  </a:lnTo>
                  <a:cubicBezTo>
                    <a:pt x="17648" y="12233"/>
                    <a:pt x="20388" y="14940"/>
                    <a:pt x="20388" y="18333"/>
                  </a:cubicBezTo>
                  <a:lnTo>
                    <a:pt x="20388" y="28543"/>
                  </a:lnTo>
                  <a:cubicBezTo>
                    <a:pt x="20388" y="31902"/>
                    <a:pt x="23128" y="34643"/>
                    <a:pt x="26520" y="34643"/>
                  </a:cubicBezTo>
                  <a:cubicBezTo>
                    <a:pt x="29880" y="34643"/>
                    <a:pt x="32620" y="37383"/>
                    <a:pt x="32620" y="40775"/>
                  </a:cubicBezTo>
                  <a:lnTo>
                    <a:pt x="32620" y="50952"/>
                  </a:lnTo>
                  <a:cubicBezTo>
                    <a:pt x="32620" y="54345"/>
                    <a:pt x="35360" y="57085"/>
                    <a:pt x="38753" y="57085"/>
                  </a:cubicBezTo>
                  <a:cubicBezTo>
                    <a:pt x="42112" y="57085"/>
                    <a:pt x="44853" y="54345"/>
                    <a:pt x="44853" y="50952"/>
                  </a:cubicBezTo>
                  <a:lnTo>
                    <a:pt x="44853" y="18333"/>
                  </a:lnTo>
                  <a:cubicBezTo>
                    <a:pt x="44853" y="14940"/>
                    <a:pt x="47593" y="12233"/>
                    <a:pt x="50985" y="12233"/>
                  </a:cubicBezTo>
                  <a:cubicBezTo>
                    <a:pt x="54345" y="12233"/>
                    <a:pt x="57085" y="9493"/>
                    <a:pt x="57085" y="6100"/>
                  </a:cubicBezTo>
                  <a:cubicBezTo>
                    <a:pt x="57085" y="2708"/>
                    <a:pt x="54345" y="0"/>
                    <a:pt x="5098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0" name="Google Shape;6690;p122"/>
            <p:cNvSpPr/>
            <p:nvPr/>
          </p:nvSpPr>
          <p:spPr>
            <a:xfrm>
              <a:off x="3086650" y="1981650"/>
              <a:ext cx="1121325" cy="1427150"/>
            </a:xfrm>
            <a:custGeom>
              <a:avLst/>
              <a:gdLst/>
              <a:ahLst/>
              <a:cxnLst/>
              <a:rect l="l" t="t" r="r" b="b"/>
              <a:pathLst>
                <a:path w="44853" h="57086" extrusionOk="0">
                  <a:moveTo>
                    <a:pt x="6133" y="0"/>
                  </a:moveTo>
                  <a:cubicBezTo>
                    <a:pt x="2740" y="0"/>
                    <a:pt x="0" y="2708"/>
                    <a:pt x="0" y="6100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14288" y="12233"/>
                  </a:lnTo>
                  <a:cubicBezTo>
                    <a:pt x="17648" y="12233"/>
                    <a:pt x="20388" y="14940"/>
                    <a:pt x="20388" y="18333"/>
                  </a:cubicBezTo>
                  <a:lnTo>
                    <a:pt x="20388" y="28543"/>
                  </a:lnTo>
                  <a:cubicBezTo>
                    <a:pt x="20388" y="31902"/>
                    <a:pt x="23128" y="34643"/>
                    <a:pt x="26520" y="34643"/>
                  </a:cubicBezTo>
                  <a:cubicBezTo>
                    <a:pt x="29880" y="34643"/>
                    <a:pt x="32620" y="37383"/>
                    <a:pt x="32620" y="40775"/>
                  </a:cubicBezTo>
                  <a:lnTo>
                    <a:pt x="32620" y="50952"/>
                  </a:lnTo>
                  <a:cubicBezTo>
                    <a:pt x="32620" y="54345"/>
                    <a:pt x="35360" y="57085"/>
                    <a:pt x="38753" y="57085"/>
                  </a:cubicBezTo>
                  <a:cubicBezTo>
                    <a:pt x="42112" y="57085"/>
                    <a:pt x="44853" y="54345"/>
                    <a:pt x="44853" y="50952"/>
                  </a:cubicBezTo>
                  <a:lnTo>
                    <a:pt x="44853" y="28543"/>
                  </a:lnTo>
                  <a:lnTo>
                    <a:pt x="44853" y="18333"/>
                  </a:lnTo>
                  <a:cubicBezTo>
                    <a:pt x="44853" y="14940"/>
                    <a:pt x="42112" y="12233"/>
                    <a:pt x="38753" y="12233"/>
                  </a:cubicBezTo>
                  <a:lnTo>
                    <a:pt x="30598" y="12233"/>
                  </a:lnTo>
                  <a:cubicBezTo>
                    <a:pt x="27205" y="12233"/>
                    <a:pt x="24465" y="9493"/>
                    <a:pt x="24465" y="6100"/>
                  </a:cubicBezTo>
                  <a:cubicBezTo>
                    <a:pt x="24465" y="2708"/>
                    <a:pt x="27205" y="0"/>
                    <a:pt x="305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1" name="Google Shape;6691;p122"/>
            <p:cNvSpPr/>
            <p:nvPr/>
          </p:nvSpPr>
          <p:spPr>
            <a:xfrm>
              <a:off x="1190625" y="243000"/>
              <a:ext cx="3191050" cy="1432850"/>
            </a:xfrm>
            <a:custGeom>
              <a:avLst/>
              <a:gdLst/>
              <a:ahLst/>
              <a:cxnLst/>
              <a:rect l="l" t="t" r="r" b="b"/>
              <a:pathLst>
                <a:path w="127642" h="57314" extrusionOk="0">
                  <a:moveTo>
                    <a:pt x="6133" y="1"/>
                  </a:moveTo>
                  <a:cubicBezTo>
                    <a:pt x="2740" y="1"/>
                    <a:pt x="0" y="2741"/>
                    <a:pt x="0" y="6133"/>
                  </a:cubicBezTo>
                  <a:cubicBezTo>
                    <a:pt x="0" y="9493"/>
                    <a:pt x="2740" y="12233"/>
                    <a:pt x="6133" y="12233"/>
                  </a:cubicBezTo>
                  <a:lnTo>
                    <a:pt x="41395" y="12233"/>
                  </a:lnTo>
                  <a:cubicBezTo>
                    <a:pt x="41297" y="12853"/>
                    <a:pt x="41264" y="13505"/>
                    <a:pt x="41264" y="14158"/>
                  </a:cubicBezTo>
                  <a:cubicBezTo>
                    <a:pt x="41264" y="21954"/>
                    <a:pt x="47592" y="28282"/>
                    <a:pt x="55389" y="28282"/>
                  </a:cubicBezTo>
                  <a:cubicBezTo>
                    <a:pt x="56335" y="28282"/>
                    <a:pt x="57248" y="28184"/>
                    <a:pt x="58129" y="28021"/>
                  </a:cubicBezTo>
                  <a:lnTo>
                    <a:pt x="58129" y="28021"/>
                  </a:lnTo>
                  <a:cubicBezTo>
                    <a:pt x="58063" y="28608"/>
                    <a:pt x="58031" y="29195"/>
                    <a:pt x="58031" y="29783"/>
                  </a:cubicBezTo>
                  <a:cubicBezTo>
                    <a:pt x="58031" y="38427"/>
                    <a:pt x="65044" y="45440"/>
                    <a:pt x="73688" y="45440"/>
                  </a:cubicBezTo>
                  <a:cubicBezTo>
                    <a:pt x="76396" y="45440"/>
                    <a:pt x="78907" y="44755"/>
                    <a:pt x="81126" y="43548"/>
                  </a:cubicBezTo>
                  <a:cubicBezTo>
                    <a:pt x="85660" y="51736"/>
                    <a:pt x="94369" y="57314"/>
                    <a:pt x="104384" y="57314"/>
                  </a:cubicBezTo>
                  <a:cubicBezTo>
                    <a:pt x="114398" y="57314"/>
                    <a:pt x="123107" y="51736"/>
                    <a:pt x="127642" y="43548"/>
                  </a:cubicBezTo>
                  <a:cubicBezTo>
                    <a:pt x="117692" y="43548"/>
                    <a:pt x="109309" y="36861"/>
                    <a:pt x="106700" y="27760"/>
                  </a:cubicBezTo>
                  <a:cubicBezTo>
                    <a:pt x="105330" y="27989"/>
                    <a:pt x="103927" y="28086"/>
                    <a:pt x="102492" y="28086"/>
                  </a:cubicBezTo>
                  <a:cubicBezTo>
                    <a:pt x="87780" y="28086"/>
                    <a:pt x="75841" y="16148"/>
                    <a:pt x="75841" y="1436"/>
                  </a:cubicBezTo>
                  <a:cubicBezTo>
                    <a:pt x="75841" y="947"/>
                    <a:pt x="75841" y="490"/>
                    <a:pt x="758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2" name="Google Shape;6692;p122"/>
            <p:cNvSpPr/>
            <p:nvPr/>
          </p:nvSpPr>
          <p:spPr>
            <a:xfrm>
              <a:off x="1445875" y="3973900"/>
              <a:ext cx="3932325" cy="1483425"/>
            </a:xfrm>
            <a:custGeom>
              <a:avLst/>
              <a:gdLst/>
              <a:ahLst/>
              <a:cxnLst/>
              <a:rect l="l" t="t" r="r" b="b"/>
              <a:pathLst>
                <a:path w="157293" h="59337" extrusionOk="0">
                  <a:moveTo>
                    <a:pt x="0" y="1"/>
                  </a:moveTo>
                  <a:cubicBezTo>
                    <a:pt x="16799" y="35100"/>
                    <a:pt x="52648" y="59336"/>
                    <a:pt x="94174" y="59336"/>
                  </a:cubicBezTo>
                  <a:cubicBezTo>
                    <a:pt x="117888" y="59336"/>
                    <a:pt x="139776" y="51410"/>
                    <a:pt x="157293" y="38068"/>
                  </a:cubicBezTo>
                  <a:lnTo>
                    <a:pt x="157293" y="38068"/>
                  </a:lnTo>
                  <a:cubicBezTo>
                    <a:pt x="140619" y="43161"/>
                    <a:pt x="124957" y="45351"/>
                    <a:pt x="110503" y="45351"/>
                  </a:cubicBezTo>
                  <a:cubicBezTo>
                    <a:pt x="63766" y="45351"/>
                    <a:pt x="29659" y="22452"/>
                    <a:pt x="14809" y="751"/>
                  </a:cubicBezTo>
                  <a:cubicBezTo>
                    <a:pt x="10112" y="392"/>
                    <a:pt x="5187" y="13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693" name="Google Shape;6693;p122"/>
          <p:cNvGrpSpPr/>
          <p:nvPr/>
        </p:nvGrpSpPr>
        <p:grpSpPr>
          <a:xfrm>
            <a:off x="4715552" y="1083585"/>
            <a:ext cx="520876" cy="520901"/>
            <a:chOff x="1190625" y="237875"/>
            <a:chExt cx="5219200" cy="5219450"/>
          </a:xfrm>
        </p:grpSpPr>
        <p:sp>
          <p:nvSpPr>
            <p:cNvPr id="6694" name="Google Shape;6694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80799" y="0"/>
                    <a:pt x="59042" y="7829"/>
                    <a:pt x="41590" y="21007"/>
                  </a:cubicBezTo>
                  <a:lnTo>
                    <a:pt x="41590" y="32359"/>
                  </a:lnTo>
                  <a:lnTo>
                    <a:pt x="28836" y="32359"/>
                  </a:lnTo>
                  <a:cubicBezTo>
                    <a:pt x="16179" y="45603"/>
                    <a:pt x="7013" y="62206"/>
                    <a:pt x="2707" y="80669"/>
                  </a:cubicBezTo>
                  <a:lnTo>
                    <a:pt x="8579" y="89607"/>
                  </a:lnTo>
                  <a:lnTo>
                    <a:pt x="261" y="96783"/>
                  </a:lnTo>
                  <a:cubicBezTo>
                    <a:pt x="98" y="99295"/>
                    <a:pt x="0" y="101839"/>
                    <a:pt x="0" y="104384"/>
                  </a:cubicBezTo>
                  <a:cubicBezTo>
                    <a:pt x="0" y="107352"/>
                    <a:pt x="130" y="110320"/>
                    <a:pt x="391" y="113224"/>
                  </a:cubicBezTo>
                  <a:lnTo>
                    <a:pt x="11417" y="127087"/>
                  </a:lnTo>
                  <a:lnTo>
                    <a:pt x="4175" y="133644"/>
                  </a:lnTo>
                  <a:cubicBezTo>
                    <a:pt x="10014" y="153672"/>
                    <a:pt x="21692" y="171222"/>
                    <a:pt x="37219" y="184302"/>
                  </a:cubicBezTo>
                  <a:lnTo>
                    <a:pt x="59596" y="188967"/>
                  </a:lnTo>
                  <a:lnTo>
                    <a:pt x="59596" y="198688"/>
                  </a:lnTo>
                  <a:cubicBezTo>
                    <a:pt x="73166" y="205146"/>
                    <a:pt x="88367" y="208767"/>
                    <a:pt x="104384" y="208767"/>
                  </a:cubicBezTo>
                  <a:cubicBezTo>
                    <a:pt x="148094" y="208767"/>
                    <a:pt x="185509" y="181921"/>
                    <a:pt x="201069" y="143821"/>
                  </a:cubicBezTo>
                  <a:lnTo>
                    <a:pt x="197905" y="135731"/>
                  </a:lnTo>
                  <a:lnTo>
                    <a:pt x="207201" y="122422"/>
                  </a:lnTo>
                  <a:cubicBezTo>
                    <a:pt x="208245" y="116551"/>
                    <a:pt x="208767" y="110549"/>
                    <a:pt x="208767" y="104384"/>
                  </a:cubicBezTo>
                  <a:cubicBezTo>
                    <a:pt x="208767" y="97696"/>
                    <a:pt x="208147" y="91173"/>
                    <a:pt x="206940" y="84844"/>
                  </a:cubicBezTo>
                  <a:lnTo>
                    <a:pt x="197905" y="84844"/>
                  </a:lnTo>
                  <a:lnTo>
                    <a:pt x="197905" y="57966"/>
                  </a:lnTo>
                  <a:cubicBezTo>
                    <a:pt x="195230" y="52616"/>
                    <a:pt x="192131" y="47560"/>
                    <a:pt x="188641" y="42797"/>
                  </a:cubicBezTo>
                  <a:lnTo>
                    <a:pt x="178007" y="42797"/>
                  </a:lnTo>
                  <a:lnTo>
                    <a:pt x="178007" y="30402"/>
                  </a:lnTo>
                  <a:cubicBezTo>
                    <a:pt x="159120" y="11613"/>
                    <a:pt x="133122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5" name="Google Shape;6695;p122"/>
            <p:cNvSpPr/>
            <p:nvPr/>
          </p:nvSpPr>
          <p:spPr>
            <a:xfrm>
              <a:off x="3973075" y="237875"/>
              <a:ext cx="1033275" cy="1443700"/>
            </a:xfrm>
            <a:custGeom>
              <a:avLst/>
              <a:gdLst/>
              <a:ahLst/>
              <a:cxnLst/>
              <a:rect l="l" t="t" r="r" b="b"/>
              <a:pathLst>
                <a:path w="41331" h="57748" extrusionOk="0">
                  <a:moveTo>
                    <a:pt x="31014" y="0"/>
                  </a:moveTo>
                  <a:cubicBezTo>
                    <a:pt x="30625" y="0"/>
                    <a:pt x="30232" y="56"/>
                    <a:pt x="29848" y="173"/>
                  </a:cubicBezTo>
                  <a:cubicBezTo>
                    <a:pt x="18562" y="3631"/>
                    <a:pt x="9330" y="11166"/>
                    <a:pt x="4861" y="21931"/>
                  </a:cubicBezTo>
                  <a:cubicBezTo>
                    <a:pt x="1" y="33641"/>
                    <a:pt x="1893" y="46689"/>
                    <a:pt x="8776" y="57747"/>
                  </a:cubicBezTo>
                  <a:cubicBezTo>
                    <a:pt x="21465" y="54811"/>
                    <a:pt x="32034" y="46885"/>
                    <a:pt x="36894" y="35174"/>
                  </a:cubicBezTo>
                  <a:cubicBezTo>
                    <a:pt x="41330" y="24442"/>
                    <a:pt x="40123" y="12569"/>
                    <a:pt x="34578" y="2130"/>
                  </a:cubicBezTo>
                  <a:cubicBezTo>
                    <a:pt x="33882" y="791"/>
                    <a:pt x="32475" y="0"/>
                    <a:pt x="310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6" name="Google Shape;6696;p122"/>
            <p:cNvSpPr/>
            <p:nvPr/>
          </p:nvSpPr>
          <p:spPr>
            <a:xfrm>
              <a:off x="3973075" y="342500"/>
              <a:ext cx="752750" cy="1339075"/>
            </a:xfrm>
            <a:custGeom>
              <a:avLst/>
              <a:gdLst/>
              <a:ahLst/>
              <a:cxnLst/>
              <a:rect l="l" t="t" r="r" b="b"/>
              <a:pathLst>
                <a:path w="30110" h="53563" extrusionOk="0">
                  <a:moveTo>
                    <a:pt x="20649" y="0"/>
                  </a:moveTo>
                  <a:lnTo>
                    <a:pt x="20649" y="0"/>
                  </a:lnTo>
                  <a:cubicBezTo>
                    <a:pt x="13636" y="4078"/>
                    <a:pt x="8025" y="10080"/>
                    <a:pt x="4861" y="17746"/>
                  </a:cubicBezTo>
                  <a:cubicBezTo>
                    <a:pt x="1" y="29456"/>
                    <a:pt x="1893" y="42504"/>
                    <a:pt x="8776" y="53562"/>
                  </a:cubicBezTo>
                  <a:cubicBezTo>
                    <a:pt x="17159" y="51605"/>
                    <a:pt x="24629" y="47495"/>
                    <a:pt x="30109" y="41558"/>
                  </a:cubicBezTo>
                  <a:cubicBezTo>
                    <a:pt x="10178" y="22769"/>
                    <a:pt x="19051" y="3132"/>
                    <a:pt x="206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7" name="Google Shape;6697;p122"/>
            <p:cNvSpPr/>
            <p:nvPr/>
          </p:nvSpPr>
          <p:spPr>
            <a:xfrm>
              <a:off x="4118250" y="737025"/>
              <a:ext cx="618975" cy="991025"/>
            </a:xfrm>
            <a:custGeom>
              <a:avLst/>
              <a:gdLst/>
              <a:ahLst/>
              <a:cxnLst/>
              <a:rect l="l" t="t" r="r" b="b"/>
              <a:pathLst>
                <a:path w="24759" h="39641" extrusionOk="0">
                  <a:moveTo>
                    <a:pt x="17356" y="0"/>
                  </a:moveTo>
                  <a:cubicBezTo>
                    <a:pt x="16152" y="0"/>
                    <a:pt x="15009" y="717"/>
                    <a:pt x="14516" y="1899"/>
                  </a:cubicBezTo>
                  <a:lnTo>
                    <a:pt x="12592" y="6597"/>
                  </a:lnTo>
                  <a:cubicBezTo>
                    <a:pt x="11613" y="5585"/>
                    <a:pt x="10439" y="4737"/>
                    <a:pt x="9069" y="4150"/>
                  </a:cubicBezTo>
                  <a:cubicBezTo>
                    <a:pt x="8685" y="3990"/>
                    <a:pt x="8287" y="3915"/>
                    <a:pt x="7896" y="3915"/>
                  </a:cubicBezTo>
                  <a:cubicBezTo>
                    <a:pt x="6692" y="3915"/>
                    <a:pt x="5549" y="4632"/>
                    <a:pt x="5056" y="5814"/>
                  </a:cubicBezTo>
                  <a:cubicBezTo>
                    <a:pt x="4437" y="7379"/>
                    <a:pt x="5154" y="9174"/>
                    <a:pt x="6720" y="9826"/>
                  </a:cubicBezTo>
                  <a:cubicBezTo>
                    <a:pt x="8840" y="10707"/>
                    <a:pt x="9884" y="13153"/>
                    <a:pt x="9003" y="15273"/>
                  </a:cubicBezTo>
                  <a:lnTo>
                    <a:pt x="8971" y="15273"/>
                  </a:lnTo>
                  <a:lnTo>
                    <a:pt x="653" y="35400"/>
                  </a:lnTo>
                  <a:cubicBezTo>
                    <a:pt x="0" y="36966"/>
                    <a:pt x="751" y="38760"/>
                    <a:pt x="2316" y="39412"/>
                  </a:cubicBezTo>
                  <a:cubicBezTo>
                    <a:pt x="2675" y="39543"/>
                    <a:pt x="3099" y="39640"/>
                    <a:pt x="3458" y="39640"/>
                  </a:cubicBezTo>
                  <a:cubicBezTo>
                    <a:pt x="4665" y="39640"/>
                    <a:pt x="5807" y="38923"/>
                    <a:pt x="6296" y="37749"/>
                  </a:cubicBezTo>
                  <a:lnTo>
                    <a:pt x="14647" y="17622"/>
                  </a:lnTo>
                  <a:cubicBezTo>
                    <a:pt x="15071" y="16578"/>
                    <a:pt x="15854" y="15763"/>
                    <a:pt x="16897" y="15339"/>
                  </a:cubicBezTo>
                  <a:cubicBezTo>
                    <a:pt x="17419" y="15127"/>
                    <a:pt x="17966" y="15021"/>
                    <a:pt x="18508" y="15021"/>
                  </a:cubicBezTo>
                  <a:cubicBezTo>
                    <a:pt x="19050" y="15021"/>
                    <a:pt x="19589" y="15127"/>
                    <a:pt x="20094" y="15339"/>
                  </a:cubicBezTo>
                  <a:cubicBezTo>
                    <a:pt x="20479" y="15499"/>
                    <a:pt x="20878" y="15575"/>
                    <a:pt x="21270" y="15575"/>
                  </a:cubicBezTo>
                  <a:cubicBezTo>
                    <a:pt x="22473" y="15575"/>
                    <a:pt x="23614" y="14864"/>
                    <a:pt x="24106" y="13708"/>
                  </a:cubicBezTo>
                  <a:cubicBezTo>
                    <a:pt x="24759" y="12142"/>
                    <a:pt x="24009" y="10348"/>
                    <a:pt x="22443" y="9695"/>
                  </a:cubicBezTo>
                  <a:cubicBezTo>
                    <a:pt x="21149" y="9172"/>
                    <a:pt x="19826" y="8910"/>
                    <a:pt x="18474" y="8910"/>
                  </a:cubicBezTo>
                  <a:cubicBezTo>
                    <a:pt x="18394" y="8910"/>
                    <a:pt x="18315" y="8911"/>
                    <a:pt x="18235" y="8913"/>
                  </a:cubicBezTo>
                  <a:lnTo>
                    <a:pt x="20192" y="4248"/>
                  </a:lnTo>
                  <a:cubicBezTo>
                    <a:pt x="20812" y="2682"/>
                    <a:pt x="20094" y="888"/>
                    <a:pt x="18528" y="236"/>
                  </a:cubicBezTo>
                  <a:cubicBezTo>
                    <a:pt x="18145" y="76"/>
                    <a:pt x="17747" y="0"/>
                    <a:pt x="173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8" name="Google Shape;6698;p122"/>
            <p:cNvSpPr/>
            <p:nvPr/>
          </p:nvSpPr>
          <p:spPr>
            <a:xfrm>
              <a:off x="3238325" y="2285825"/>
              <a:ext cx="1033250" cy="1443700"/>
            </a:xfrm>
            <a:custGeom>
              <a:avLst/>
              <a:gdLst/>
              <a:ahLst/>
              <a:cxnLst/>
              <a:rect l="l" t="t" r="r" b="b"/>
              <a:pathLst>
                <a:path w="41330" h="57748" extrusionOk="0">
                  <a:moveTo>
                    <a:pt x="8775" y="0"/>
                  </a:moveTo>
                  <a:cubicBezTo>
                    <a:pt x="1892" y="11059"/>
                    <a:pt x="0" y="24107"/>
                    <a:pt x="4861" y="35850"/>
                  </a:cubicBezTo>
                  <a:cubicBezTo>
                    <a:pt x="9330" y="46582"/>
                    <a:pt x="18561" y="54117"/>
                    <a:pt x="29848" y="57575"/>
                  </a:cubicBezTo>
                  <a:cubicBezTo>
                    <a:pt x="30232" y="57691"/>
                    <a:pt x="30623" y="57747"/>
                    <a:pt x="31010" y="57747"/>
                  </a:cubicBezTo>
                  <a:cubicBezTo>
                    <a:pt x="32464" y="57747"/>
                    <a:pt x="33856" y="56957"/>
                    <a:pt x="34578" y="55617"/>
                  </a:cubicBezTo>
                  <a:cubicBezTo>
                    <a:pt x="40123" y="45212"/>
                    <a:pt x="41330" y="33338"/>
                    <a:pt x="36894" y="22573"/>
                  </a:cubicBezTo>
                  <a:cubicBezTo>
                    <a:pt x="32033" y="10863"/>
                    <a:pt x="21464" y="2969"/>
                    <a:pt x="87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9" name="Google Shape;6699;p122"/>
            <p:cNvSpPr/>
            <p:nvPr/>
          </p:nvSpPr>
          <p:spPr>
            <a:xfrm>
              <a:off x="3238325" y="2285825"/>
              <a:ext cx="588825" cy="1322750"/>
            </a:xfrm>
            <a:custGeom>
              <a:avLst/>
              <a:gdLst/>
              <a:ahLst/>
              <a:cxnLst/>
              <a:rect l="l" t="t" r="r" b="b"/>
              <a:pathLst>
                <a:path w="23553" h="52910" extrusionOk="0">
                  <a:moveTo>
                    <a:pt x="8775" y="0"/>
                  </a:moveTo>
                  <a:cubicBezTo>
                    <a:pt x="1892" y="11059"/>
                    <a:pt x="0" y="24107"/>
                    <a:pt x="4861" y="35850"/>
                  </a:cubicBezTo>
                  <a:cubicBezTo>
                    <a:pt x="7862" y="43059"/>
                    <a:pt x="13016" y="48832"/>
                    <a:pt x="19540" y="52910"/>
                  </a:cubicBezTo>
                  <a:cubicBezTo>
                    <a:pt x="14777" y="31544"/>
                    <a:pt x="23552" y="6427"/>
                    <a:pt x="23552" y="6394"/>
                  </a:cubicBezTo>
                  <a:cubicBezTo>
                    <a:pt x="19214" y="3426"/>
                    <a:pt x="14190" y="1273"/>
                    <a:pt x="87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0" name="Google Shape;6700;p122"/>
            <p:cNvSpPr/>
            <p:nvPr/>
          </p:nvSpPr>
          <p:spPr>
            <a:xfrm>
              <a:off x="3383475" y="2239975"/>
              <a:ext cx="618175" cy="990225"/>
            </a:xfrm>
            <a:custGeom>
              <a:avLst/>
              <a:gdLst/>
              <a:ahLst/>
              <a:cxnLst/>
              <a:rect l="l" t="t" r="r" b="b"/>
              <a:pathLst>
                <a:path w="24727" h="39609" extrusionOk="0">
                  <a:moveTo>
                    <a:pt x="3474" y="0"/>
                  </a:moveTo>
                  <a:cubicBezTo>
                    <a:pt x="3087" y="0"/>
                    <a:pt x="2694" y="76"/>
                    <a:pt x="2317" y="236"/>
                  </a:cubicBezTo>
                  <a:cubicBezTo>
                    <a:pt x="751" y="889"/>
                    <a:pt x="1" y="2650"/>
                    <a:pt x="653" y="4216"/>
                  </a:cubicBezTo>
                  <a:lnTo>
                    <a:pt x="8971" y="24342"/>
                  </a:lnTo>
                  <a:cubicBezTo>
                    <a:pt x="9428" y="25386"/>
                    <a:pt x="9428" y="26528"/>
                    <a:pt x="8971" y="27539"/>
                  </a:cubicBezTo>
                  <a:cubicBezTo>
                    <a:pt x="8547" y="28583"/>
                    <a:pt x="7764" y="29398"/>
                    <a:pt x="6721" y="29822"/>
                  </a:cubicBezTo>
                  <a:cubicBezTo>
                    <a:pt x="5155" y="30475"/>
                    <a:pt x="4437" y="32236"/>
                    <a:pt x="5057" y="33802"/>
                  </a:cubicBezTo>
                  <a:cubicBezTo>
                    <a:pt x="5546" y="34976"/>
                    <a:pt x="6688" y="35694"/>
                    <a:pt x="7895" y="35694"/>
                  </a:cubicBezTo>
                  <a:cubicBezTo>
                    <a:pt x="8286" y="35694"/>
                    <a:pt x="8678" y="35629"/>
                    <a:pt x="9069" y="35466"/>
                  </a:cubicBezTo>
                  <a:cubicBezTo>
                    <a:pt x="10407" y="34911"/>
                    <a:pt x="11613" y="34063"/>
                    <a:pt x="12592" y="33052"/>
                  </a:cubicBezTo>
                  <a:lnTo>
                    <a:pt x="14517" y="37716"/>
                  </a:lnTo>
                  <a:cubicBezTo>
                    <a:pt x="15006" y="38891"/>
                    <a:pt x="16148" y="39608"/>
                    <a:pt x="17355" y="39608"/>
                  </a:cubicBezTo>
                  <a:cubicBezTo>
                    <a:pt x="17746" y="39608"/>
                    <a:pt x="18137" y="39543"/>
                    <a:pt x="18529" y="39380"/>
                  </a:cubicBezTo>
                  <a:cubicBezTo>
                    <a:pt x="20095" y="38728"/>
                    <a:pt x="20812" y="36933"/>
                    <a:pt x="20193" y="35400"/>
                  </a:cubicBezTo>
                  <a:lnTo>
                    <a:pt x="18235" y="30703"/>
                  </a:lnTo>
                  <a:lnTo>
                    <a:pt x="18235" y="30703"/>
                  </a:lnTo>
                  <a:cubicBezTo>
                    <a:pt x="18322" y="30705"/>
                    <a:pt x="18409" y="30706"/>
                    <a:pt x="18496" y="30706"/>
                  </a:cubicBezTo>
                  <a:cubicBezTo>
                    <a:pt x="19815" y="30706"/>
                    <a:pt x="21158" y="30471"/>
                    <a:pt x="22443" y="29920"/>
                  </a:cubicBezTo>
                  <a:cubicBezTo>
                    <a:pt x="24009" y="29268"/>
                    <a:pt x="24727" y="27506"/>
                    <a:pt x="24107" y="25941"/>
                  </a:cubicBezTo>
                  <a:cubicBezTo>
                    <a:pt x="23614" y="24759"/>
                    <a:pt x="22471" y="24041"/>
                    <a:pt x="21267" y="24041"/>
                  </a:cubicBezTo>
                  <a:cubicBezTo>
                    <a:pt x="20876" y="24041"/>
                    <a:pt x="20478" y="24117"/>
                    <a:pt x="20095" y="24277"/>
                  </a:cubicBezTo>
                  <a:cubicBezTo>
                    <a:pt x="19575" y="24493"/>
                    <a:pt x="19035" y="24595"/>
                    <a:pt x="18504" y="24595"/>
                  </a:cubicBezTo>
                  <a:cubicBezTo>
                    <a:pt x="16869" y="24595"/>
                    <a:pt x="15312" y="23627"/>
                    <a:pt x="14647" y="22026"/>
                  </a:cubicBezTo>
                  <a:lnTo>
                    <a:pt x="6296" y="1867"/>
                  </a:lnTo>
                  <a:cubicBezTo>
                    <a:pt x="5804" y="711"/>
                    <a:pt x="4663" y="0"/>
                    <a:pt x="34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1" name="Google Shape;6701;p122"/>
            <p:cNvSpPr/>
            <p:nvPr/>
          </p:nvSpPr>
          <p:spPr>
            <a:xfrm>
              <a:off x="2442400" y="3400375"/>
              <a:ext cx="1033250" cy="1442875"/>
            </a:xfrm>
            <a:custGeom>
              <a:avLst/>
              <a:gdLst/>
              <a:ahLst/>
              <a:cxnLst/>
              <a:rect l="l" t="t" r="r" b="b"/>
              <a:pathLst>
                <a:path w="41330" h="57715" extrusionOk="0">
                  <a:moveTo>
                    <a:pt x="10320" y="0"/>
                  </a:moveTo>
                  <a:cubicBezTo>
                    <a:pt x="8867" y="0"/>
                    <a:pt x="7474" y="791"/>
                    <a:pt x="6753" y="2130"/>
                  </a:cubicBezTo>
                  <a:cubicBezTo>
                    <a:pt x="1207" y="12536"/>
                    <a:pt x="0" y="24409"/>
                    <a:pt x="4469" y="35141"/>
                  </a:cubicBezTo>
                  <a:cubicBezTo>
                    <a:pt x="9330" y="46885"/>
                    <a:pt x="19866" y="54779"/>
                    <a:pt x="32555" y="57714"/>
                  </a:cubicBezTo>
                  <a:cubicBezTo>
                    <a:pt x="39438" y="46689"/>
                    <a:pt x="41330" y="33608"/>
                    <a:pt x="36470" y="21898"/>
                  </a:cubicBezTo>
                  <a:cubicBezTo>
                    <a:pt x="32033" y="11133"/>
                    <a:pt x="22769" y="3598"/>
                    <a:pt x="11483" y="173"/>
                  </a:cubicBezTo>
                  <a:cubicBezTo>
                    <a:pt x="11099" y="56"/>
                    <a:pt x="10707" y="0"/>
                    <a:pt x="103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2" name="Google Shape;6702;p122"/>
            <p:cNvSpPr/>
            <p:nvPr/>
          </p:nvSpPr>
          <p:spPr>
            <a:xfrm>
              <a:off x="2712325" y="3899375"/>
              <a:ext cx="618175" cy="990350"/>
            </a:xfrm>
            <a:custGeom>
              <a:avLst/>
              <a:gdLst/>
              <a:ahLst/>
              <a:cxnLst/>
              <a:rect l="l" t="t" r="r" b="b"/>
              <a:pathLst>
                <a:path w="24727" h="39614" extrusionOk="0">
                  <a:moveTo>
                    <a:pt x="7394" y="1"/>
                  </a:moveTo>
                  <a:cubicBezTo>
                    <a:pt x="6996" y="1"/>
                    <a:pt x="6590" y="78"/>
                    <a:pt x="6198" y="242"/>
                  </a:cubicBezTo>
                  <a:cubicBezTo>
                    <a:pt x="4665" y="861"/>
                    <a:pt x="3915" y="2655"/>
                    <a:pt x="4567" y="4221"/>
                  </a:cubicBezTo>
                  <a:lnTo>
                    <a:pt x="6492" y="8918"/>
                  </a:lnTo>
                  <a:cubicBezTo>
                    <a:pt x="6405" y="8916"/>
                    <a:pt x="6319" y="8915"/>
                    <a:pt x="6232" y="8915"/>
                  </a:cubicBezTo>
                  <a:cubicBezTo>
                    <a:pt x="4916" y="8915"/>
                    <a:pt x="3600" y="9150"/>
                    <a:pt x="2284" y="9701"/>
                  </a:cubicBezTo>
                  <a:cubicBezTo>
                    <a:pt x="751" y="10321"/>
                    <a:pt x="1" y="12115"/>
                    <a:pt x="653" y="13681"/>
                  </a:cubicBezTo>
                  <a:cubicBezTo>
                    <a:pt x="1121" y="14863"/>
                    <a:pt x="2258" y="15580"/>
                    <a:pt x="3461" y="15580"/>
                  </a:cubicBezTo>
                  <a:cubicBezTo>
                    <a:pt x="3851" y="15580"/>
                    <a:pt x="4249" y="15504"/>
                    <a:pt x="4633" y="15345"/>
                  </a:cubicBezTo>
                  <a:cubicBezTo>
                    <a:pt x="5153" y="15129"/>
                    <a:pt x="5694" y="15026"/>
                    <a:pt x="6228" y="15026"/>
                  </a:cubicBezTo>
                  <a:cubicBezTo>
                    <a:pt x="7873" y="15026"/>
                    <a:pt x="9448" y="15995"/>
                    <a:pt x="10113" y="17595"/>
                  </a:cubicBezTo>
                  <a:lnTo>
                    <a:pt x="18431" y="37722"/>
                  </a:lnTo>
                  <a:cubicBezTo>
                    <a:pt x="18920" y="38896"/>
                    <a:pt x="20062" y="39614"/>
                    <a:pt x="21269" y="39614"/>
                  </a:cubicBezTo>
                  <a:cubicBezTo>
                    <a:pt x="21660" y="39614"/>
                    <a:pt x="22052" y="39548"/>
                    <a:pt x="22443" y="39385"/>
                  </a:cubicBezTo>
                  <a:cubicBezTo>
                    <a:pt x="24009" y="38733"/>
                    <a:pt x="24727" y="36939"/>
                    <a:pt x="24074" y="35373"/>
                  </a:cubicBezTo>
                  <a:lnTo>
                    <a:pt x="15756" y="15247"/>
                  </a:lnTo>
                  <a:cubicBezTo>
                    <a:pt x="15332" y="14235"/>
                    <a:pt x="15332" y="13094"/>
                    <a:pt x="15756" y="12050"/>
                  </a:cubicBezTo>
                  <a:cubicBezTo>
                    <a:pt x="16180" y="11039"/>
                    <a:pt x="16996" y="10223"/>
                    <a:pt x="18007" y="9799"/>
                  </a:cubicBezTo>
                  <a:cubicBezTo>
                    <a:pt x="19573" y="9147"/>
                    <a:pt x="20323" y="7353"/>
                    <a:pt x="19670" y="5787"/>
                  </a:cubicBezTo>
                  <a:cubicBezTo>
                    <a:pt x="19178" y="4631"/>
                    <a:pt x="18037" y="3920"/>
                    <a:pt x="16834" y="3920"/>
                  </a:cubicBezTo>
                  <a:cubicBezTo>
                    <a:pt x="16442" y="3920"/>
                    <a:pt x="16043" y="3995"/>
                    <a:pt x="15658" y="4156"/>
                  </a:cubicBezTo>
                  <a:cubicBezTo>
                    <a:pt x="14321" y="4710"/>
                    <a:pt x="13146" y="5526"/>
                    <a:pt x="12135" y="6570"/>
                  </a:cubicBezTo>
                  <a:lnTo>
                    <a:pt x="10211" y="1873"/>
                  </a:lnTo>
                  <a:cubicBezTo>
                    <a:pt x="9721" y="698"/>
                    <a:pt x="8590" y="1"/>
                    <a:pt x="73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3" name="Google Shape;6703;p122"/>
            <p:cNvSpPr/>
            <p:nvPr/>
          </p:nvSpPr>
          <p:spPr>
            <a:xfrm>
              <a:off x="4417525" y="1973000"/>
              <a:ext cx="1453250" cy="936000"/>
            </a:xfrm>
            <a:custGeom>
              <a:avLst/>
              <a:gdLst/>
              <a:ahLst/>
              <a:cxnLst/>
              <a:rect l="l" t="t" r="r" b="b"/>
              <a:pathLst>
                <a:path w="58130" h="37440" extrusionOk="0">
                  <a:moveTo>
                    <a:pt x="21804" y="1"/>
                  </a:moveTo>
                  <a:cubicBezTo>
                    <a:pt x="15215" y="1"/>
                    <a:pt x="8612" y="1761"/>
                    <a:pt x="2513" y="5011"/>
                  </a:cubicBezTo>
                  <a:cubicBezTo>
                    <a:pt x="816" y="5924"/>
                    <a:pt x="1" y="7914"/>
                    <a:pt x="555" y="9741"/>
                  </a:cubicBezTo>
                  <a:cubicBezTo>
                    <a:pt x="4013" y="21027"/>
                    <a:pt x="11548" y="30291"/>
                    <a:pt x="22280" y="34728"/>
                  </a:cubicBezTo>
                  <a:cubicBezTo>
                    <a:pt x="26726" y="36568"/>
                    <a:pt x="31359" y="37440"/>
                    <a:pt x="36000" y="37440"/>
                  </a:cubicBezTo>
                  <a:cubicBezTo>
                    <a:pt x="43618" y="37440"/>
                    <a:pt x="51258" y="35090"/>
                    <a:pt x="58129" y="30813"/>
                  </a:cubicBezTo>
                  <a:cubicBezTo>
                    <a:pt x="55194" y="18157"/>
                    <a:pt x="47267" y="7588"/>
                    <a:pt x="35556" y="2728"/>
                  </a:cubicBezTo>
                  <a:cubicBezTo>
                    <a:pt x="31101" y="878"/>
                    <a:pt x="26457" y="1"/>
                    <a:pt x="218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4" name="Google Shape;6704;p122"/>
            <p:cNvSpPr/>
            <p:nvPr/>
          </p:nvSpPr>
          <p:spPr>
            <a:xfrm>
              <a:off x="4417525" y="1973425"/>
              <a:ext cx="1111550" cy="935725"/>
            </a:xfrm>
            <a:custGeom>
              <a:avLst/>
              <a:gdLst/>
              <a:ahLst/>
              <a:cxnLst/>
              <a:rect l="l" t="t" r="r" b="b"/>
              <a:pathLst>
                <a:path w="44462" h="37429" extrusionOk="0">
                  <a:moveTo>
                    <a:pt x="21850" y="0"/>
                  </a:moveTo>
                  <a:cubicBezTo>
                    <a:pt x="15244" y="0"/>
                    <a:pt x="8623" y="1756"/>
                    <a:pt x="2513" y="4994"/>
                  </a:cubicBezTo>
                  <a:cubicBezTo>
                    <a:pt x="816" y="5907"/>
                    <a:pt x="1" y="7897"/>
                    <a:pt x="555" y="9724"/>
                  </a:cubicBezTo>
                  <a:cubicBezTo>
                    <a:pt x="4013" y="21010"/>
                    <a:pt x="11548" y="30274"/>
                    <a:pt x="22280" y="34711"/>
                  </a:cubicBezTo>
                  <a:cubicBezTo>
                    <a:pt x="26716" y="36554"/>
                    <a:pt x="31341" y="37429"/>
                    <a:pt x="35982" y="37429"/>
                  </a:cubicBezTo>
                  <a:cubicBezTo>
                    <a:pt x="38815" y="37429"/>
                    <a:pt x="41655" y="37103"/>
                    <a:pt x="44462" y="36472"/>
                  </a:cubicBezTo>
                  <a:cubicBezTo>
                    <a:pt x="28250" y="22282"/>
                    <a:pt x="24988" y="4635"/>
                    <a:pt x="24988" y="4635"/>
                  </a:cubicBezTo>
                  <a:lnTo>
                    <a:pt x="24988" y="134"/>
                  </a:lnTo>
                  <a:cubicBezTo>
                    <a:pt x="23944" y="44"/>
                    <a:pt x="22897" y="0"/>
                    <a:pt x="218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5" name="Google Shape;6705;p122"/>
            <p:cNvSpPr/>
            <p:nvPr/>
          </p:nvSpPr>
          <p:spPr>
            <a:xfrm>
              <a:off x="4915800" y="2209800"/>
              <a:ext cx="1011250" cy="597975"/>
            </a:xfrm>
            <a:custGeom>
              <a:avLst/>
              <a:gdLst/>
              <a:ahLst/>
              <a:cxnLst/>
              <a:rect l="l" t="t" r="r" b="b"/>
              <a:pathLst>
                <a:path w="40450" h="23919" extrusionOk="0">
                  <a:moveTo>
                    <a:pt x="12938" y="1"/>
                  </a:moveTo>
                  <a:cubicBezTo>
                    <a:pt x="11748" y="1"/>
                    <a:pt x="10605" y="718"/>
                    <a:pt x="10113" y="1900"/>
                  </a:cubicBezTo>
                  <a:cubicBezTo>
                    <a:pt x="9558" y="3270"/>
                    <a:pt x="9297" y="4672"/>
                    <a:pt x="9330" y="6075"/>
                  </a:cubicBezTo>
                  <a:lnTo>
                    <a:pt x="4665" y="4151"/>
                  </a:lnTo>
                  <a:cubicBezTo>
                    <a:pt x="4281" y="3991"/>
                    <a:pt x="3884" y="3915"/>
                    <a:pt x="3493" y="3915"/>
                  </a:cubicBezTo>
                  <a:cubicBezTo>
                    <a:pt x="2288" y="3915"/>
                    <a:pt x="1145" y="4632"/>
                    <a:pt x="653" y="5814"/>
                  </a:cubicBezTo>
                  <a:cubicBezTo>
                    <a:pt x="1" y="7347"/>
                    <a:pt x="751" y="9141"/>
                    <a:pt x="2317" y="9794"/>
                  </a:cubicBezTo>
                  <a:lnTo>
                    <a:pt x="6981" y="11751"/>
                  </a:lnTo>
                  <a:cubicBezTo>
                    <a:pt x="5970" y="12730"/>
                    <a:pt x="5122" y="13904"/>
                    <a:pt x="4567" y="15274"/>
                  </a:cubicBezTo>
                  <a:cubicBezTo>
                    <a:pt x="3915" y="16807"/>
                    <a:pt x="4665" y="18601"/>
                    <a:pt x="6231" y="19254"/>
                  </a:cubicBezTo>
                  <a:cubicBezTo>
                    <a:pt x="6622" y="19417"/>
                    <a:pt x="7014" y="19482"/>
                    <a:pt x="7405" y="19482"/>
                  </a:cubicBezTo>
                  <a:cubicBezTo>
                    <a:pt x="8612" y="19482"/>
                    <a:pt x="9721" y="18764"/>
                    <a:pt x="10211" y="17590"/>
                  </a:cubicBezTo>
                  <a:cubicBezTo>
                    <a:pt x="10635" y="16579"/>
                    <a:pt x="11450" y="15763"/>
                    <a:pt x="12494" y="15339"/>
                  </a:cubicBezTo>
                  <a:cubicBezTo>
                    <a:pt x="13000" y="15127"/>
                    <a:pt x="13538" y="15021"/>
                    <a:pt x="14080" y="15021"/>
                  </a:cubicBezTo>
                  <a:cubicBezTo>
                    <a:pt x="14622" y="15021"/>
                    <a:pt x="15169" y="15127"/>
                    <a:pt x="15691" y="15339"/>
                  </a:cubicBezTo>
                  <a:lnTo>
                    <a:pt x="35817" y="23690"/>
                  </a:lnTo>
                  <a:cubicBezTo>
                    <a:pt x="36209" y="23820"/>
                    <a:pt x="36600" y="23918"/>
                    <a:pt x="36991" y="23918"/>
                  </a:cubicBezTo>
                  <a:cubicBezTo>
                    <a:pt x="38198" y="23918"/>
                    <a:pt x="39307" y="23201"/>
                    <a:pt x="39797" y="22026"/>
                  </a:cubicBezTo>
                  <a:cubicBezTo>
                    <a:pt x="40449" y="20460"/>
                    <a:pt x="39732" y="18666"/>
                    <a:pt x="38166" y="18014"/>
                  </a:cubicBezTo>
                  <a:lnTo>
                    <a:pt x="18039" y="9696"/>
                  </a:lnTo>
                  <a:cubicBezTo>
                    <a:pt x="15886" y="8815"/>
                    <a:pt x="14875" y="6369"/>
                    <a:pt x="15756" y="4216"/>
                  </a:cubicBezTo>
                  <a:cubicBezTo>
                    <a:pt x="16408" y="2650"/>
                    <a:pt x="15658" y="889"/>
                    <a:pt x="14092" y="236"/>
                  </a:cubicBezTo>
                  <a:cubicBezTo>
                    <a:pt x="13716" y="76"/>
                    <a:pt x="13325" y="1"/>
                    <a:pt x="129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6" name="Google Shape;6706;p122"/>
            <p:cNvSpPr/>
            <p:nvPr/>
          </p:nvSpPr>
          <p:spPr>
            <a:xfrm>
              <a:off x="1617125" y="1320100"/>
              <a:ext cx="1185750" cy="1189875"/>
            </a:xfrm>
            <a:custGeom>
              <a:avLst/>
              <a:gdLst/>
              <a:ahLst/>
              <a:cxnLst/>
              <a:rect l="l" t="t" r="r" b="b"/>
              <a:pathLst>
                <a:path w="47430" h="47595" extrusionOk="0">
                  <a:moveTo>
                    <a:pt x="39971" y="0"/>
                  </a:moveTo>
                  <a:cubicBezTo>
                    <a:pt x="28896" y="0"/>
                    <a:pt x="18433" y="4033"/>
                    <a:pt x="11091" y="12207"/>
                  </a:cubicBezTo>
                  <a:cubicBezTo>
                    <a:pt x="2577" y="21635"/>
                    <a:pt x="0" y="34585"/>
                    <a:pt x="2806" y="47306"/>
                  </a:cubicBezTo>
                  <a:cubicBezTo>
                    <a:pt x="4539" y="47499"/>
                    <a:pt x="6266" y="47595"/>
                    <a:pt x="7978" y="47595"/>
                  </a:cubicBezTo>
                  <a:cubicBezTo>
                    <a:pt x="19053" y="47595"/>
                    <a:pt x="29482" y="43565"/>
                    <a:pt x="36828" y="35400"/>
                  </a:cubicBezTo>
                  <a:cubicBezTo>
                    <a:pt x="44624" y="26756"/>
                    <a:pt x="47429" y="15143"/>
                    <a:pt x="45668" y="3465"/>
                  </a:cubicBezTo>
                  <a:cubicBezTo>
                    <a:pt x="45407" y="1573"/>
                    <a:pt x="43809" y="138"/>
                    <a:pt x="41884" y="40"/>
                  </a:cubicBezTo>
                  <a:cubicBezTo>
                    <a:pt x="41245" y="14"/>
                    <a:pt x="40607" y="0"/>
                    <a:pt x="399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7" name="Google Shape;6707;p122"/>
            <p:cNvSpPr/>
            <p:nvPr/>
          </p:nvSpPr>
          <p:spPr>
            <a:xfrm>
              <a:off x="1617125" y="1408350"/>
              <a:ext cx="735600" cy="1101750"/>
            </a:xfrm>
            <a:custGeom>
              <a:avLst/>
              <a:gdLst/>
              <a:ahLst/>
              <a:cxnLst/>
              <a:rect l="l" t="t" r="r" b="b"/>
              <a:pathLst>
                <a:path w="29424" h="44070" extrusionOk="0">
                  <a:moveTo>
                    <a:pt x="22997" y="1"/>
                  </a:moveTo>
                  <a:lnTo>
                    <a:pt x="22997" y="1"/>
                  </a:lnTo>
                  <a:cubicBezTo>
                    <a:pt x="18528" y="2023"/>
                    <a:pt x="14483" y="4893"/>
                    <a:pt x="11091" y="8677"/>
                  </a:cubicBezTo>
                  <a:cubicBezTo>
                    <a:pt x="2577" y="18105"/>
                    <a:pt x="0" y="31055"/>
                    <a:pt x="2806" y="43776"/>
                  </a:cubicBezTo>
                  <a:cubicBezTo>
                    <a:pt x="4544" y="43972"/>
                    <a:pt x="6276" y="44069"/>
                    <a:pt x="7991" y="44069"/>
                  </a:cubicBezTo>
                  <a:cubicBezTo>
                    <a:pt x="15735" y="44069"/>
                    <a:pt x="23148" y="42080"/>
                    <a:pt x="29423" y="38101"/>
                  </a:cubicBezTo>
                  <a:cubicBezTo>
                    <a:pt x="19083" y="23356"/>
                    <a:pt x="22377" y="3328"/>
                    <a:pt x="229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8" name="Google Shape;6708;p122"/>
            <p:cNvSpPr/>
            <p:nvPr/>
          </p:nvSpPr>
          <p:spPr>
            <a:xfrm>
              <a:off x="1624450" y="1727725"/>
              <a:ext cx="790250" cy="827250"/>
            </a:xfrm>
            <a:custGeom>
              <a:avLst/>
              <a:gdLst/>
              <a:ahLst/>
              <a:cxnLst/>
              <a:rect l="l" t="t" r="r" b="b"/>
              <a:pathLst>
                <a:path w="31610" h="33090" extrusionOk="0">
                  <a:moveTo>
                    <a:pt x="27653" y="0"/>
                  </a:moveTo>
                  <a:cubicBezTo>
                    <a:pt x="26821" y="0"/>
                    <a:pt x="25988" y="345"/>
                    <a:pt x="25379" y="1024"/>
                  </a:cubicBezTo>
                  <a:lnTo>
                    <a:pt x="21987" y="4775"/>
                  </a:lnTo>
                  <a:cubicBezTo>
                    <a:pt x="21399" y="3470"/>
                    <a:pt x="20551" y="2296"/>
                    <a:pt x="19475" y="1317"/>
                  </a:cubicBezTo>
                  <a:cubicBezTo>
                    <a:pt x="18898" y="801"/>
                    <a:pt x="18166" y="546"/>
                    <a:pt x="17436" y="546"/>
                  </a:cubicBezTo>
                  <a:cubicBezTo>
                    <a:pt x="16597" y="546"/>
                    <a:pt x="15762" y="883"/>
                    <a:pt x="15169" y="1546"/>
                  </a:cubicBezTo>
                  <a:cubicBezTo>
                    <a:pt x="14027" y="2818"/>
                    <a:pt x="14125" y="4742"/>
                    <a:pt x="15397" y="5884"/>
                  </a:cubicBezTo>
                  <a:cubicBezTo>
                    <a:pt x="16213" y="6602"/>
                    <a:pt x="16702" y="7646"/>
                    <a:pt x="16767" y="8755"/>
                  </a:cubicBezTo>
                  <a:cubicBezTo>
                    <a:pt x="16833" y="9864"/>
                    <a:pt x="16441" y="10940"/>
                    <a:pt x="15691" y="11788"/>
                  </a:cubicBezTo>
                  <a:lnTo>
                    <a:pt x="1110" y="27968"/>
                  </a:lnTo>
                  <a:cubicBezTo>
                    <a:pt x="1" y="29240"/>
                    <a:pt x="99" y="31164"/>
                    <a:pt x="1338" y="32274"/>
                  </a:cubicBezTo>
                  <a:cubicBezTo>
                    <a:pt x="1925" y="32828"/>
                    <a:pt x="2676" y="33089"/>
                    <a:pt x="3393" y="33089"/>
                  </a:cubicBezTo>
                  <a:cubicBezTo>
                    <a:pt x="4241" y="33089"/>
                    <a:pt x="5057" y="32730"/>
                    <a:pt x="5677" y="32045"/>
                  </a:cubicBezTo>
                  <a:lnTo>
                    <a:pt x="20258" y="15866"/>
                  </a:lnTo>
                  <a:cubicBezTo>
                    <a:pt x="21078" y="14941"/>
                    <a:pt x="22215" y="14473"/>
                    <a:pt x="23361" y="14473"/>
                  </a:cubicBezTo>
                  <a:cubicBezTo>
                    <a:pt x="24356" y="14473"/>
                    <a:pt x="25358" y="14827"/>
                    <a:pt x="26162" y="15540"/>
                  </a:cubicBezTo>
                  <a:cubicBezTo>
                    <a:pt x="26740" y="16072"/>
                    <a:pt x="27467" y="16335"/>
                    <a:pt x="28194" y="16335"/>
                  </a:cubicBezTo>
                  <a:cubicBezTo>
                    <a:pt x="29026" y="16335"/>
                    <a:pt x="29858" y="15990"/>
                    <a:pt x="30468" y="15311"/>
                  </a:cubicBezTo>
                  <a:cubicBezTo>
                    <a:pt x="31609" y="14072"/>
                    <a:pt x="31479" y="12147"/>
                    <a:pt x="30239" y="11005"/>
                  </a:cubicBezTo>
                  <a:cubicBezTo>
                    <a:pt x="29130" y="10027"/>
                    <a:pt x="27858" y="9309"/>
                    <a:pt x="26521" y="8885"/>
                  </a:cubicBezTo>
                  <a:lnTo>
                    <a:pt x="29913" y="5101"/>
                  </a:lnTo>
                  <a:cubicBezTo>
                    <a:pt x="31055" y="3862"/>
                    <a:pt x="30957" y="1904"/>
                    <a:pt x="29685" y="795"/>
                  </a:cubicBezTo>
                  <a:cubicBezTo>
                    <a:pt x="29107" y="263"/>
                    <a:pt x="28380" y="0"/>
                    <a:pt x="276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9" name="Google Shape;6709;p122"/>
            <p:cNvSpPr/>
            <p:nvPr/>
          </p:nvSpPr>
          <p:spPr>
            <a:xfrm>
              <a:off x="2486425" y="735925"/>
              <a:ext cx="420025" cy="446550"/>
            </a:xfrm>
            <a:custGeom>
              <a:avLst/>
              <a:gdLst/>
              <a:ahLst/>
              <a:cxnLst/>
              <a:rect l="l" t="t" r="r" b="b"/>
              <a:pathLst>
                <a:path w="16801" h="17862" extrusionOk="0">
                  <a:moveTo>
                    <a:pt x="13971" y="1"/>
                  </a:moveTo>
                  <a:cubicBezTo>
                    <a:pt x="13555" y="1"/>
                    <a:pt x="13131" y="128"/>
                    <a:pt x="12755" y="410"/>
                  </a:cubicBezTo>
                  <a:lnTo>
                    <a:pt x="1" y="9935"/>
                  </a:lnTo>
                  <a:lnTo>
                    <a:pt x="16800" y="17862"/>
                  </a:lnTo>
                  <a:lnTo>
                    <a:pt x="16800" y="17862"/>
                  </a:lnTo>
                  <a:lnTo>
                    <a:pt x="16017" y="1943"/>
                  </a:lnTo>
                  <a:cubicBezTo>
                    <a:pt x="15971" y="782"/>
                    <a:pt x="14998" y="1"/>
                    <a:pt x="139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0" name="Google Shape;6710;p122"/>
            <p:cNvSpPr/>
            <p:nvPr/>
          </p:nvSpPr>
          <p:spPr>
            <a:xfrm>
              <a:off x="1854425" y="3184875"/>
              <a:ext cx="420000" cy="446550"/>
            </a:xfrm>
            <a:custGeom>
              <a:avLst/>
              <a:gdLst/>
              <a:ahLst/>
              <a:cxnLst/>
              <a:rect l="l" t="t" r="r" b="b"/>
              <a:pathLst>
                <a:path w="16800" h="17862" extrusionOk="0">
                  <a:moveTo>
                    <a:pt x="13970" y="0"/>
                  </a:moveTo>
                  <a:cubicBezTo>
                    <a:pt x="13555" y="0"/>
                    <a:pt x="13131" y="128"/>
                    <a:pt x="12755" y="410"/>
                  </a:cubicBezTo>
                  <a:lnTo>
                    <a:pt x="1" y="9935"/>
                  </a:lnTo>
                  <a:lnTo>
                    <a:pt x="16800" y="17861"/>
                  </a:lnTo>
                  <a:lnTo>
                    <a:pt x="16017" y="1943"/>
                  </a:lnTo>
                  <a:cubicBezTo>
                    <a:pt x="15970" y="781"/>
                    <a:pt x="14998" y="0"/>
                    <a:pt x="139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1" name="Google Shape;6711;p122"/>
            <p:cNvSpPr/>
            <p:nvPr/>
          </p:nvSpPr>
          <p:spPr>
            <a:xfrm>
              <a:off x="4102750" y="2136600"/>
              <a:ext cx="433875" cy="440375"/>
            </a:xfrm>
            <a:custGeom>
              <a:avLst/>
              <a:gdLst/>
              <a:ahLst/>
              <a:cxnLst/>
              <a:rect l="l" t="t" r="r" b="b"/>
              <a:pathLst>
                <a:path w="17355" h="17615" extrusionOk="0">
                  <a:moveTo>
                    <a:pt x="17354" y="0"/>
                  </a:moveTo>
                  <a:lnTo>
                    <a:pt x="1" y="6654"/>
                  </a:lnTo>
                  <a:lnTo>
                    <a:pt x="12005" y="17125"/>
                  </a:lnTo>
                  <a:cubicBezTo>
                    <a:pt x="12403" y="17461"/>
                    <a:pt x="12871" y="17614"/>
                    <a:pt x="13331" y="17614"/>
                  </a:cubicBezTo>
                  <a:cubicBezTo>
                    <a:pt x="14302" y="17614"/>
                    <a:pt x="15232" y="16928"/>
                    <a:pt x="15364" y="15821"/>
                  </a:cubicBezTo>
                  <a:lnTo>
                    <a:pt x="173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2" name="Google Shape;6712;p122"/>
            <p:cNvSpPr/>
            <p:nvPr/>
          </p:nvSpPr>
          <p:spPr>
            <a:xfrm>
              <a:off x="2378800" y="2619375"/>
              <a:ext cx="462400" cy="399950"/>
            </a:xfrm>
            <a:custGeom>
              <a:avLst/>
              <a:gdLst/>
              <a:ahLst/>
              <a:cxnLst/>
              <a:rect l="l" t="t" r="r" b="b"/>
              <a:pathLst>
                <a:path w="18496" h="15998" extrusionOk="0">
                  <a:moveTo>
                    <a:pt x="18496" y="0"/>
                  </a:moveTo>
                  <a:lnTo>
                    <a:pt x="0" y="1794"/>
                  </a:lnTo>
                  <a:lnTo>
                    <a:pt x="8808" y="15103"/>
                  </a:lnTo>
                  <a:cubicBezTo>
                    <a:pt x="9205" y="15707"/>
                    <a:pt x="9842" y="15998"/>
                    <a:pt x="10481" y="15998"/>
                  </a:cubicBezTo>
                  <a:cubicBezTo>
                    <a:pt x="11258" y="15998"/>
                    <a:pt x="12038" y="15567"/>
                    <a:pt x="12396" y="14744"/>
                  </a:cubicBezTo>
                  <a:lnTo>
                    <a:pt x="1849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3" name="Google Shape;6713;p122"/>
            <p:cNvSpPr/>
            <p:nvPr/>
          </p:nvSpPr>
          <p:spPr>
            <a:xfrm>
              <a:off x="3643625" y="4740475"/>
              <a:ext cx="426525" cy="444150"/>
            </a:xfrm>
            <a:custGeom>
              <a:avLst/>
              <a:gdLst/>
              <a:ahLst/>
              <a:cxnLst/>
              <a:rect l="l" t="t" r="r" b="b"/>
              <a:pathLst>
                <a:path w="17061" h="17766" extrusionOk="0">
                  <a:moveTo>
                    <a:pt x="17061" y="0"/>
                  </a:moveTo>
                  <a:lnTo>
                    <a:pt x="1" y="7372"/>
                  </a:lnTo>
                  <a:lnTo>
                    <a:pt x="12461" y="17321"/>
                  </a:lnTo>
                  <a:cubicBezTo>
                    <a:pt x="12846" y="17627"/>
                    <a:pt x="13286" y="17766"/>
                    <a:pt x="13718" y="17766"/>
                  </a:cubicBezTo>
                  <a:cubicBezTo>
                    <a:pt x="14716" y="17766"/>
                    <a:pt x="15665" y="17025"/>
                    <a:pt x="15756" y="15886"/>
                  </a:cubicBezTo>
                  <a:lnTo>
                    <a:pt x="170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4" name="Google Shape;6714;p122"/>
            <p:cNvSpPr/>
            <p:nvPr/>
          </p:nvSpPr>
          <p:spPr>
            <a:xfrm>
              <a:off x="3003450" y="1544550"/>
              <a:ext cx="439600" cy="436850"/>
            </a:xfrm>
            <a:custGeom>
              <a:avLst/>
              <a:gdLst/>
              <a:ahLst/>
              <a:cxnLst/>
              <a:rect l="l" t="t" r="r" b="b"/>
              <a:pathLst>
                <a:path w="17584" h="17474" extrusionOk="0">
                  <a:moveTo>
                    <a:pt x="1" y="0"/>
                  </a:moveTo>
                  <a:lnTo>
                    <a:pt x="2513" y="15755"/>
                  </a:lnTo>
                  <a:cubicBezTo>
                    <a:pt x="2686" y="16815"/>
                    <a:pt x="3604" y="17473"/>
                    <a:pt x="4546" y="17473"/>
                  </a:cubicBezTo>
                  <a:cubicBezTo>
                    <a:pt x="5025" y="17473"/>
                    <a:pt x="5509" y="17303"/>
                    <a:pt x="5905" y="16930"/>
                  </a:cubicBezTo>
                  <a:lnTo>
                    <a:pt x="17583" y="60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5" name="Google Shape;6715;p122"/>
            <p:cNvSpPr/>
            <p:nvPr/>
          </p:nvSpPr>
          <p:spPr>
            <a:xfrm>
              <a:off x="3643625" y="4740475"/>
              <a:ext cx="426525" cy="327850"/>
            </a:xfrm>
            <a:custGeom>
              <a:avLst/>
              <a:gdLst/>
              <a:ahLst/>
              <a:cxnLst/>
              <a:rect l="l" t="t" r="r" b="b"/>
              <a:pathLst>
                <a:path w="17061" h="13114" extrusionOk="0">
                  <a:moveTo>
                    <a:pt x="17061" y="0"/>
                  </a:moveTo>
                  <a:lnTo>
                    <a:pt x="1" y="7372"/>
                  </a:lnTo>
                  <a:lnTo>
                    <a:pt x="7210" y="13113"/>
                  </a:lnTo>
                  <a:cubicBezTo>
                    <a:pt x="10178" y="11972"/>
                    <a:pt x="13244" y="10732"/>
                    <a:pt x="16310" y="9362"/>
                  </a:cubicBezTo>
                  <a:lnTo>
                    <a:pt x="1706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6" name="Google Shape;6716;p122"/>
            <p:cNvSpPr/>
            <p:nvPr/>
          </p:nvSpPr>
          <p:spPr>
            <a:xfrm>
              <a:off x="2121100" y="1726400"/>
              <a:ext cx="4243050" cy="3478925"/>
            </a:xfrm>
            <a:custGeom>
              <a:avLst/>
              <a:gdLst/>
              <a:ahLst/>
              <a:cxnLst/>
              <a:rect l="l" t="t" r="r" b="b"/>
              <a:pathLst>
                <a:path w="169722" h="139157" extrusionOk="0">
                  <a:moveTo>
                    <a:pt x="161436" y="0"/>
                  </a:moveTo>
                  <a:cubicBezTo>
                    <a:pt x="159577" y="6296"/>
                    <a:pt x="156771" y="14418"/>
                    <a:pt x="152726" y="23487"/>
                  </a:cubicBezTo>
                  <a:cubicBezTo>
                    <a:pt x="144245" y="42341"/>
                    <a:pt x="128359" y="69252"/>
                    <a:pt x="100763" y="90292"/>
                  </a:cubicBezTo>
                  <a:cubicBezTo>
                    <a:pt x="73167" y="111299"/>
                    <a:pt x="43026" y="119487"/>
                    <a:pt x="22573" y="122651"/>
                  </a:cubicBezTo>
                  <a:cubicBezTo>
                    <a:pt x="13929" y="123988"/>
                    <a:pt x="6231" y="124576"/>
                    <a:pt x="0" y="124771"/>
                  </a:cubicBezTo>
                  <a:cubicBezTo>
                    <a:pt x="6785" y="130447"/>
                    <a:pt x="14288" y="135307"/>
                    <a:pt x="22377" y="139157"/>
                  </a:cubicBezTo>
                  <a:cubicBezTo>
                    <a:pt x="23063" y="139059"/>
                    <a:pt x="23780" y="138961"/>
                    <a:pt x="24498" y="138863"/>
                  </a:cubicBezTo>
                  <a:cubicBezTo>
                    <a:pt x="26259" y="138569"/>
                    <a:pt x="28119" y="138276"/>
                    <a:pt x="30011" y="137950"/>
                  </a:cubicBezTo>
                  <a:cubicBezTo>
                    <a:pt x="52192" y="133937"/>
                    <a:pt x="82561" y="124673"/>
                    <a:pt x="110647" y="103242"/>
                  </a:cubicBezTo>
                  <a:cubicBezTo>
                    <a:pt x="141179" y="80017"/>
                    <a:pt x="158598" y="50398"/>
                    <a:pt x="167829" y="29619"/>
                  </a:cubicBezTo>
                  <a:cubicBezTo>
                    <a:pt x="168482" y="28151"/>
                    <a:pt x="169102" y="26716"/>
                    <a:pt x="169721" y="25313"/>
                  </a:cubicBezTo>
                  <a:cubicBezTo>
                    <a:pt x="168025" y="16408"/>
                    <a:pt x="165220" y="7927"/>
                    <a:pt x="1614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7" name="Google Shape;6717;p122"/>
            <p:cNvSpPr/>
            <p:nvPr/>
          </p:nvSpPr>
          <p:spPr>
            <a:xfrm>
              <a:off x="3884200" y="3415275"/>
              <a:ext cx="1879750" cy="1024300"/>
            </a:xfrm>
            <a:custGeom>
              <a:avLst/>
              <a:gdLst/>
              <a:ahLst/>
              <a:cxnLst/>
              <a:rect l="l" t="t" r="r" b="b"/>
              <a:pathLst>
                <a:path w="75190" h="40972" extrusionOk="0">
                  <a:moveTo>
                    <a:pt x="75189" y="1"/>
                  </a:moveTo>
                  <a:cubicBezTo>
                    <a:pt x="67915" y="2839"/>
                    <a:pt x="59597" y="5546"/>
                    <a:pt x="50365" y="7667"/>
                  </a:cubicBezTo>
                  <a:cubicBezTo>
                    <a:pt x="49061" y="7960"/>
                    <a:pt x="47756" y="8254"/>
                    <a:pt x="46418" y="8547"/>
                  </a:cubicBezTo>
                  <a:cubicBezTo>
                    <a:pt x="41526" y="13440"/>
                    <a:pt x="36176" y="18235"/>
                    <a:pt x="30239" y="22737"/>
                  </a:cubicBezTo>
                  <a:cubicBezTo>
                    <a:pt x="20323" y="30305"/>
                    <a:pt x="10047" y="36209"/>
                    <a:pt x="0" y="40808"/>
                  </a:cubicBezTo>
                  <a:cubicBezTo>
                    <a:pt x="2806" y="40906"/>
                    <a:pt x="5611" y="40972"/>
                    <a:pt x="8384" y="40972"/>
                  </a:cubicBezTo>
                  <a:cubicBezTo>
                    <a:pt x="17387" y="40972"/>
                    <a:pt x="26357" y="40417"/>
                    <a:pt x="35230" y="39308"/>
                  </a:cubicBezTo>
                  <a:cubicBezTo>
                    <a:pt x="36861" y="38134"/>
                    <a:pt x="38492" y="36959"/>
                    <a:pt x="40123" y="35687"/>
                  </a:cubicBezTo>
                  <a:cubicBezTo>
                    <a:pt x="54573" y="24694"/>
                    <a:pt x="66088" y="12266"/>
                    <a:pt x="751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8" name="Google Shape;6718;p122"/>
            <p:cNvSpPr/>
            <p:nvPr/>
          </p:nvSpPr>
          <p:spPr>
            <a:xfrm>
              <a:off x="5963725" y="1726400"/>
              <a:ext cx="372700" cy="532550"/>
            </a:xfrm>
            <a:custGeom>
              <a:avLst/>
              <a:gdLst/>
              <a:ahLst/>
              <a:cxnLst/>
              <a:rect l="l" t="t" r="r" b="b"/>
              <a:pathLst>
                <a:path w="14908" h="21302" extrusionOk="0">
                  <a:moveTo>
                    <a:pt x="7731" y="0"/>
                  </a:moveTo>
                  <a:cubicBezTo>
                    <a:pt x="6035" y="5807"/>
                    <a:pt x="3523" y="13113"/>
                    <a:pt x="0" y="21301"/>
                  </a:cubicBezTo>
                  <a:cubicBezTo>
                    <a:pt x="4958" y="21073"/>
                    <a:pt x="9949" y="20714"/>
                    <a:pt x="14907" y="20257"/>
                  </a:cubicBezTo>
                  <a:cubicBezTo>
                    <a:pt x="13211" y="13211"/>
                    <a:pt x="10797" y="6426"/>
                    <a:pt x="77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9" name="Google Shape;6719;p122"/>
            <p:cNvSpPr/>
            <p:nvPr/>
          </p:nvSpPr>
          <p:spPr>
            <a:xfrm>
              <a:off x="3003450" y="1544550"/>
              <a:ext cx="439600" cy="319700"/>
            </a:xfrm>
            <a:custGeom>
              <a:avLst/>
              <a:gdLst/>
              <a:ahLst/>
              <a:cxnLst/>
              <a:rect l="l" t="t" r="r" b="b"/>
              <a:pathLst>
                <a:path w="17584" h="12788" extrusionOk="0">
                  <a:moveTo>
                    <a:pt x="1" y="0"/>
                  </a:moveTo>
                  <a:lnTo>
                    <a:pt x="1534" y="9558"/>
                  </a:lnTo>
                  <a:cubicBezTo>
                    <a:pt x="4437" y="10667"/>
                    <a:pt x="7373" y="11776"/>
                    <a:pt x="10341" y="12787"/>
                  </a:cubicBezTo>
                  <a:lnTo>
                    <a:pt x="17583" y="60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0" name="Google Shape;6720;p122"/>
            <p:cNvSpPr/>
            <p:nvPr/>
          </p:nvSpPr>
          <p:spPr>
            <a:xfrm>
              <a:off x="2486425" y="839125"/>
              <a:ext cx="420025" cy="343350"/>
            </a:xfrm>
            <a:custGeom>
              <a:avLst/>
              <a:gdLst/>
              <a:ahLst/>
              <a:cxnLst/>
              <a:rect l="l" t="t" r="r" b="b"/>
              <a:pathLst>
                <a:path w="16801" h="13734" extrusionOk="0">
                  <a:moveTo>
                    <a:pt x="7764" y="1"/>
                  </a:moveTo>
                  <a:lnTo>
                    <a:pt x="1" y="5807"/>
                  </a:lnTo>
                  <a:lnTo>
                    <a:pt x="16800" y="13734"/>
                  </a:lnTo>
                  <a:lnTo>
                    <a:pt x="16344" y="4209"/>
                  </a:lnTo>
                  <a:cubicBezTo>
                    <a:pt x="15137" y="3654"/>
                    <a:pt x="13962" y="3100"/>
                    <a:pt x="12853" y="2545"/>
                  </a:cubicBezTo>
                  <a:cubicBezTo>
                    <a:pt x="11157" y="1730"/>
                    <a:pt x="9461" y="882"/>
                    <a:pt x="77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1" name="Google Shape;6721;p122"/>
            <p:cNvSpPr/>
            <p:nvPr/>
          </p:nvSpPr>
          <p:spPr>
            <a:xfrm>
              <a:off x="1911500" y="763300"/>
              <a:ext cx="4384150" cy="1350475"/>
            </a:xfrm>
            <a:custGeom>
              <a:avLst/>
              <a:gdLst/>
              <a:ahLst/>
              <a:cxnLst/>
              <a:rect l="l" t="t" r="r" b="b"/>
              <a:pathLst>
                <a:path w="175366" h="54019" extrusionOk="0">
                  <a:moveTo>
                    <a:pt x="12755" y="0"/>
                  </a:moveTo>
                  <a:cubicBezTo>
                    <a:pt x="8189" y="3425"/>
                    <a:pt x="3948" y="7209"/>
                    <a:pt x="1" y="11352"/>
                  </a:cubicBezTo>
                  <a:cubicBezTo>
                    <a:pt x="7373" y="15951"/>
                    <a:pt x="15822" y="20779"/>
                    <a:pt x="25379" y="25444"/>
                  </a:cubicBezTo>
                  <a:cubicBezTo>
                    <a:pt x="47724" y="36404"/>
                    <a:pt x="71373" y="44298"/>
                    <a:pt x="95675" y="48995"/>
                  </a:cubicBezTo>
                  <a:cubicBezTo>
                    <a:pt x="113094" y="52322"/>
                    <a:pt x="130872" y="54019"/>
                    <a:pt x="148845" y="54019"/>
                  </a:cubicBezTo>
                  <a:cubicBezTo>
                    <a:pt x="157653" y="54019"/>
                    <a:pt x="166493" y="53595"/>
                    <a:pt x="175365" y="52779"/>
                  </a:cubicBezTo>
                  <a:cubicBezTo>
                    <a:pt x="173702" y="47299"/>
                    <a:pt x="171581" y="42015"/>
                    <a:pt x="169070" y="36959"/>
                  </a:cubicBezTo>
                  <a:cubicBezTo>
                    <a:pt x="162306" y="37448"/>
                    <a:pt x="155701" y="37678"/>
                    <a:pt x="149261" y="37678"/>
                  </a:cubicBezTo>
                  <a:cubicBezTo>
                    <a:pt x="99523" y="37678"/>
                    <a:pt x="59688" y="24001"/>
                    <a:pt x="33175" y="11091"/>
                  </a:cubicBezTo>
                  <a:cubicBezTo>
                    <a:pt x="25640" y="7438"/>
                    <a:pt x="18823" y="3686"/>
                    <a:pt x="127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2" name="Google Shape;6722;p122"/>
            <p:cNvSpPr/>
            <p:nvPr/>
          </p:nvSpPr>
          <p:spPr>
            <a:xfrm>
              <a:off x="4564325" y="4070425"/>
              <a:ext cx="1160475" cy="1230325"/>
            </a:xfrm>
            <a:custGeom>
              <a:avLst/>
              <a:gdLst/>
              <a:ahLst/>
              <a:cxnLst/>
              <a:rect l="l" t="t" r="r" b="b"/>
              <a:pathLst>
                <a:path w="46419" h="49213" extrusionOk="0">
                  <a:moveTo>
                    <a:pt x="6288" y="0"/>
                  </a:moveTo>
                  <a:cubicBezTo>
                    <a:pt x="5338" y="0"/>
                    <a:pt x="4384" y="29"/>
                    <a:pt x="3425" y="87"/>
                  </a:cubicBezTo>
                  <a:cubicBezTo>
                    <a:pt x="0" y="12645"/>
                    <a:pt x="1925" y="25693"/>
                    <a:pt x="9949" y="35544"/>
                  </a:cubicBezTo>
                  <a:cubicBezTo>
                    <a:pt x="17289" y="44580"/>
                    <a:pt x="28314" y="49147"/>
                    <a:pt x="40090" y="49212"/>
                  </a:cubicBezTo>
                  <a:cubicBezTo>
                    <a:pt x="40113" y="49212"/>
                    <a:pt x="40135" y="49213"/>
                    <a:pt x="40157" y="49213"/>
                  </a:cubicBezTo>
                  <a:cubicBezTo>
                    <a:pt x="42053" y="49213"/>
                    <a:pt x="43683" y="47853"/>
                    <a:pt x="44070" y="45983"/>
                  </a:cubicBezTo>
                  <a:cubicBezTo>
                    <a:pt x="46418" y="34435"/>
                    <a:pt x="44168" y="22725"/>
                    <a:pt x="36828" y="13689"/>
                  </a:cubicBezTo>
                  <a:cubicBezTo>
                    <a:pt x="29394" y="4563"/>
                    <a:pt x="18238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3" name="Google Shape;6723;p122"/>
            <p:cNvSpPr/>
            <p:nvPr/>
          </p:nvSpPr>
          <p:spPr>
            <a:xfrm>
              <a:off x="4564325" y="4070400"/>
              <a:ext cx="650800" cy="1170000"/>
            </a:xfrm>
            <a:custGeom>
              <a:avLst/>
              <a:gdLst/>
              <a:ahLst/>
              <a:cxnLst/>
              <a:rect l="l" t="t" r="r" b="b"/>
              <a:pathLst>
                <a:path w="26032" h="46800" extrusionOk="0">
                  <a:moveTo>
                    <a:pt x="6301" y="0"/>
                  </a:moveTo>
                  <a:cubicBezTo>
                    <a:pt x="5348" y="0"/>
                    <a:pt x="4389" y="29"/>
                    <a:pt x="3425" y="88"/>
                  </a:cubicBezTo>
                  <a:cubicBezTo>
                    <a:pt x="0" y="12646"/>
                    <a:pt x="1925" y="25694"/>
                    <a:pt x="9949" y="35545"/>
                  </a:cubicBezTo>
                  <a:cubicBezTo>
                    <a:pt x="14223" y="40830"/>
                    <a:pt x="19801" y="44581"/>
                    <a:pt x="26031" y="46799"/>
                  </a:cubicBezTo>
                  <a:cubicBezTo>
                    <a:pt x="16995" y="27717"/>
                    <a:pt x="24694" y="4100"/>
                    <a:pt x="24694" y="4100"/>
                  </a:cubicBezTo>
                  <a:cubicBezTo>
                    <a:pt x="19114" y="1367"/>
                    <a:pt x="12838" y="0"/>
                    <a:pt x="6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4" name="Google Shape;6724;p122"/>
            <p:cNvSpPr/>
            <p:nvPr/>
          </p:nvSpPr>
          <p:spPr>
            <a:xfrm>
              <a:off x="4584700" y="4021750"/>
              <a:ext cx="770675" cy="856575"/>
            </a:xfrm>
            <a:custGeom>
              <a:avLst/>
              <a:gdLst/>
              <a:ahLst/>
              <a:cxnLst/>
              <a:rect l="l" t="t" r="r" b="b"/>
              <a:pathLst>
                <a:path w="30827" h="34263" extrusionOk="0">
                  <a:moveTo>
                    <a:pt x="3466" y="0"/>
                  </a:moveTo>
                  <a:cubicBezTo>
                    <a:pt x="2787" y="0"/>
                    <a:pt x="2102" y="228"/>
                    <a:pt x="1534" y="696"/>
                  </a:cubicBezTo>
                  <a:cubicBezTo>
                    <a:pt x="197" y="1740"/>
                    <a:pt x="1" y="3697"/>
                    <a:pt x="1077" y="5002"/>
                  </a:cubicBezTo>
                  <a:lnTo>
                    <a:pt x="14843" y="21899"/>
                  </a:lnTo>
                  <a:cubicBezTo>
                    <a:pt x="16278" y="23693"/>
                    <a:pt x="16017" y="26335"/>
                    <a:pt x="14223" y="27771"/>
                  </a:cubicBezTo>
                  <a:cubicBezTo>
                    <a:pt x="12918" y="28847"/>
                    <a:pt x="12723" y="30772"/>
                    <a:pt x="13766" y="32076"/>
                  </a:cubicBezTo>
                  <a:cubicBezTo>
                    <a:pt x="14386" y="32827"/>
                    <a:pt x="15267" y="33218"/>
                    <a:pt x="16148" y="33218"/>
                  </a:cubicBezTo>
                  <a:cubicBezTo>
                    <a:pt x="16833" y="33218"/>
                    <a:pt x="17518" y="32990"/>
                    <a:pt x="18072" y="32533"/>
                  </a:cubicBezTo>
                  <a:cubicBezTo>
                    <a:pt x="19247" y="31587"/>
                    <a:pt x="20127" y="30446"/>
                    <a:pt x="20747" y="29173"/>
                  </a:cubicBezTo>
                  <a:lnTo>
                    <a:pt x="23976" y="33120"/>
                  </a:lnTo>
                  <a:cubicBezTo>
                    <a:pt x="24564" y="33871"/>
                    <a:pt x="25444" y="34262"/>
                    <a:pt x="26325" y="34262"/>
                  </a:cubicBezTo>
                  <a:cubicBezTo>
                    <a:pt x="27010" y="34262"/>
                    <a:pt x="27695" y="34034"/>
                    <a:pt x="28250" y="33577"/>
                  </a:cubicBezTo>
                  <a:cubicBezTo>
                    <a:pt x="29587" y="32501"/>
                    <a:pt x="29783" y="30576"/>
                    <a:pt x="28706" y="29271"/>
                  </a:cubicBezTo>
                  <a:lnTo>
                    <a:pt x="25510" y="25324"/>
                  </a:lnTo>
                  <a:cubicBezTo>
                    <a:pt x="26880" y="24965"/>
                    <a:pt x="28184" y="24313"/>
                    <a:pt x="29326" y="23367"/>
                  </a:cubicBezTo>
                  <a:cubicBezTo>
                    <a:pt x="30631" y="22323"/>
                    <a:pt x="30827" y="20399"/>
                    <a:pt x="29750" y="19094"/>
                  </a:cubicBezTo>
                  <a:cubicBezTo>
                    <a:pt x="29139" y="18335"/>
                    <a:pt x="28256" y="17944"/>
                    <a:pt x="27367" y="17944"/>
                  </a:cubicBezTo>
                  <a:cubicBezTo>
                    <a:pt x="26690" y="17944"/>
                    <a:pt x="26009" y="18171"/>
                    <a:pt x="25444" y="18637"/>
                  </a:cubicBezTo>
                  <a:cubicBezTo>
                    <a:pt x="24719" y="19251"/>
                    <a:pt x="23802" y="19579"/>
                    <a:pt x="22858" y="19579"/>
                  </a:cubicBezTo>
                  <a:cubicBezTo>
                    <a:pt x="22698" y="19579"/>
                    <a:pt x="22538" y="19569"/>
                    <a:pt x="22378" y="19550"/>
                  </a:cubicBezTo>
                  <a:cubicBezTo>
                    <a:pt x="21269" y="19453"/>
                    <a:pt x="20290" y="18898"/>
                    <a:pt x="19573" y="18050"/>
                  </a:cubicBezTo>
                  <a:cubicBezTo>
                    <a:pt x="19573" y="18017"/>
                    <a:pt x="19573" y="18017"/>
                    <a:pt x="19573" y="18017"/>
                  </a:cubicBezTo>
                  <a:lnTo>
                    <a:pt x="5807" y="1120"/>
                  </a:lnTo>
                  <a:cubicBezTo>
                    <a:pt x="5218" y="383"/>
                    <a:pt x="4347" y="0"/>
                    <a:pt x="34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5" name="Google Shape;6725;p122"/>
            <p:cNvSpPr/>
            <p:nvPr/>
          </p:nvSpPr>
          <p:spPr>
            <a:xfrm>
              <a:off x="1854425" y="3298675"/>
              <a:ext cx="420000" cy="332750"/>
            </a:xfrm>
            <a:custGeom>
              <a:avLst/>
              <a:gdLst/>
              <a:ahLst/>
              <a:cxnLst/>
              <a:rect l="l" t="t" r="r" b="b"/>
              <a:pathLst>
                <a:path w="16800" h="13310" extrusionOk="0">
                  <a:moveTo>
                    <a:pt x="7210" y="0"/>
                  </a:moveTo>
                  <a:lnTo>
                    <a:pt x="1" y="5383"/>
                  </a:lnTo>
                  <a:lnTo>
                    <a:pt x="16800" y="13309"/>
                  </a:lnTo>
                  <a:lnTo>
                    <a:pt x="16311" y="3523"/>
                  </a:lnTo>
                  <a:cubicBezTo>
                    <a:pt x="13277" y="2414"/>
                    <a:pt x="10243" y="1240"/>
                    <a:pt x="72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6" name="Google Shape;6726;p122"/>
            <p:cNvSpPr/>
            <p:nvPr/>
          </p:nvSpPr>
          <p:spPr>
            <a:xfrm>
              <a:off x="1200400" y="3068700"/>
              <a:ext cx="5170275" cy="1217700"/>
            </a:xfrm>
            <a:custGeom>
              <a:avLst/>
              <a:gdLst/>
              <a:ahLst/>
              <a:cxnLst/>
              <a:rect l="l" t="t" r="r" b="b"/>
              <a:pathLst>
                <a:path w="206811" h="48708" extrusionOk="0">
                  <a:moveTo>
                    <a:pt x="0" y="1"/>
                  </a:moveTo>
                  <a:lnTo>
                    <a:pt x="0" y="1"/>
                  </a:lnTo>
                  <a:cubicBezTo>
                    <a:pt x="588" y="7046"/>
                    <a:pt x="1860" y="13864"/>
                    <a:pt x="3784" y="20421"/>
                  </a:cubicBezTo>
                  <a:cubicBezTo>
                    <a:pt x="30728" y="33925"/>
                    <a:pt x="57803" y="42667"/>
                    <a:pt x="84584" y="46484"/>
                  </a:cubicBezTo>
                  <a:cubicBezTo>
                    <a:pt x="89933" y="47234"/>
                    <a:pt x="95250" y="47821"/>
                    <a:pt x="100567" y="48180"/>
                  </a:cubicBezTo>
                  <a:cubicBezTo>
                    <a:pt x="105627" y="48531"/>
                    <a:pt x="110672" y="48707"/>
                    <a:pt x="115695" y="48707"/>
                  </a:cubicBezTo>
                  <a:cubicBezTo>
                    <a:pt x="131660" y="48707"/>
                    <a:pt x="147415" y="46933"/>
                    <a:pt x="162774" y="43385"/>
                  </a:cubicBezTo>
                  <a:cubicBezTo>
                    <a:pt x="177616" y="39960"/>
                    <a:pt x="190337" y="35263"/>
                    <a:pt x="200678" y="30598"/>
                  </a:cubicBezTo>
                  <a:cubicBezTo>
                    <a:pt x="203451" y="23780"/>
                    <a:pt x="205538" y="16637"/>
                    <a:pt x="206810" y="9199"/>
                  </a:cubicBezTo>
                  <a:lnTo>
                    <a:pt x="206810" y="9199"/>
                  </a:lnTo>
                  <a:cubicBezTo>
                    <a:pt x="196111" y="15234"/>
                    <a:pt x="179899" y="22671"/>
                    <a:pt x="159120" y="27499"/>
                  </a:cubicBezTo>
                  <a:cubicBezTo>
                    <a:pt x="147047" y="30290"/>
                    <a:pt x="132616" y="32318"/>
                    <a:pt x="116176" y="32318"/>
                  </a:cubicBezTo>
                  <a:cubicBezTo>
                    <a:pt x="84198" y="32318"/>
                    <a:pt x="44618" y="24647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7" name="Google Shape;6727;p122"/>
            <p:cNvSpPr/>
            <p:nvPr/>
          </p:nvSpPr>
          <p:spPr>
            <a:xfrm>
              <a:off x="3791225" y="1597550"/>
              <a:ext cx="1855275" cy="491775"/>
            </a:xfrm>
            <a:custGeom>
              <a:avLst/>
              <a:gdLst/>
              <a:ahLst/>
              <a:cxnLst/>
              <a:rect l="l" t="t" r="r" b="b"/>
              <a:pathLst>
                <a:path w="74211" h="19671" extrusionOk="0">
                  <a:moveTo>
                    <a:pt x="26129" y="0"/>
                  </a:moveTo>
                  <a:cubicBezTo>
                    <a:pt x="17583" y="4208"/>
                    <a:pt x="8841" y="7829"/>
                    <a:pt x="1" y="10863"/>
                  </a:cubicBezTo>
                  <a:cubicBezTo>
                    <a:pt x="6753" y="12689"/>
                    <a:pt x="13603" y="14288"/>
                    <a:pt x="20486" y="15625"/>
                  </a:cubicBezTo>
                  <a:cubicBezTo>
                    <a:pt x="30239" y="17485"/>
                    <a:pt x="40091" y="18822"/>
                    <a:pt x="50040" y="19670"/>
                  </a:cubicBezTo>
                  <a:cubicBezTo>
                    <a:pt x="59238" y="14516"/>
                    <a:pt x="67328" y="9264"/>
                    <a:pt x="74211" y="4306"/>
                  </a:cubicBezTo>
                  <a:cubicBezTo>
                    <a:pt x="56955" y="4306"/>
                    <a:pt x="40873" y="2675"/>
                    <a:pt x="261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8" name="Google Shape;6728;p122"/>
            <p:cNvSpPr/>
            <p:nvPr/>
          </p:nvSpPr>
          <p:spPr>
            <a:xfrm>
              <a:off x="2378800" y="2619375"/>
              <a:ext cx="462400" cy="231625"/>
            </a:xfrm>
            <a:custGeom>
              <a:avLst/>
              <a:gdLst/>
              <a:ahLst/>
              <a:cxnLst/>
              <a:rect l="l" t="t" r="r" b="b"/>
              <a:pathLst>
                <a:path w="18496" h="9265" extrusionOk="0">
                  <a:moveTo>
                    <a:pt x="18496" y="0"/>
                  </a:moveTo>
                  <a:lnTo>
                    <a:pt x="0" y="1794"/>
                  </a:lnTo>
                  <a:lnTo>
                    <a:pt x="4926" y="9264"/>
                  </a:lnTo>
                  <a:cubicBezTo>
                    <a:pt x="8318" y="9036"/>
                    <a:pt x="11678" y="8710"/>
                    <a:pt x="15038" y="8318"/>
                  </a:cubicBezTo>
                  <a:lnTo>
                    <a:pt x="1849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9" name="Google Shape;6729;p122"/>
            <p:cNvSpPr/>
            <p:nvPr/>
          </p:nvSpPr>
          <p:spPr>
            <a:xfrm>
              <a:off x="4102750" y="2136600"/>
              <a:ext cx="433875" cy="314800"/>
            </a:xfrm>
            <a:custGeom>
              <a:avLst/>
              <a:gdLst/>
              <a:ahLst/>
              <a:cxnLst/>
              <a:rect l="l" t="t" r="r" b="b"/>
              <a:pathLst>
                <a:path w="17355" h="12592" extrusionOk="0">
                  <a:moveTo>
                    <a:pt x="17354" y="0"/>
                  </a:moveTo>
                  <a:lnTo>
                    <a:pt x="1" y="6654"/>
                  </a:lnTo>
                  <a:lnTo>
                    <a:pt x="6818" y="12591"/>
                  </a:lnTo>
                  <a:cubicBezTo>
                    <a:pt x="9982" y="11352"/>
                    <a:pt x="13146" y="10047"/>
                    <a:pt x="16278" y="8677"/>
                  </a:cubicBezTo>
                  <a:lnTo>
                    <a:pt x="173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0" name="Google Shape;6730;p122"/>
            <p:cNvSpPr/>
            <p:nvPr/>
          </p:nvSpPr>
          <p:spPr>
            <a:xfrm>
              <a:off x="1197125" y="998150"/>
              <a:ext cx="4709525" cy="1716650"/>
            </a:xfrm>
            <a:custGeom>
              <a:avLst/>
              <a:gdLst/>
              <a:ahLst/>
              <a:cxnLst/>
              <a:rect l="l" t="t" r="r" b="b"/>
              <a:pathLst>
                <a:path w="188381" h="68666" extrusionOk="0">
                  <a:moveTo>
                    <a:pt x="177747" y="1"/>
                  </a:moveTo>
                  <a:cubicBezTo>
                    <a:pt x="168450" y="7862"/>
                    <a:pt x="154195" y="18431"/>
                    <a:pt x="135536" y="27989"/>
                  </a:cubicBezTo>
                  <a:cubicBezTo>
                    <a:pt x="103668" y="44262"/>
                    <a:pt x="69802" y="52429"/>
                    <a:pt x="34388" y="52429"/>
                  </a:cubicBezTo>
                  <a:cubicBezTo>
                    <a:pt x="23874" y="52429"/>
                    <a:pt x="13223" y="51709"/>
                    <a:pt x="2447" y="50268"/>
                  </a:cubicBezTo>
                  <a:cubicBezTo>
                    <a:pt x="1241" y="55487"/>
                    <a:pt x="425" y="60869"/>
                    <a:pt x="1" y="66382"/>
                  </a:cubicBezTo>
                  <a:cubicBezTo>
                    <a:pt x="11418" y="67915"/>
                    <a:pt x="22770" y="68666"/>
                    <a:pt x="33991" y="68666"/>
                  </a:cubicBezTo>
                  <a:cubicBezTo>
                    <a:pt x="47365" y="68666"/>
                    <a:pt x="60609" y="67589"/>
                    <a:pt x="73591" y="65436"/>
                  </a:cubicBezTo>
                  <a:cubicBezTo>
                    <a:pt x="97926" y="61359"/>
                    <a:pt x="121477" y="53563"/>
                    <a:pt x="143594" y="42178"/>
                  </a:cubicBezTo>
                  <a:cubicBezTo>
                    <a:pt x="163426" y="31968"/>
                    <a:pt x="178464" y="20812"/>
                    <a:pt x="188381" y="12396"/>
                  </a:cubicBezTo>
                  <a:cubicBezTo>
                    <a:pt x="185184" y="7993"/>
                    <a:pt x="181596" y="3817"/>
                    <a:pt x="1777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1" name="Google Shape;6731;p122"/>
            <p:cNvSpPr/>
            <p:nvPr/>
          </p:nvSpPr>
          <p:spPr>
            <a:xfrm>
              <a:off x="1197125" y="2229550"/>
              <a:ext cx="1864250" cy="485250"/>
            </a:xfrm>
            <a:custGeom>
              <a:avLst/>
              <a:gdLst/>
              <a:ahLst/>
              <a:cxnLst/>
              <a:rect l="l" t="t" r="r" b="b"/>
              <a:pathLst>
                <a:path w="74570" h="19410" extrusionOk="0">
                  <a:moveTo>
                    <a:pt x="71928" y="1"/>
                  </a:moveTo>
                  <a:lnTo>
                    <a:pt x="71928" y="1"/>
                  </a:lnTo>
                  <a:cubicBezTo>
                    <a:pt x="59618" y="2109"/>
                    <a:pt x="47094" y="3160"/>
                    <a:pt x="34370" y="3160"/>
                  </a:cubicBezTo>
                  <a:cubicBezTo>
                    <a:pt x="23862" y="3160"/>
                    <a:pt x="13218" y="2443"/>
                    <a:pt x="2447" y="1012"/>
                  </a:cubicBezTo>
                  <a:cubicBezTo>
                    <a:pt x="1241" y="6231"/>
                    <a:pt x="425" y="11613"/>
                    <a:pt x="1" y="17126"/>
                  </a:cubicBezTo>
                  <a:cubicBezTo>
                    <a:pt x="11418" y="18659"/>
                    <a:pt x="22770" y="19410"/>
                    <a:pt x="33991" y="19410"/>
                  </a:cubicBezTo>
                  <a:cubicBezTo>
                    <a:pt x="47365" y="19410"/>
                    <a:pt x="60609" y="18333"/>
                    <a:pt x="73591" y="16180"/>
                  </a:cubicBezTo>
                  <a:cubicBezTo>
                    <a:pt x="73918" y="16115"/>
                    <a:pt x="74244" y="16050"/>
                    <a:pt x="74570" y="15984"/>
                  </a:cubicBezTo>
                  <a:cubicBezTo>
                    <a:pt x="70721" y="15821"/>
                    <a:pt x="67394" y="13016"/>
                    <a:pt x="66741" y="9069"/>
                  </a:cubicBezTo>
                  <a:cubicBezTo>
                    <a:pt x="66121" y="5122"/>
                    <a:pt x="68340" y="1403"/>
                    <a:pt x="71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2" name="Google Shape;6732;p122"/>
            <p:cNvSpPr/>
            <p:nvPr/>
          </p:nvSpPr>
          <p:spPr>
            <a:xfrm>
              <a:off x="1200400" y="3068700"/>
              <a:ext cx="2558225" cy="1206950"/>
            </a:xfrm>
            <a:custGeom>
              <a:avLst/>
              <a:gdLst/>
              <a:ahLst/>
              <a:cxnLst/>
              <a:rect l="l" t="t" r="r" b="b"/>
              <a:pathLst>
                <a:path w="102329" h="48278" extrusionOk="0">
                  <a:moveTo>
                    <a:pt x="0" y="1"/>
                  </a:moveTo>
                  <a:lnTo>
                    <a:pt x="0" y="1"/>
                  </a:lnTo>
                  <a:cubicBezTo>
                    <a:pt x="588" y="7046"/>
                    <a:pt x="1860" y="13864"/>
                    <a:pt x="3784" y="20421"/>
                  </a:cubicBezTo>
                  <a:cubicBezTo>
                    <a:pt x="30728" y="33925"/>
                    <a:pt x="57803" y="42667"/>
                    <a:pt x="84584" y="46484"/>
                  </a:cubicBezTo>
                  <a:cubicBezTo>
                    <a:pt x="89933" y="47234"/>
                    <a:pt x="95250" y="47821"/>
                    <a:pt x="100567" y="48180"/>
                  </a:cubicBezTo>
                  <a:cubicBezTo>
                    <a:pt x="101024" y="48213"/>
                    <a:pt x="101448" y="48245"/>
                    <a:pt x="101905" y="48278"/>
                  </a:cubicBezTo>
                  <a:cubicBezTo>
                    <a:pt x="98023" y="47691"/>
                    <a:pt x="94989" y="44396"/>
                    <a:pt x="94859" y="40351"/>
                  </a:cubicBezTo>
                  <a:cubicBezTo>
                    <a:pt x="94696" y="35948"/>
                    <a:pt x="97991" y="32262"/>
                    <a:pt x="102329" y="31838"/>
                  </a:cubicBezTo>
                  <a:cubicBezTo>
                    <a:pt x="73036" y="29848"/>
                    <a:pt x="38361" y="21203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733" name="Google Shape;6733;p122"/>
          <p:cNvGrpSpPr/>
          <p:nvPr/>
        </p:nvGrpSpPr>
        <p:grpSpPr>
          <a:xfrm>
            <a:off x="3903418" y="1083587"/>
            <a:ext cx="520876" cy="520876"/>
            <a:chOff x="1190625" y="238125"/>
            <a:chExt cx="5219200" cy="5219200"/>
          </a:xfrm>
        </p:grpSpPr>
        <p:sp>
          <p:nvSpPr>
            <p:cNvPr id="6734" name="Google Shape;6734;p122"/>
            <p:cNvSpPr/>
            <p:nvPr/>
          </p:nvSpPr>
          <p:spPr>
            <a:xfrm>
              <a:off x="1190625" y="238125"/>
              <a:ext cx="5135200" cy="5219200"/>
            </a:xfrm>
            <a:custGeom>
              <a:avLst/>
              <a:gdLst/>
              <a:ahLst/>
              <a:cxnLst/>
              <a:rect l="l" t="t" r="r" b="b"/>
              <a:pathLst>
                <a:path w="205408" h="208768" extrusionOk="0">
                  <a:moveTo>
                    <a:pt x="104384" y="0"/>
                  </a:moveTo>
                  <a:cubicBezTo>
                    <a:pt x="88693" y="0"/>
                    <a:pt x="73786" y="3490"/>
                    <a:pt x="60412" y="9688"/>
                  </a:cubicBezTo>
                  <a:lnTo>
                    <a:pt x="130" y="98936"/>
                  </a:lnTo>
                  <a:cubicBezTo>
                    <a:pt x="33" y="100730"/>
                    <a:pt x="0" y="102557"/>
                    <a:pt x="0" y="104384"/>
                  </a:cubicBezTo>
                  <a:cubicBezTo>
                    <a:pt x="0" y="123629"/>
                    <a:pt x="5219" y="141635"/>
                    <a:pt x="14288" y="157097"/>
                  </a:cubicBezTo>
                  <a:lnTo>
                    <a:pt x="17517" y="157097"/>
                  </a:lnTo>
                  <a:lnTo>
                    <a:pt x="18822" y="164176"/>
                  </a:lnTo>
                  <a:cubicBezTo>
                    <a:pt x="23878" y="171385"/>
                    <a:pt x="29815" y="177941"/>
                    <a:pt x="36502" y="183682"/>
                  </a:cubicBezTo>
                  <a:lnTo>
                    <a:pt x="40579" y="183682"/>
                  </a:lnTo>
                  <a:lnTo>
                    <a:pt x="41753" y="187890"/>
                  </a:lnTo>
                  <a:cubicBezTo>
                    <a:pt x="47821" y="192457"/>
                    <a:pt x="54410" y="196372"/>
                    <a:pt x="61423" y="199536"/>
                  </a:cubicBezTo>
                  <a:lnTo>
                    <a:pt x="65240" y="199536"/>
                  </a:lnTo>
                  <a:lnTo>
                    <a:pt x="67132" y="201917"/>
                  </a:lnTo>
                  <a:cubicBezTo>
                    <a:pt x="73884" y="204494"/>
                    <a:pt x="80963" y="206386"/>
                    <a:pt x="88302" y="207528"/>
                  </a:cubicBezTo>
                  <a:lnTo>
                    <a:pt x="92347" y="204885"/>
                  </a:lnTo>
                  <a:lnTo>
                    <a:pt x="94402" y="208278"/>
                  </a:lnTo>
                  <a:cubicBezTo>
                    <a:pt x="97696" y="208604"/>
                    <a:pt x="101024" y="208767"/>
                    <a:pt x="104384" y="208767"/>
                  </a:cubicBezTo>
                  <a:cubicBezTo>
                    <a:pt x="108689" y="208767"/>
                    <a:pt x="112897" y="208506"/>
                    <a:pt x="117073" y="207984"/>
                  </a:cubicBezTo>
                  <a:lnTo>
                    <a:pt x="121215" y="204396"/>
                  </a:lnTo>
                  <a:lnTo>
                    <a:pt x="123629" y="207006"/>
                  </a:lnTo>
                  <a:cubicBezTo>
                    <a:pt x="132208" y="205375"/>
                    <a:pt x="140429" y="202732"/>
                    <a:pt x="148159" y="199177"/>
                  </a:cubicBezTo>
                  <a:lnTo>
                    <a:pt x="152530" y="193207"/>
                  </a:lnTo>
                  <a:lnTo>
                    <a:pt x="155401" y="195458"/>
                  </a:lnTo>
                  <a:cubicBezTo>
                    <a:pt x="170276" y="187108"/>
                    <a:pt x="182900" y="175201"/>
                    <a:pt x="192164" y="160914"/>
                  </a:cubicBezTo>
                  <a:lnTo>
                    <a:pt x="205407" y="77961"/>
                  </a:lnTo>
                  <a:cubicBezTo>
                    <a:pt x="193697" y="33109"/>
                    <a:pt x="152922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5" name="Google Shape;6735;p122"/>
            <p:cNvSpPr/>
            <p:nvPr/>
          </p:nvSpPr>
          <p:spPr>
            <a:xfrm>
              <a:off x="3398150" y="2488875"/>
              <a:ext cx="884025" cy="2956200"/>
            </a:xfrm>
            <a:custGeom>
              <a:avLst/>
              <a:gdLst/>
              <a:ahLst/>
              <a:cxnLst/>
              <a:rect l="l" t="t" r="r" b="b"/>
              <a:pathLst>
                <a:path w="35361" h="118248" extrusionOk="0">
                  <a:moveTo>
                    <a:pt x="29424" y="1"/>
                  </a:moveTo>
                  <a:lnTo>
                    <a:pt x="1" y="117498"/>
                  </a:lnTo>
                  <a:cubicBezTo>
                    <a:pt x="2023" y="117824"/>
                    <a:pt x="4046" y="118052"/>
                    <a:pt x="6101" y="118248"/>
                  </a:cubicBezTo>
                  <a:lnTo>
                    <a:pt x="35361" y="1501"/>
                  </a:lnTo>
                  <a:lnTo>
                    <a:pt x="29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6" name="Google Shape;6736;p122"/>
            <p:cNvSpPr/>
            <p:nvPr/>
          </p:nvSpPr>
          <p:spPr>
            <a:xfrm>
              <a:off x="2726200" y="2488875"/>
              <a:ext cx="833450" cy="2797175"/>
            </a:xfrm>
            <a:custGeom>
              <a:avLst/>
              <a:gdLst/>
              <a:ahLst/>
              <a:cxnLst/>
              <a:rect l="l" t="t" r="r" b="b"/>
              <a:pathLst>
                <a:path w="33338" h="111887" extrusionOk="0">
                  <a:moveTo>
                    <a:pt x="27434" y="1"/>
                  </a:moveTo>
                  <a:lnTo>
                    <a:pt x="0" y="109506"/>
                  </a:lnTo>
                  <a:cubicBezTo>
                    <a:pt x="1860" y="110354"/>
                    <a:pt x="3784" y="111137"/>
                    <a:pt x="5709" y="111887"/>
                  </a:cubicBezTo>
                  <a:lnTo>
                    <a:pt x="33338" y="1501"/>
                  </a:lnTo>
                  <a:lnTo>
                    <a:pt x="274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7" name="Google Shape;6737;p122"/>
            <p:cNvSpPr/>
            <p:nvPr/>
          </p:nvSpPr>
          <p:spPr>
            <a:xfrm>
              <a:off x="4117425" y="2488875"/>
              <a:ext cx="886475" cy="2948875"/>
            </a:xfrm>
            <a:custGeom>
              <a:avLst/>
              <a:gdLst/>
              <a:ahLst/>
              <a:cxnLst/>
              <a:rect l="l" t="t" r="r" b="b"/>
              <a:pathLst>
                <a:path w="35459" h="117955" extrusionOk="0">
                  <a:moveTo>
                    <a:pt x="29554" y="1"/>
                  </a:moveTo>
                  <a:lnTo>
                    <a:pt x="1" y="117954"/>
                  </a:lnTo>
                  <a:cubicBezTo>
                    <a:pt x="2186" y="117693"/>
                    <a:pt x="4372" y="117367"/>
                    <a:pt x="6557" y="116976"/>
                  </a:cubicBezTo>
                  <a:lnTo>
                    <a:pt x="35458" y="1501"/>
                  </a:lnTo>
                  <a:lnTo>
                    <a:pt x="295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8" name="Google Shape;6738;p122"/>
            <p:cNvSpPr/>
            <p:nvPr/>
          </p:nvSpPr>
          <p:spPr>
            <a:xfrm>
              <a:off x="4894600" y="2488875"/>
              <a:ext cx="831825" cy="2728675"/>
            </a:xfrm>
            <a:custGeom>
              <a:avLst/>
              <a:gdLst/>
              <a:ahLst/>
              <a:cxnLst/>
              <a:rect l="l" t="t" r="r" b="b"/>
              <a:pathLst>
                <a:path w="33273" h="109147" extrusionOk="0">
                  <a:moveTo>
                    <a:pt x="27336" y="1"/>
                  </a:moveTo>
                  <a:lnTo>
                    <a:pt x="0" y="109147"/>
                  </a:lnTo>
                  <a:cubicBezTo>
                    <a:pt x="2480" y="108005"/>
                    <a:pt x="4861" y="106766"/>
                    <a:pt x="7242" y="105428"/>
                  </a:cubicBezTo>
                  <a:lnTo>
                    <a:pt x="33273" y="1501"/>
                  </a:lnTo>
                  <a:lnTo>
                    <a:pt x="273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9" name="Google Shape;6739;p122"/>
            <p:cNvSpPr/>
            <p:nvPr/>
          </p:nvSpPr>
          <p:spPr>
            <a:xfrm>
              <a:off x="2103150" y="2488875"/>
              <a:ext cx="734800" cy="2446525"/>
            </a:xfrm>
            <a:custGeom>
              <a:avLst/>
              <a:gdLst/>
              <a:ahLst/>
              <a:cxnLst/>
              <a:rect l="l" t="t" r="r" b="b"/>
              <a:pathLst>
                <a:path w="29392" h="97861" extrusionOk="0">
                  <a:moveTo>
                    <a:pt x="23454" y="1"/>
                  </a:moveTo>
                  <a:lnTo>
                    <a:pt x="1" y="93652"/>
                  </a:lnTo>
                  <a:cubicBezTo>
                    <a:pt x="1697" y="95120"/>
                    <a:pt x="3458" y="96523"/>
                    <a:pt x="5252" y="97860"/>
                  </a:cubicBezTo>
                  <a:lnTo>
                    <a:pt x="29391" y="1501"/>
                  </a:lnTo>
                  <a:lnTo>
                    <a:pt x="234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0" name="Google Shape;6740;p122"/>
            <p:cNvSpPr/>
            <p:nvPr/>
          </p:nvSpPr>
          <p:spPr>
            <a:xfrm>
              <a:off x="1547800" y="2488875"/>
              <a:ext cx="568425" cy="1853650"/>
            </a:xfrm>
            <a:custGeom>
              <a:avLst/>
              <a:gdLst/>
              <a:ahLst/>
              <a:cxnLst/>
              <a:rect l="l" t="t" r="r" b="b"/>
              <a:pathLst>
                <a:path w="22737" h="74146" extrusionOk="0">
                  <a:moveTo>
                    <a:pt x="16800" y="1"/>
                  </a:moveTo>
                  <a:lnTo>
                    <a:pt x="1" y="67067"/>
                  </a:lnTo>
                  <a:cubicBezTo>
                    <a:pt x="1403" y="69481"/>
                    <a:pt x="2936" y="71830"/>
                    <a:pt x="4535" y="74146"/>
                  </a:cubicBezTo>
                  <a:lnTo>
                    <a:pt x="22737" y="1501"/>
                  </a:lnTo>
                  <a:lnTo>
                    <a:pt x="1680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1" name="Google Shape;6741;p122"/>
            <p:cNvSpPr/>
            <p:nvPr/>
          </p:nvSpPr>
          <p:spPr>
            <a:xfrm>
              <a:off x="3147800" y="238125"/>
              <a:ext cx="3262025" cy="1352100"/>
            </a:xfrm>
            <a:custGeom>
              <a:avLst/>
              <a:gdLst/>
              <a:ahLst/>
              <a:cxnLst/>
              <a:rect l="l" t="t" r="r" b="b"/>
              <a:pathLst>
                <a:path w="130481" h="54084" extrusionOk="0">
                  <a:moveTo>
                    <a:pt x="66513" y="0"/>
                  </a:moveTo>
                  <a:cubicBezTo>
                    <a:pt x="53269" y="0"/>
                    <a:pt x="42504" y="10536"/>
                    <a:pt x="42080" y="23682"/>
                  </a:cubicBezTo>
                  <a:cubicBezTo>
                    <a:pt x="39678" y="22281"/>
                    <a:pt x="36875" y="21481"/>
                    <a:pt x="33890" y="21481"/>
                  </a:cubicBezTo>
                  <a:cubicBezTo>
                    <a:pt x="33470" y="21481"/>
                    <a:pt x="33047" y="21497"/>
                    <a:pt x="32621" y="21529"/>
                  </a:cubicBezTo>
                  <a:cubicBezTo>
                    <a:pt x="24563" y="22116"/>
                    <a:pt x="18105" y="28705"/>
                    <a:pt x="17615" y="36763"/>
                  </a:cubicBezTo>
                  <a:cubicBezTo>
                    <a:pt x="17518" y="38524"/>
                    <a:pt x="17681" y="40253"/>
                    <a:pt x="18105" y="41851"/>
                  </a:cubicBezTo>
                  <a:lnTo>
                    <a:pt x="6133" y="41851"/>
                  </a:lnTo>
                  <a:cubicBezTo>
                    <a:pt x="2741" y="41851"/>
                    <a:pt x="1" y="44591"/>
                    <a:pt x="1" y="47984"/>
                  </a:cubicBezTo>
                  <a:cubicBezTo>
                    <a:pt x="1" y="51344"/>
                    <a:pt x="2741" y="54084"/>
                    <a:pt x="6133" y="54084"/>
                  </a:cubicBezTo>
                  <a:lnTo>
                    <a:pt x="124380" y="54084"/>
                  </a:lnTo>
                  <a:cubicBezTo>
                    <a:pt x="127740" y="54084"/>
                    <a:pt x="130480" y="51344"/>
                    <a:pt x="130480" y="47984"/>
                  </a:cubicBezTo>
                  <a:cubicBezTo>
                    <a:pt x="130480" y="44591"/>
                    <a:pt x="127740" y="41851"/>
                    <a:pt x="124380" y="41851"/>
                  </a:cubicBezTo>
                  <a:lnTo>
                    <a:pt x="114953" y="41851"/>
                  </a:lnTo>
                  <a:cubicBezTo>
                    <a:pt x="115345" y="40253"/>
                    <a:pt x="115540" y="38524"/>
                    <a:pt x="115410" y="36763"/>
                  </a:cubicBezTo>
                  <a:cubicBezTo>
                    <a:pt x="114920" y="28705"/>
                    <a:pt x="108462" y="22116"/>
                    <a:pt x="100405" y="21529"/>
                  </a:cubicBezTo>
                  <a:cubicBezTo>
                    <a:pt x="99978" y="21497"/>
                    <a:pt x="99556" y="21481"/>
                    <a:pt x="99137" y="21481"/>
                  </a:cubicBezTo>
                  <a:cubicBezTo>
                    <a:pt x="96158" y="21481"/>
                    <a:pt x="93380" y="22281"/>
                    <a:pt x="90977" y="23682"/>
                  </a:cubicBezTo>
                  <a:cubicBezTo>
                    <a:pt x="90553" y="10536"/>
                    <a:pt x="79756" y="0"/>
                    <a:pt x="66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2" name="Google Shape;6742;p122"/>
            <p:cNvSpPr/>
            <p:nvPr/>
          </p:nvSpPr>
          <p:spPr>
            <a:xfrm>
              <a:off x="3147800" y="726600"/>
              <a:ext cx="2125225" cy="863625"/>
            </a:xfrm>
            <a:custGeom>
              <a:avLst/>
              <a:gdLst/>
              <a:ahLst/>
              <a:cxnLst/>
              <a:rect l="l" t="t" r="r" b="b"/>
              <a:pathLst>
                <a:path w="85009" h="34545" extrusionOk="0">
                  <a:moveTo>
                    <a:pt x="42570" y="0"/>
                  </a:moveTo>
                  <a:lnTo>
                    <a:pt x="42570" y="0"/>
                  </a:lnTo>
                  <a:cubicBezTo>
                    <a:pt x="42459" y="531"/>
                    <a:pt x="42367" y="1072"/>
                    <a:pt x="42294" y="1621"/>
                  </a:cubicBezTo>
                  <a:lnTo>
                    <a:pt x="42294" y="1621"/>
                  </a:lnTo>
                  <a:cubicBezTo>
                    <a:pt x="42371" y="1074"/>
                    <a:pt x="42465" y="535"/>
                    <a:pt x="42570" y="0"/>
                  </a:cubicBezTo>
                  <a:close/>
                  <a:moveTo>
                    <a:pt x="42294" y="1621"/>
                  </a:moveTo>
                  <a:cubicBezTo>
                    <a:pt x="42178" y="2443"/>
                    <a:pt x="42100" y="3281"/>
                    <a:pt x="42080" y="4143"/>
                  </a:cubicBezTo>
                  <a:cubicBezTo>
                    <a:pt x="39678" y="2742"/>
                    <a:pt x="36875" y="1942"/>
                    <a:pt x="33890" y="1942"/>
                  </a:cubicBezTo>
                  <a:cubicBezTo>
                    <a:pt x="33470" y="1942"/>
                    <a:pt x="33047" y="1958"/>
                    <a:pt x="32621" y="1990"/>
                  </a:cubicBezTo>
                  <a:cubicBezTo>
                    <a:pt x="24563" y="2577"/>
                    <a:pt x="18105" y="9166"/>
                    <a:pt x="17615" y="17224"/>
                  </a:cubicBezTo>
                  <a:cubicBezTo>
                    <a:pt x="17518" y="18985"/>
                    <a:pt x="17681" y="20714"/>
                    <a:pt x="18105" y="22312"/>
                  </a:cubicBezTo>
                  <a:lnTo>
                    <a:pt x="6133" y="22312"/>
                  </a:lnTo>
                  <a:cubicBezTo>
                    <a:pt x="2741" y="22312"/>
                    <a:pt x="1" y="25052"/>
                    <a:pt x="1" y="28445"/>
                  </a:cubicBezTo>
                  <a:cubicBezTo>
                    <a:pt x="1" y="31805"/>
                    <a:pt x="2741" y="34545"/>
                    <a:pt x="6133" y="34545"/>
                  </a:cubicBezTo>
                  <a:lnTo>
                    <a:pt x="85008" y="34545"/>
                  </a:lnTo>
                  <a:cubicBezTo>
                    <a:pt x="80050" y="34545"/>
                    <a:pt x="75646" y="32163"/>
                    <a:pt x="72873" y="28477"/>
                  </a:cubicBezTo>
                  <a:cubicBezTo>
                    <a:pt x="70851" y="29032"/>
                    <a:pt x="68731" y="29326"/>
                    <a:pt x="66513" y="29326"/>
                  </a:cubicBezTo>
                  <a:cubicBezTo>
                    <a:pt x="53008" y="29326"/>
                    <a:pt x="42080" y="18398"/>
                    <a:pt x="42080" y="4893"/>
                  </a:cubicBezTo>
                  <a:cubicBezTo>
                    <a:pt x="42080" y="3793"/>
                    <a:pt x="42152" y="2693"/>
                    <a:pt x="42294" y="16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3" name="Google Shape;6743;p122"/>
            <p:cNvSpPr/>
            <p:nvPr/>
          </p:nvSpPr>
          <p:spPr>
            <a:xfrm>
              <a:off x="2670750" y="1819350"/>
              <a:ext cx="3739075" cy="2441625"/>
            </a:xfrm>
            <a:custGeom>
              <a:avLst/>
              <a:gdLst/>
              <a:ahLst/>
              <a:cxnLst/>
              <a:rect l="l" t="t" r="r" b="b"/>
              <a:pathLst>
                <a:path w="149563" h="97665" extrusionOk="0">
                  <a:moveTo>
                    <a:pt x="94565" y="1"/>
                  </a:moveTo>
                  <a:cubicBezTo>
                    <a:pt x="71307" y="1"/>
                    <a:pt x="52453" y="18855"/>
                    <a:pt x="52453" y="42113"/>
                  </a:cubicBezTo>
                  <a:cubicBezTo>
                    <a:pt x="52453" y="43287"/>
                    <a:pt x="52518" y="44462"/>
                    <a:pt x="52616" y="45636"/>
                  </a:cubicBezTo>
                  <a:cubicBezTo>
                    <a:pt x="51670" y="45506"/>
                    <a:pt x="50691" y="45473"/>
                    <a:pt x="49713" y="45473"/>
                  </a:cubicBezTo>
                  <a:cubicBezTo>
                    <a:pt x="35295" y="45473"/>
                    <a:pt x="23617" y="57151"/>
                    <a:pt x="23617" y="71569"/>
                  </a:cubicBezTo>
                  <a:cubicBezTo>
                    <a:pt x="23617" y="76658"/>
                    <a:pt x="25085" y="81420"/>
                    <a:pt x="27596" y="85432"/>
                  </a:cubicBezTo>
                  <a:lnTo>
                    <a:pt x="6100" y="85432"/>
                  </a:lnTo>
                  <a:cubicBezTo>
                    <a:pt x="2708" y="85432"/>
                    <a:pt x="0" y="88172"/>
                    <a:pt x="0" y="91532"/>
                  </a:cubicBezTo>
                  <a:cubicBezTo>
                    <a:pt x="0" y="94925"/>
                    <a:pt x="2708" y="97665"/>
                    <a:pt x="6100" y="97665"/>
                  </a:cubicBezTo>
                  <a:lnTo>
                    <a:pt x="132959" y="97665"/>
                  </a:lnTo>
                  <a:cubicBezTo>
                    <a:pt x="143462" y="81355"/>
                    <a:pt x="149562" y="61979"/>
                    <a:pt x="149562" y="41135"/>
                  </a:cubicBezTo>
                  <a:cubicBezTo>
                    <a:pt x="149562" y="32001"/>
                    <a:pt x="148388" y="23161"/>
                    <a:pt x="146202" y="14712"/>
                  </a:cubicBezTo>
                  <a:cubicBezTo>
                    <a:pt x="144115" y="14191"/>
                    <a:pt x="141962" y="13897"/>
                    <a:pt x="139744" y="13897"/>
                  </a:cubicBezTo>
                  <a:cubicBezTo>
                    <a:pt x="135568" y="13930"/>
                    <a:pt x="131621" y="14941"/>
                    <a:pt x="128098" y="16702"/>
                  </a:cubicBezTo>
                  <a:cubicBezTo>
                    <a:pt x="120433" y="6558"/>
                    <a:pt x="108265" y="1"/>
                    <a:pt x="945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4" name="Google Shape;6744;p122"/>
            <p:cNvSpPr/>
            <p:nvPr/>
          </p:nvSpPr>
          <p:spPr>
            <a:xfrm>
              <a:off x="2670750" y="2956175"/>
              <a:ext cx="2943950" cy="1304800"/>
            </a:xfrm>
            <a:custGeom>
              <a:avLst/>
              <a:gdLst/>
              <a:ahLst/>
              <a:cxnLst/>
              <a:rect l="l" t="t" r="r" b="b"/>
              <a:pathLst>
                <a:path w="117758" h="52192" extrusionOk="0">
                  <a:moveTo>
                    <a:pt x="49713" y="0"/>
                  </a:moveTo>
                  <a:cubicBezTo>
                    <a:pt x="35295" y="0"/>
                    <a:pt x="23617" y="11678"/>
                    <a:pt x="23617" y="26096"/>
                  </a:cubicBezTo>
                  <a:cubicBezTo>
                    <a:pt x="23617" y="31185"/>
                    <a:pt x="25085" y="35947"/>
                    <a:pt x="27596" y="39959"/>
                  </a:cubicBezTo>
                  <a:lnTo>
                    <a:pt x="6100" y="39959"/>
                  </a:lnTo>
                  <a:cubicBezTo>
                    <a:pt x="2708" y="39959"/>
                    <a:pt x="0" y="42699"/>
                    <a:pt x="0" y="46059"/>
                  </a:cubicBezTo>
                  <a:cubicBezTo>
                    <a:pt x="0" y="49452"/>
                    <a:pt x="2708" y="52192"/>
                    <a:pt x="6100" y="52192"/>
                  </a:cubicBezTo>
                  <a:lnTo>
                    <a:pt x="117758" y="52192"/>
                  </a:lnTo>
                  <a:cubicBezTo>
                    <a:pt x="108689" y="52192"/>
                    <a:pt x="100959" y="46549"/>
                    <a:pt x="97827" y="38589"/>
                  </a:cubicBezTo>
                  <a:cubicBezTo>
                    <a:pt x="96751" y="38687"/>
                    <a:pt x="95641" y="38720"/>
                    <a:pt x="94565" y="38720"/>
                  </a:cubicBezTo>
                  <a:cubicBezTo>
                    <a:pt x="72481" y="38720"/>
                    <a:pt x="54410" y="21757"/>
                    <a:pt x="52616" y="163"/>
                  </a:cubicBezTo>
                  <a:cubicBezTo>
                    <a:pt x="51670" y="33"/>
                    <a:pt x="50691" y="0"/>
                    <a:pt x="497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5" name="Google Shape;6745;p122"/>
            <p:cNvSpPr/>
            <p:nvPr/>
          </p:nvSpPr>
          <p:spPr>
            <a:xfrm>
              <a:off x="1193875" y="480325"/>
              <a:ext cx="3584950" cy="2231225"/>
            </a:xfrm>
            <a:custGeom>
              <a:avLst/>
              <a:gdLst/>
              <a:ahLst/>
              <a:cxnLst/>
              <a:rect l="l" t="t" r="r" b="b"/>
              <a:pathLst>
                <a:path w="143398" h="89249" extrusionOk="0">
                  <a:moveTo>
                    <a:pt x="60282" y="0"/>
                  </a:moveTo>
                  <a:cubicBezTo>
                    <a:pt x="26162" y="15853"/>
                    <a:pt x="2056" y="49648"/>
                    <a:pt x="0" y="89248"/>
                  </a:cubicBezTo>
                  <a:lnTo>
                    <a:pt x="137297" y="89248"/>
                  </a:lnTo>
                  <a:cubicBezTo>
                    <a:pt x="140657" y="89248"/>
                    <a:pt x="143397" y="86508"/>
                    <a:pt x="143397" y="83148"/>
                  </a:cubicBezTo>
                  <a:cubicBezTo>
                    <a:pt x="143397" y="79756"/>
                    <a:pt x="140657" y="77016"/>
                    <a:pt x="137297" y="77016"/>
                  </a:cubicBezTo>
                  <a:lnTo>
                    <a:pt x="125522" y="77016"/>
                  </a:lnTo>
                  <a:cubicBezTo>
                    <a:pt x="125848" y="75711"/>
                    <a:pt x="126011" y="74341"/>
                    <a:pt x="126011" y="72938"/>
                  </a:cubicBezTo>
                  <a:cubicBezTo>
                    <a:pt x="126011" y="63935"/>
                    <a:pt x="118737" y="56628"/>
                    <a:pt x="109701" y="56628"/>
                  </a:cubicBezTo>
                  <a:cubicBezTo>
                    <a:pt x="108820" y="56628"/>
                    <a:pt x="107940" y="56693"/>
                    <a:pt x="107091" y="56857"/>
                  </a:cubicBezTo>
                  <a:cubicBezTo>
                    <a:pt x="108918" y="53236"/>
                    <a:pt x="109864" y="49126"/>
                    <a:pt x="109701" y="44787"/>
                  </a:cubicBezTo>
                  <a:cubicBezTo>
                    <a:pt x="109147" y="32229"/>
                    <a:pt x="99034" y="22051"/>
                    <a:pt x="86541" y="21399"/>
                  </a:cubicBezTo>
                  <a:cubicBezTo>
                    <a:pt x="86132" y="21380"/>
                    <a:pt x="85726" y="21371"/>
                    <a:pt x="85323" y="21371"/>
                  </a:cubicBezTo>
                  <a:cubicBezTo>
                    <a:pt x="83599" y="21371"/>
                    <a:pt x="81923" y="21538"/>
                    <a:pt x="80311" y="21855"/>
                  </a:cubicBezTo>
                  <a:cubicBezTo>
                    <a:pt x="77016" y="12069"/>
                    <a:pt x="69677" y="4143"/>
                    <a:pt x="60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6" name="Google Shape;6746;p122"/>
            <p:cNvSpPr/>
            <p:nvPr/>
          </p:nvSpPr>
          <p:spPr>
            <a:xfrm>
              <a:off x="3201625" y="1026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7" name="Google Shape;6747;p122"/>
            <p:cNvSpPr/>
            <p:nvPr/>
          </p:nvSpPr>
          <p:spPr>
            <a:xfrm>
              <a:off x="1193875" y="480325"/>
              <a:ext cx="2007775" cy="2231225"/>
            </a:xfrm>
            <a:custGeom>
              <a:avLst/>
              <a:gdLst/>
              <a:ahLst/>
              <a:cxnLst/>
              <a:rect l="l" t="t" r="r" b="b"/>
              <a:pathLst>
                <a:path w="80311" h="89249" extrusionOk="0">
                  <a:moveTo>
                    <a:pt x="60282" y="0"/>
                  </a:moveTo>
                  <a:cubicBezTo>
                    <a:pt x="26162" y="15853"/>
                    <a:pt x="2056" y="49648"/>
                    <a:pt x="0" y="89248"/>
                  </a:cubicBezTo>
                  <a:lnTo>
                    <a:pt x="68665" y="89248"/>
                  </a:lnTo>
                  <a:cubicBezTo>
                    <a:pt x="59858" y="89248"/>
                    <a:pt x="52714" y="82104"/>
                    <a:pt x="52714" y="73297"/>
                  </a:cubicBezTo>
                  <a:cubicBezTo>
                    <a:pt x="52714" y="66088"/>
                    <a:pt x="57477" y="59988"/>
                    <a:pt x="64033" y="58031"/>
                  </a:cubicBezTo>
                  <a:cubicBezTo>
                    <a:pt x="61978" y="54443"/>
                    <a:pt x="60771" y="50267"/>
                    <a:pt x="60771" y="45831"/>
                  </a:cubicBezTo>
                  <a:cubicBezTo>
                    <a:pt x="60771" y="34023"/>
                    <a:pt x="69187" y="24139"/>
                    <a:pt x="80311" y="21855"/>
                  </a:cubicBezTo>
                  <a:cubicBezTo>
                    <a:pt x="77016" y="12069"/>
                    <a:pt x="69677" y="4143"/>
                    <a:pt x="602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748" name="Google Shape;6748;p122"/>
          <p:cNvGrpSpPr/>
          <p:nvPr/>
        </p:nvGrpSpPr>
        <p:grpSpPr>
          <a:xfrm>
            <a:off x="3091283" y="1083575"/>
            <a:ext cx="520876" cy="520876"/>
            <a:chOff x="1190625" y="238125"/>
            <a:chExt cx="5219200" cy="5219200"/>
          </a:xfrm>
        </p:grpSpPr>
        <p:sp>
          <p:nvSpPr>
            <p:cNvPr id="6749" name="Google Shape;6749;p122"/>
            <p:cNvSpPr/>
            <p:nvPr/>
          </p:nvSpPr>
          <p:spPr>
            <a:xfrm>
              <a:off x="1190625" y="2254025"/>
              <a:ext cx="5219200" cy="3178825"/>
            </a:xfrm>
            <a:custGeom>
              <a:avLst/>
              <a:gdLst/>
              <a:ahLst/>
              <a:cxnLst/>
              <a:rect l="l" t="t" r="r" b="b"/>
              <a:pathLst>
                <a:path w="208768" h="127153" extrusionOk="0">
                  <a:moveTo>
                    <a:pt x="2707" y="0"/>
                  </a:moveTo>
                  <a:cubicBezTo>
                    <a:pt x="946" y="7633"/>
                    <a:pt x="0" y="15593"/>
                    <a:pt x="0" y="23748"/>
                  </a:cubicBezTo>
                  <a:cubicBezTo>
                    <a:pt x="0" y="76527"/>
                    <a:pt x="39176" y="120139"/>
                    <a:pt x="90031" y="127153"/>
                  </a:cubicBezTo>
                  <a:lnTo>
                    <a:pt x="118736" y="127153"/>
                  </a:lnTo>
                  <a:cubicBezTo>
                    <a:pt x="169591" y="120139"/>
                    <a:pt x="208767" y="76527"/>
                    <a:pt x="208767" y="23748"/>
                  </a:cubicBezTo>
                  <a:cubicBezTo>
                    <a:pt x="208767" y="15593"/>
                    <a:pt x="207821" y="7633"/>
                    <a:pt x="2060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0" name="Google Shape;6750;p122"/>
            <p:cNvSpPr/>
            <p:nvPr/>
          </p:nvSpPr>
          <p:spPr>
            <a:xfrm>
              <a:off x="3765950" y="2877875"/>
              <a:ext cx="2579450" cy="2579450"/>
            </a:xfrm>
            <a:custGeom>
              <a:avLst/>
              <a:gdLst/>
              <a:ahLst/>
              <a:cxnLst/>
              <a:rect l="l" t="t" r="r" b="b"/>
              <a:pathLst>
                <a:path w="103178" h="103178" extrusionOk="0">
                  <a:moveTo>
                    <a:pt x="51605" y="1"/>
                  </a:moveTo>
                  <a:cubicBezTo>
                    <a:pt x="47821" y="1"/>
                    <a:pt x="44429" y="1729"/>
                    <a:pt x="42211" y="4437"/>
                  </a:cubicBezTo>
                  <a:cubicBezTo>
                    <a:pt x="40459" y="3515"/>
                    <a:pt x="38500" y="3010"/>
                    <a:pt x="36497" y="3010"/>
                  </a:cubicBezTo>
                  <a:cubicBezTo>
                    <a:pt x="34955" y="3010"/>
                    <a:pt x="33388" y="3309"/>
                    <a:pt x="31870" y="3948"/>
                  </a:cubicBezTo>
                  <a:cubicBezTo>
                    <a:pt x="28380" y="5383"/>
                    <a:pt x="25901" y="8286"/>
                    <a:pt x="24889" y="11613"/>
                  </a:cubicBezTo>
                  <a:cubicBezTo>
                    <a:pt x="24510" y="11578"/>
                    <a:pt x="24129" y="11560"/>
                    <a:pt x="23748" y="11560"/>
                  </a:cubicBezTo>
                  <a:cubicBezTo>
                    <a:pt x="20624" y="11560"/>
                    <a:pt x="17491" y="12752"/>
                    <a:pt x="15136" y="15136"/>
                  </a:cubicBezTo>
                  <a:cubicBezTo>
                    <a:pt x="12461" y="17778"/>
                    <a:pt x="11287" y="21399"/>
                    <a:pt x="11613" y="24889"/>
                  </a:cubicBezTo>
                  <a:cubicBezTo>
                    <a:pt x="8286" y="25901"/>
                    <a:pt x="5383" y="28380"/>
                    <a:pt x="3948" y="31870"/>
                  </a:cubicBezTo>
                  <a:cubicBezTo>
                    <a:pt x="2480" y="35360"/>
                    <a:pt x="2806" y="39112"/>
                    <a:pt x="4437" y="42211"/>
                  </a:cubicBezTo>
                  <a:cubicBezTo>
                    <a:pt x="1729" y="44429"/>
                    <a:pt x="1" y="47821"/>
                    <a:pt x="1" y="51605"/>
                  </a:cubicBezTo>
                  <a:cubicBezTo>
                    <a:pt x="1" y="55356"/>
                    <a:pt x="1729" y="58749"/>
                    <a:pt x="4437" y="60967"/>
                  </a:cubicBezTo>
                  <a:cubicBezTo>
                    <a:pt x="2806" y="64066"/>
                    <a:pt x="2480" y="67850"/>
                    <a:pt x="3948" y="71340"/>
                  </a:cubicBezTo>
                  <a:cubicBezTo>
                    <a:pt x="5383" y="74830"/>
                    <a:pt x="8286" y="77277"/>
                    <a:pt x="11613" y="78288"/>
                  </a:cubicBezTo>
                  <a:cubicBezTo>
                    <a:pt x="11287" y="81779"/>
                    <a:pt x="12461" y="85399"/>
                    <a:pt x="15136" y="88074"/>
                  </a:cubicBezTo>
                  <a:cubicBezTo>
                    <a:pt x="17486" y="90452"/>
                    <a:pt x="20609" y="91619"/>
                    <a:pt x="23726" y="91619"/>
                  </a:cubicBezTo>
                  <a:cubicBezTo>
                    <a:pt x="24114" y="91619"/>
                    <a:pt x="24503" y="91601"/>
                    <a:pt x="24889" y="91564"/>
                  </a:cubicBezTo>
                  <a:cubicBezTo>
                    <a:pt x="25901" y="94924"/>
                    <a:pt x="28380" y="97795"/>
                    <a:pt x="31870" y="99263"/>
                  </a:cubicBezTo>
                  <a:cubicBezTo>
                    <a:pt x="33387" y="99887"/>
                    <a:pt x="34954" y="100184"/>
                    <a:pt x="36495" y="100184"/>
                  </a:cubicBezTo>
                  <a:cubicBezTo>
                    <a:pt x="38499" y="100184"/>
                    <a:pt x="40459" y="99681"/>
                    <a:pt x="42211" y="98741"/>
                  </a:cubicBezTo>
                  <a:cubicBezTo>
                    <a:pt x="44429" y="101448"/>
                    <a:pt x="47821" y="103177"/>
                    <a:pt x="51605" y="103177"/>
                  </a:cubicBezTo>
                  <a:cubicBezTo>
                    <a:pt x="55389" y="103177"/>
                    <a:pt x="58749" y="101448"/>
                    <a:pt x="60967" y="98741"/>
                  </a:cubicBezTo>
                  <a:cubicBezTo>
                    <a:pt x="62719" y="99681"/>
                    <a:pt x="64690" y="100184"/>
                    <a:pt x="66702" y="100184"/>
                  </a:cubicBezTo>
                  <a:cubicBezTo>
                    <a:pt x="68250" y="100184"/>
                    <a:pt x="69823" y="99887"/>
                    <a:pt x="71340" y="99263"/>
                  </a:cubicBezTo>
                  <a:cubicBezTo>
                    <a:pt x="74831" y="97795"/>
                    <a:pt x="77277" y="94924"/>
                    <a:pt x="78288" y="91564"/>
                  </a:cubicBezTo>
                  <a:cubicBezTo>
                    <a:pt x="78675" y="91601"/>
                    <a:pt x="79064" y="91619"/>
                    <a:pt x="79452" y="91619"/>
                  </a:cubicBezTo>
                  <a:cubicBezTo>
                    <a:pt x="82570" y="91619"/>
                    <a:pt x="85696" y="90452"/>
                    <a:pt x="88074" y="88074"/>
                  </a:cubicBezTo>
                  <a:cubicBezTo>
                    <a:pt x="90749" y="85399"/>
                    <a:pt x="91891" y="81779"/>
                    <a:pt x="91564" y="78288"/>
                  </a:cubicBezTo>
                  <a:cubicBezTo>
                    <a:pt x="94924" y="77277"/>
                    <a:pt x="97795" y="74830"/>
                    <a:pt x="99263" y="71340"/>
                  </a:cubicBezTo>
                  <a:cubicBezTo>
                    <a:pt x="100698" y="67850"/>
                    <a:pt x="100404" y="64066"/>
                    <a:pt x="98741" y="60967"/>
                  </a:cubicBezTo>
                  <a:cubicBezTo>
                    <a:pt x="101448" y="58749"/>
                    <a:pt x="103177" y="55356"/>
                    <a:pt x="103177" y="51605"/>
                  </a:cubicBezTo>
                  <a:cubicBezTo>
                    <a:pt x="103177" y="47821"/>
                    <a:pt x="101448" y="44429"/>
                    <a:pt x="98741" y="42211"/>
                  </a:cubicBezTo>
                  <a:cubicBezTo>
                    <a:pt x="100404" y="39112"/>
                    <a:pt x="100698" y="35360"/>
                    <a:pt x="99263" y="31870"/>
                  </a:cubicBezTo>
                  <a:cubicBezTo>
                    <a:pt x="97795" y="28380"/>
                    <a:pt x="94924" y="25901"/>
                    <a:pt x="91564" y="24889"/>
                  </a:cubicBezTo>
                  <a:cubicBezTo>
                    <a:pt x="91891" y="21399"/>
                    <a:pt x="90749" y="17778"/>
                    <a:pt x="88074" y="15136"/>
                  </a:cubicBezTo>
                  <a:cubicBezTo>
                    <a:pt x="85690" y="12752"/>
                    <a:pt x="82554" y="11560"/>
                    <a:pt x="79430" y="11560"/>
                  </a:cubicBezTo>
                  <a:cubicBezTo>
                    <a:pt x="79049" y="11560"/>
                    <a:pt x="78668" y="11578"/>
                    <a:pt x="78288" y="11613"/>
                  </a:cubicBezTo>
                  <a:cubicBezTo>
                    <a:pt x="77277" y="8286"/>
                    <a:pt x="74831" y="5383"/>
                    <a:pt x="71340" y="3948"/>
                  </a:cubicBezTo>
                  <a:cubicBezTo>
                    <a:pt x="69822" y="3309"/>
                    <a:pt x="68249" y="3010"/>
                    <a:pt x="66700" y="3010"/>
                  </a:cubicBezTo>
                  <a:cubicBezTo>
                    <a:pt x="64688" y="3010"/>
                    <a:pt x="62718" y="3515"/>
                    <a:pt x="60967" y="4437"/>
                  </a:cubicBezTo>
                  <a:cubicBezTo>
                    <a:pt x="58749" y="1729"/>
                    <a:pt x="55389" y="1"/>
                    <a:pt x="51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1" name="Google Shape;6751;p122"/>
            <p:cNvSpPr/>
            <p:nvPr/>
          </p:nvSpPr>
          <p:spPr>
            <a:xfrm>
              <a:off x="3765950" y="2877875"/>
              <a:ext cx="2008600" cy="2504600"/>
            </a:xfrm>
            <a:custGeom>
              <a:avLst/>
              <a:gdLst/>
              <a:ahLst/>
              <a:cxnLst/>
              <a:rect l="l" t="t" r="r" b="b"/>
              <a:pathLst>
                <a:path w="80344" h="100184" extrusionOk="0">
                  <a:moveTo>
                    <a:pt x="51605" y="1"/>
                  </a:moveTo>
                  <a:cubicBezTo>
                    <a:pt x="47821" y="1"/>
                    <a:pt x="44429" y="1729"/>
                    <a:pt x="42211" y="4437"/>
                  </a:cubicBezTo>
                  <a:cubicBezTo>
                    <a:pt x="40459" y="3515"/>
                    <a:pt x="38500" y="3010"/>
                    <a:pt x="36497" y="3010"/>
                  </a:cubicBezTo>
                  <a:cubicBezTo>
                    <a:pt x="34955" y="3010"/>
                    <a:pt x="33388" y="3309"/>
                    <a:pt x="31870" y="3948"/>
                  </a:cubicBezTo>
                  <a:cubicBezTo>
                    <a:pt x="28380" y="5383"/>
                    <a:pt x="25901" y="8286"/>
                    <a:pt x="24889" y="11613"/>
                  </a:cubicBezTo>
                  <a:cubicBezTo>
                    <a:pt x="24510" y="11578"/>
                    <a:pt x="24128" y="11560"/>
                    <a:pt x="23747" y="11560"/>
                  </a:cubicBezTo>
                  <a:cubicBezTo>
                    <a:pt x="20623" y="11560"/>
                    <a:pt x="17491" y="12749"/>
                    <a:pt x="15136" y="15103"/>
                  </a:cubicBezTo>
                  <a:cubicBezTo>
                    <a:pt x="12461" y="17778"/>
                    <a:pt x="11287" y="21399"/>
                    <a:pt x="11613" y="24889"/>
                  </a:cubicBezTo>
                  <a:cubicBezTo>
                    <a:pt x="8286" y="25901"/>
                    <a:pt x="5383" y="28380"/>
                    <a:pt x="3948" y="31870"/>
                  </a:cubicBezTo>
                  <a:cubicBezTo>
                    <a:pt x="2480" y="35360"/>
                    <a:pt x="2806" y="39112"/>
                    <a:pt x="4437" y="42211"/>
                  </a:cubicBezTo>
                  <a:cubicBezTo>
                    <a:pt x="1729" y="44429"/>
                    <a:pt x="1" y="47821"/>
                    <a:pt x="1" y="51605"/>
                  </a:cubicBezTo>
                  <a:cubicBezTo>
                    <a:pt x="1" y="55356"/>
                    <a:pt x="1729" y="58749"/>
                    <a:pt x="4437" y="60967"/>
                  </a:cubicBezTo>
                  <a:cubicBezTo>
                    <a:pt x="2806" y="64066"/>
                    <a:pt x="2480" y="67850"/>
                    <a:pt x="3948" y="71340"/>
                  </a:cubicBezTo>
                  <a:cubicBezTo>
                    <a:pt x="5383" y="74830"/>
                    <a:pt x="8286" y="77277"/>
                    <a:pt x="11613" y="78288"/>
                  </a:cubicBezTo>
                  <a:cubicBezTo>
                    <a:pt x="11287" y="81779"/>
                    <a:pt x="12461" y="85399"/>
                    <a:pt x="15136" y="88074"/>
                  </a:cubicBezTo>
                  <a:cubicBezTo>
                    <a:pt x="17486" y="90452"/>
                    <a:pt x="20609" y="91619"/>
                    <a:pt x="23726" y="91619"/>
                  </a:cubicBezTo>
                  <a:cubicBezTo>
                    <a:pt x="24114" y="91619"/>
                    <a:pt x="24503" y="91601"/>
                    <a:pt x="24889" y="91564"/>
                  </a:cubicBezTo>
                  <a:cubicBezTo>
                    <a:pt x="25901" y="94924"/>
                    <a:pt x="28380" y="97795"/>
                    <a:pt x="31870" y="99263"/>
                  </a:cubicBezTo>
                  <a:cubicBezTo>
                    <a:pt x="33387" y="99887"/>
                    <a:pt x="34954" y="100184"/>
                    <a:pt x="36495" y="100184"/>
                  </a:cubicBezTo>
                  <a:cubicBezTo>
                    <a:pt x="38499" y="100184"/>
                    <a:pt x="40459" y="99681"/>
                    <a:pt x="42211" y="98741"/>
                  </a:cubicBezTo>
                  <a:cubicBezTo>
                    <a:pt x="42211" y="98741"/>
                    <a:pt x="29097" y="86052"/>
                    <a:pt x="50203" y="85040"/>
                  </a:cubicBezTo>
                  <a:cubicBezTo>
                    <a:pt x="71340" y="84029"/>
                    <a:pt x="80343" y="67067"/>
                    <a:pt x="68241" y="62598"/>
                  </a:cubicBezTo>
                  <a:cubicBezTo>
                    <a:pt x="56139" y="58162"/>
                    <a:pt x="53367" y="46288"/>
                    <a:pt x="60967" y="34284"/>
                  </a:cubicBezTo>
                  <a:cubicBezTo>
                    <a:pt x="68600" y="22247"/>
                    <a:pt x="65403" y="10830"/>
                    <a:pt x="60967" y="4437"/>
                  </a:cubicBezTo>
                  <a:cubicBezTo>
                    <a:pt x="58749" y="1729"/>
                    <a:pt x="55389" y="1"/>
                    <a:pt x="516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2" name="Google Shape;6752;p122"/>
            <p:cNvSpPr/>
            <p:nvPr/>
          </p:nvSpPr>
          <p:spPr>
            <a:xfrm>
              <a:off x="4732325" y="2226300"/>
              <a:ext cx="1426325" cy="1518475"/>
            </a:xfrm>
            <a:custGeom>
              <a:avLst/>
              <a:gdLst/>
              <a:ahLst/>
              <a:cxnLst/>
              <a:rect l="l" t="t" r="r" b="b"/>
              <a:pathLst>
                <a:path w="57053" h="60739" extrusionOk="0">
                  <a:moveTo>
                    <a:pt x="3066" y="0"/>
                  </a:moveTo>
                  <a:cubicBezTo>
                    <a:pt x="1370" y="0"/>
                    <a:pt x="0" y="1370"/>
                    <a:pt x="0" y="3034"/>
                  </a:cubicBezTo>
                  <a:cubicBezTo>
                    <a:pt x="0" y="35393"/>
                    <a:pt x="12526" y="60738"/>
                    <a:pt x="28510" y="60738"/>
                  </a:cubicBezTo>
                  <a:cubicBezTo>
                    <a:pt x="44526" y="60738"/>
                    <a:pt x="57052" y="35393"/>
                    <a:pt x="57052" y="3034"/>
                  </a:cubicBezTo>
                  <a:cubicBezTo>
                    <a:pt x="57052" y="1370"/>
                    <a:pt x="55682" y="0"/>
                    <a:pt x="53986" y="0"/>
                  </a:cubicBezTo>
                  <a:cubicBezTo>
                    <a:pt x="52290" y="0"/>
                    <a:pt x="50920" y="1370"/>
                    <a:pt x="50920" y="3034"/>
                  </a:cubicBezTo>
                  <a:cubicBezTo>
                    <a:pt x="50920" y="33892"/>
                    <a:pt x="39340" y="54606"/>
                    <a:pt x="28510" y="54606"/>
                  </a:cubicBezTo>
                  <a:cubicBezTo>
                    <a:pt x="17713" y="54606"/>
                    <a:pt x="6133" y="33892"/>
                    <a:pt x="6133" y="3034"/>
                  </a:cubicBezTo>
                  <a:cubicBezTo>
                    <a:pt x="6133" y="1370"/>
                    <a:pt x="4763" y="0"/>
                    <a:pt x="3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3" name="Google Shape;6753;p122"/>
            <p:cNvSpPr/>
            <p:nvPr/>
          </p:nvSpPr>
          <p:spPr>
            <a:xfrm>
              <a:off x="1258300" y="238125"/>
              <a:ext cx="5083825" cy="3350900"/>
            </a:xfrm>
            <a:custGeom>
              <a:avLst/>
              <a:gdLst/>
              <a:ahLst/>
              <a:cxnLst/>
              <a:rect l="l" t="t" r="r" b="b"/>
              <a:pathLst>
                <a:path w="203353" h="134036" extrusionOk="0">
                  <a:moveTo>
                    <a:pt x="101677" y="0"/>
                  </a:moveTo>
                  <a:cubicBezTo>
                    <a:pt x="52192" y="0"/>
                    <a:pt x="10765" y="34447"/>
                    <a:pt x="0" y="80636"/>
                  </a:cubicBezTo>
                  <a:cubicBezTo>
                    <a:pt x="1338" y="86834"/>
                    <a:pt x="5676" y="91858"/>
                    <a:pt x="11417" y="94174"/>
                  </a:cubicBezTo>
                  <a:cubicBezTo>
                    <a:pt x="12690" y="102785"/>
                    <a:pt x="19735" y="109472"/>
                    <a:pt x="28478" y="110223"/>
                  </a:cubicBezTo>
                  <a:cubicBezTo>
                    <a:pt x="31511" y="116616"/>
                    <a:pt x="38003" y="121052"/>
                    <a:pt x="45570" y="121052"/>
                  </a:cubicBezTo>
                  <a:cubicBezTo>
                    <a:pt x="46386" y="121052"/>
                    <a:pt x="47201" y="121020"/>
                    <a:pt x="47984" y="120889"/>
                  </a:cubicBezTo>
                  <a:cubicBezTo>
                    <a:pt x="51442" y="125358"/>
                    <a:pt x="56857" y="128261"/>
                    <a:pt x="62924" y="128261"/>
                  </a:cubicBezTo>
                  <a:cubicBezTo>
                    <a:pt x="64849" y="128261"/>
                    <a:pt x="66708" y="127968"/>
                    <a:pt x="68470" y="127413"/>
                  </a:cubicBezTo>
                  <a:cubicBezTo>
                    <a:pt x="71829" y="130545"/>
                    <a:pt x="76331" y="132469"/>
                    <a:pt x="81322" y="132469"/>
                  </a:cubicBezTo>
                  <a:cubicBezTo>
                    <a:pt x="84551" y="132469"/>
                    <a:pt x="87617" y="131654"/>
                    <a:pt x="90292" y="130219"/>
                  </a:cubicBezTo>
                  <a:cubicBezTo>
                    <a:pt x="93456" y="132632"/>
                    <a:pt x="97403" y="134035"/>
                    <a:pt x="101677" y="134035"/>
                  </a:cubicBezTo>
                  <a:cubicBezTo>
                    <a:pt x="105950" y="134035"/>
                    <a:pt x="109897" y="132632"/>
                    <a:pt x="113061" y="130219"/>
                  </a:cubicBezTo>
                  <a:cubicBezTo>
                    <a:pt x="115736" y="131654"/>
                    <a:pt x="118802" y="132469"/>
                    <a:pt x="122031" y="132469"/>
                  </a:cubicBezTo>
                  <a:cubicBezTo>
                    <a:pt x="127022" y="132469"/>
                    <a:pt x="131524" y="130545"/>
                    <a:pt x="134884" y="127413"/>
                  </a:cubicBezTo>
                  <a:cubicBezTo>
                    <a:pt x="136645" y="127968"/>
                    <a:pt x="138504" y="128261"/>
                    <a:pt x="140429" y="128261"/>
                  </a:cubicBezTo>
                  <a:cubicBezTo>
                    <a:pt x="146496" y="128261"/>
                    <a:pt x="151911" y="125358"/>
                    <a:pt x="155369" y="120889"/>
                  </a:cubicBezTo>
                  <a:cubicBezTo>
                    <a:pt x="156152" y="121020"/>
                    <a:pt x="156967" y="121052"/>
                    <a:pt x="157783" y="121052"/>
                  </a:cubicBezTo>
                  <a:cubicBezTo>
                    <a:pt x="165351" y="121052"/>
                    <a:pt x="171842" y="116616"/>
                    <a:pt x="174876" y="110223"/>
                  </a:cubicBezTo>
                  <a:cubicBezTo>
                    <a:pt x="183618" y="109472"/>
                    <a:pt x="190664" y="102785"/>
                    <a:pt x="191936" y="94174"/>
                  </a:cubicBezTo>
                  <a:cubicBezTo>
                    <a:pt x="197677" y="91858"/>
                    <a:pt x="202015" y="86834"/>
                    <a:pt x="203353" y="80636"/>
                  </a:cubicBezTo>
                  <a:cubicBezTo>
                    <a:pt x="192588" y="34447"/>
                    <a:pt x="151161" y="0"/>
                    <a:pt x="1016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4" name="Google Shape;6754;p122"/>
            <p:cNvSpPr/>
            <p:nvPr/>
          </p:nvSpPr>
          <p:spPr>
            <a:xfrm>
              <a:off x="1258300" y="458300"/>
              <a:ext cx="4853050" cy="3130725"/>
            </a:xfrm>
            <a:custGeom>
              <a:avLst/>
              <a:gdLst/>
              <a:ahLst/>
              <a:cxnLst/>
              <a:rect l="l" t="t" r="r" b="b"/>
              <a:pathLst>
                <a:path w="194122" h="125229" extrusionOk="0">
                  <a:moveTo>
                    <a:pt x="59662" y="0"/>
                  </a:moveTo>
                  <a:cubicBezTo>
                    <a:pt x="29945" y="13081"/>
                    <a:pt x="7503" y="39601"/>
                    <a:pt x="0" y="71829"/>
                  </a:cubicBezTo>
                  <a:cubicBezTo>
                    <a:pt x="1338" y="78027"/>
                    <a:pt x="5676" y="83051"/>
                    <a:pt x="11417" y="85367"/>
                  </a:cubicBezTo>
                  <a:cubicBezTo>
                    <a:pt x="12690" y="93978"/>
                    <a:pt x="19735" y="100665"/>
                    <a:pt x="28478" y="101416"/>
                  </a:cubicBezTo>
                  <a:cubicBezTo>
                    <a:pt x="31511" y="107809"/>
                    <a:pt x="38003" y="112245"/>
                    <a:pt x="45570" y="112245"/>
                  </a:cubicBezTo>
                  <a:cubicBezTo>
                    <a:pt x="46386" y="112245"/>
                    <a:pt x="47201" y="112213"/>
                    <a:pt x="47984" y="112082"/>
                  </a:cubicBezTo>
                  <a:cubicBezTo>
                    <a:pt x="51442" y="116551"/>
                    <a:pt x="56857" y="119454"/>
                    <a:pt x="62924" y="119454"/>
                  </a:cubicBezTo>
                  <a:cubicBezTo>
                    <a:pt x="64849" y="119454"/>
                    <a:pt x="66708" y="119161"/>
                    <a:pt x="68470" y="118606"/>
                  </a:cubicBezTo>
                  <a:cubicBezTo>
                    <a:pt x="71829" y="121738"/>
                    <a:pt x="76331" y="123662"/>
                    <a:pt x="81322" y="123662"/>
                  </a:cubicBezTo>
                  <a:cubicBezTo>
                    <a:pt x="84551" y="123662"/>
                    <a:pt x="87617" y="122847"/>
                    <a:pt x="90292" y="121412"/>
                  </a:cubicBezTo>
                  <a:cubicBezTo>
                    <a:pt x="93456" y="123825"/>
                    <a:pt x="97403" y="125228"/>
                    <a:pt x="101677" y="125228"/>
                  </a:cubicBezTo>
                  <a:cubicBezTo>
                    <a:pt x="105950" y="125228"/>
                    <a:pt x="109897" y="123825"/>
                    <a:pt x="113061" y="121412"/>
                  </a:cubicBezTo>
                  <a:cubicBezTo>
                    <a:pt x="115736" y="122847"/>
                    <a:pt x="118802" y="123662"/>
                    <a:pt x="122031" y="123662"/>
                  </a:cubicBezTo>
                  <a:cubicBezTo>
                    <a:pt x="127022" y="123662"/>
                    <a:pt x="131524" y="121738"/>
                    <a:pt x="134884" y="118606"/>
                  </a:cubicBezTo>
                  <a:cubicBezTo>
                    <a:pt x="136645" y="119161"/>
                    <a:pt x="138504" y="119454"/>
                    <a:pt x="140429" y="119454"/>
                  </a:cubicBezTo>
                  <a:cubicBezTo>
                    <a:pt x="146496" y="119454"/>
                    <a:pt x="151911" y="116551"/>
                    <a:pt x="155369" y="112082"/>
                  </a:cubicBezTo>
                  <a:cubicBezTo>
                    <a:pt x="156152" y="112213"/>
                    <a:pt x="156967" y="112245"/>
                    <a:pt x="157783" y="112245"/>
                  </a:cubicBezTo>
                  <a:cubicBezTo>
                    <a:pt x="165351" y="112245"/>
                    <a:pt x="171842" y="107809"/>
                    <a:pt x="174876" y="101416"/>
                  </a:cubicBezTo>
                  <a:cubicBezTo>
                    <a:pt x="183618" y="100665"/>
                    <a:pt x="190664" y="93978"/>
                    <a:pt x="191936" y="85367"/>
                  </a:cubicBezTo>
                  <a:cubicBezTo>
                    <a:pt x="194121" y="63968"/>
                    <a:pt x="122064" y="77636"/>
                    <a:pt x="128197" y="61065"/>
                  </a:cubicBezTo>
                  <a:cubicBezTo>
                    <a:pt x="134296" y="44461"/>
                    <a:pt x="127772" y="29521"/>
                    <a:pt x="99393" y="24628"/>
                  </a:cubicBezTo>
                  <a:cubicBezTo>
                    <a:pt x="75646" y="20551"/>
                    <a:pt x="57542" y="9232"/>
                    <a:pt x="596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5" name="Google Shape;6755;p122"/>
            <p:cNvSpPr/>
            <p:nvPr/>
          </p:nvSpPr>
          <p:spPr>
            <a:xfrm>
              <a:off x="1374100" y="1695400"/>
              <a:ext cx="2578625" cy="2579450"/>
            </a:xfrm>
            <a:custGeom>
              <a:avLst/>
              <a:gdLst/>
              <a:ahLst/>
              <a:cxnLst/>
              <a:rect l="l" t="t" r="r" b="b"/>
              <a:pathLst>
                <a:path w="103145" h="103178" extrusionOk="0">
                  <a:moveTo>
                    <a:pt x="51572" y="1"/>
                  </a:moveTo>
                  <a:cubicBezTo>
                    <a:pt x="47789" y="1"/>
                    <a:pt x="44429" y="1730"/>
                    <a:pt x="42211" y="4437"/>
                  </a:cubicBezTo>
                  <a:cubicBezTo>
                    <a:pt x="40459" y="3515"/>
                    <a:pt x="38489" y="3010"/>
                    <a:pt x="36477" y="3010"/>
                  </a:cubicBezTo>
                  <a:cubicBezTo>
                    <a:pt x="34929" y="3010"/>
                    <a:pt x="33355" y="3309"/>
                    <a:pt x="31837" y="3948"/>
                  </a:cubicBezTo>
                  <a:cubicBezTo>
                    <a:pt x="28347" y="5383"/>
                    <a:pt x="25901" y="8286"/>
                    <a:pt x="24857" y="11613"/>
                  </a:cubicBezTo>
                  <a:cubicBezTo>
                    <a:pt x="24477" y="11578"/>
                    <a:pt x="24097" y="11560"/>
                    <a:pt x="23716" y="11560"/>
                  </a:cubicBezTo>
                  <a:cubicBezTo>
                    <a:pt x="20597" y="11560"/>
                    <a:pt x="17488" y="12752"/>
                    <a:pt x="15103" y="15136"/>
                  </a:cubicBezTo>
                  <a:cubicBezTo>
                    <a:pt x="12429" y="17779"/>
                    <a:pt x="11254" y="21399"/>
                    <a:pt x="11613" y="24890"/>
                  </a:cubicBezTo>
                  <a:cubicBezTo>
                    <a:pt x="8253" y="25901"/>
                    <a:pt x="5350" y="28380"/>
                    <a:pt x="3915" y="31870"/>
                  </a:cubicBezTo>
                  <a:cubicBezTo>
                    <a:pt x="2480" y="35361"/>
                    <a:pt x="2773" y="39112"/>
                    <a:pt x="4437" y="42211"/>
                  </a:cubicBezTo>
                  <a:cubicBezTo>
                    <a:pt x="1729" y="44429"/>
                    <a:pt x="0" y="47821"/>
                    <a:pt x="0" y="51605"/>
                  </a:cubicBezTo>
                  <a:cubicBezTo>
                    <a:pt x="0" y="55357"/>
                    <a:pt x="1729" y="58749"/>
                    <a:pt x="4437" y="60967"/>
                  </a:cubicBezTo>
                  <a:cubicBezTo>
                    <a:pt x="2773" y="64066"/>
                    <a:pt x="2480" y="67850"/>
                    <a:pt x="3915" y="71340"/>
                  </a:cubicBezTo>
                  <a:cubicBezTo>
                    <a:pt x="5350" y="74831"/>
                    <a:pt x="8253" y="77277"/>
                    <a:pt x="11613" y="78288"/>
                  </a:cubicBezTo>
                  <a:cubicBezTo>
                    <a:pt x="11254" y="81779"/>
                    <a:pt x="12429" y="85400"/>
                    <a:pt x="15103" y="88074"/>
                  </a:cubicBezTo>
                  <a:cubicBezTo>
                    <a:pt x="17482" y="90453"/>
                    <a:pt x="20582" y="91619"/>
                    <a:pt x="23694" y="91619"/>
                  </a:cubicBezTo>
                  <a:cubicBezTo>
                    <a:pt x="24082" y="91619"/>
                    <a:pt x="24470" y="91601"/>
                    <a:pt x="24857" y="91565"/>
                  </a:cubicBezTo>
                  <a:cubicBezTo>
                    <a:pt x="25901" y="94925"/>
                    <a:pt x="28347" y="97795"/>
                    <a:pt x="31837" y="99263"/>
                  </a:cubicBezTo>
                  <a:cubicBezTo>
                    <a:pt x="33355" y="99887"/>
                    <a:pt x="34927" y="100184"/>
                    <a:pt x="36475" y="100184"/>
                  </a:cubicBezTo>
                  <a:cubicBezTo>
                    <a:pt x="38488" y="100184"/>
                    <a:pt x="40459" y="99681"/>
                    <a:pt x="42211" y="98741"/>
                  </a:cubicBezTo>
                  <a:cubicBezTo>
                    <a:pt x="44429" y="101448"/>
                    <a:pt x="47789" y="103177"/>
                    <a:pt x="51572" y="103177"/>
                  </a:cubicBezTo>
                  <a:cubicBezTo>
                    <a:pt x="55356" y="103177"/>
                    <a:pt x="58716" y="101448"/>
                    <a:pt x="60967" y="98741"/>
                  </a:cubicBezTo>
                  <a:cubicBezTo>
                    <a:pt x="62700" y="99681"/>
                    <a:pt x="64663" y="100184"/>
                    <a:pt x="66672" y="100184"/>
                  </a:cubicBezTo>
                  <a:cubicBezTo>
                    <a:pt x="68217" y="100184"/>
                    <a:pt x="69790" y="99887"/>
                    <a:pt x="71307" y="99263"/>
                  </a:cubicBezTo>
                  <a:cubicBezTo>
                    <a:pt x="74798" y="97795"/>
                    <a:pt x="77277" y="94925"/>
                    <a:pt x="78288" y="91565"/>
                  </a:cubicBezTo>
                  <a:cubicBezTo>
                    <a:pt x="78675" y="91601"/>
                    <a:pt x="79063" y="91619"/>
                    <a:pt x="79451" y="91619"/>
                  </a:cubicBezTo>
                  <a:cubicBezTo>
                    <a:pt x="82563" y="91619"/>
                    <a:pt x="85663" y="90453"/>
                    <a:pt x="88041" y="88074"/>
                  </a:cubicBezTo>
                  <a:cubicBezTo>
                    <a:pt x="90716" y="85400"/>
                    <a:pt x="91891" y="81779"/>
                    <a:pt x="91532" y="78288"/>
                  </a:cubicBezTo>
                  <a:cubicBezTo>
                    <a:pt x="94892" y="77277"/>
                    <a:pt x="97795" y="74831"/>
                    <a:pt x="99230" y="71340"/>
                  </a:cubicBezTo>
                  <a:cubicBezTo>
                    <a:pt x="100665" y="67850"/>
                    <a:pt x="100372" y="64066"/>
                    <a:pt x="98741" y="60967"/>
                  </a:cubicBezTo>
                  <a:cubicBezTo>
                    <a:pt x="101416" y="58749"/>
                    <a:pt x="103144" y="55357"/>
                    <a:pt x="103144" y="51605"/>
                  </a:cubicBezTo>
                  <a:cubicBezTo>
                    <a:pt x="103144" y="47821"/>
                    <a:pt x="101416" y="44429"/>
                    <a:pt x="98741" y="42211"/>
                  </a:cubicBezTo>
                  <a:cubicBezTo>
                    <a:pt x="100372" y="39112"/>
                    <a:pt x="100665" y="35361"/>
                    <a:pt x="99230" y="31870"/>
                  </a:cubicBezTo>
                  <a:cubicBezTo>
                    <a:pt x="97795" y="28380"/>
                    <a:pt x="94892" y="25901"/>
                    <a:pt x="91532" y="24890"/>
                  </a:cubicBezTo>
                  <a:cubicBezTo>
                    <a:pt x="91891" y="21399"/>
                    <a:pt x="90716" y="17779"/>
                    <a:pt x="88041" y="15136"/>
                  </a:cubicBezTo>
                  <a:cubicBezTo>
                    <a:pt x="85657" y="12752"/>
                    <a:pt x="82548" y="11560"/>
                    <a:pt x="79428" y="11560"/>
                  </a:cubicBezTo>
                  <a:cubicBezTo>
                    <a:pt x="79048" y="11560"/>
                    <a:pt x="78668" y="11578"/>
                    <a:pt x="78288" y="11613"/>
                  </a:cubicBezTo>
                  <a:cubicBezTo>
                    <a:pt x="77277" y="8286"/>
                    <a:pt x="74798" y="5383"/>
                    <a:pt x="71307" y="3948"/>
                  </a:cubicBezTo>
                  <a:cubicBezTo>
                    <a:pt x="69790" y="3309"/>
                    <a:pt x="68216" y="3010"/>
                    <a:pt x="66670" y="3010"/>
                  </a:cubicBezTo>
                  <a:cubicBezTo>
                    <a:pt x="64662" y="3010"/>
                    <a:pt x="62700" y="3515"/>
                    <a:pt x="60967" y="4437"/>
                  </a:cubicBezTo>
                  <a:cubicBezTo>
                    <a:pt x="58716" y="1730"/>
                    <a:pt x="55356" y="1"/>
                    <a:pt x="515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6" name="Google Shape;6756;p122"/>
            <p:cNvSpPr/>
            <p:nvPr/>
          </p:nvSpPr>
          <p:spPr>
            <a:xfrm>
              <a:off x="1374100" y="1984400"/>
              <a:ext cx="1524175" cy="2290450"/>
            </a:xfrm>
            <a:custGeom>
              <a:avLst/>
              <a:gdLst/>
              <a:ahLst/>
              <a:cxnLst/>
              <a:rect l="l" t="t" r="r" b="b"/>
              <a:pathLst>
                <a:path w="60967" h="91618" extrusionOk="0">
                  <a:moveTo>
                    <a:pt x="23715" y="0"/>
                  </a:moveTo>
                  <a:cubicBezTo>
                    <a:pt x="20596" y="0"/>
                    <a:pt x="17487" y="1189"/>
                    <a:pt x="15103" y="3544"/>
                  </a:cubicBezTo>
                  <a:cubicBezTo>
                    <a:pt x="12429" y="6219"/>
                    <a:pt x="11254" y="9839"/>
                    <a:pt x="11613" y="13330"/>
                  </a:cubicBezTo>
                  <a:cubicBezTo>
                    <a:pt x="8253" y="14341"/>
                    <a:pt x="5350" y="16787"/>
                    <a:pt x="3915" y="20278"/>
                  </a:cubicBezTo>
                  <a:cubicBezTo>
                    <a:pt x="2480" y="23768"/>
                    <a:pt x="2773" y="27552"/>
                    <a:pt x="4437" y="30651"/>
                  </a:cubicBezTo>
                  <a:cubicBezTo>
                    <a:pt x="1729" y="32869"/>
                    <a:pt x="0" y="36261"/>
                    <a:pt x="0" y="40045"/>
                  </a:cubicBezTo>
                  <a:cubicBezTo>
                    <a:pt x="0" y="43797"/>
                    <a:pt x="1729" y="47189"/>
                    <a:pt x="4437" y="49407"/>
                  </a:cubicBezTo>
                  <a:cubicBezTo>
                    <a:pt x="2773" y="52506"/>
                    <a:pt x="2480" y="56290"/>
                    <a:pt x="3915" y="59780"/>
                  </a:cubicBezTo>
                  <a:cubicBezTo>
                    <a:pt x="5350" y="63271"/>
                    <a:pt x="8253" y="65717"/>
                    <a:pt x="11613" y="66728"/>
                  </a:cubicBezTo>
                  <a:cubicBezTo>
                    <a:pt x="11254" y="70219"/>
                    <a:pt x="12429" y="73840"/>
                    <a:pt x="15103" y="76514"/>
                  </a:cubicBezTo>
                  <a:cubicBezTo>
                    <a:pt x="17482" y="78893"/>
                    <a:pt x="20582" y="80059"/>
                    <a:pt x="23694" y="80059"/>
                  </a:cubicBezTo>
                  <a:cubicBezTo>
                    <a:pt x="24082" y="80059"/>
                    <a:pt x="24470" y="80041"/>
                    <a:pt x="24857" y="80005"/>
                  </a:cubicBezTo>
                  <a:cubicBezTo>
                    <a:pt x="25901" y="83365"/>
                    <a:pt x="28347" y="86235"/>
                    <a:pt x="31837" y="87703"/>
                  </a:cubicBezTo>
                  <a:cubicBezTo>
                    <a:pt x="33355" y="88327"/>
                    <a:pt x="34927" y="88624"/>
                    <a:pt x="36475" y="88624"/>
                  </a:cubicBezTo>
                  <a:cubicBezTo>
                    <a:pt x="38488" y="88624"/>
                    <a:pt x="40459" y="88121"/>
                    <a:pt x="42211" y="87181"/>
                  </a:cubicBezTo>
                  <a:cubicBezTo>
                    <a:pt x="44429" y="89888"/>
                    <a:pt x="47789" y="91617"/>
                    <a:pt x="51572" y="91617"/>
                  </a:cubicBezTo>
                  <a:cubicBezTo>
                    <a:pt x="55356" y="91617"/>
                    <a:pt x="58716" y="89888"/>
                    <a:pt x="60967" y="87181"/>
                  </a:cubicBezTo>
                  <a:cubicBezTo>
                    <a:pt x="60967" y="87181"/>
                    <a:pt x="45668" y="76123"/>
                    <a:pt x="51572" y="61868"/>
                  </a:cubicBezTo>
                  <a:cubicBezTo>
                    <a:pt x="57477" y="47613"/>
                    <a:pt x="47723" y="32510"/>
                    <a:pt x="36698" y="30064"/>
                  </a:cubicBezTo>
                  <a:cubicBezTo>
                    <a:pt x="25705" y="27617"/>
                    <a:pt x="19181" y="14145"/>
                    <a:pt x="24857" y="53"/>
                  </a:cubicBezTo>
                  <a:cubicBezTo>
                    <a:pt x="24477" y="18"/>
                    <a:pt x="24096" y="0"/>
                    <a:pt x="237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7" name="Google Shape;6757;p122"/>
            <p:cNvSpPr/>
            <p:nvPr/>
          </p:nvSpPr>
          <p:spPr>
            <a:xfrm>
              <a:off x="1877250" y="3291325"/>
              <a:ext cx="1909925" cy="1768850"/>
            </a:xfrm>
            <a:custGeom>
              <a:avLst/>
              <a:gdLst/>
              <a:ahLst/>
              <a:cxnLst/>
              <a:rect l="l" t="t" r="r" b="b"/>
              <a:pathLst>
                <a:path w="76397" h="70754" extrusionOk="0">
                  <a:moveTo>
                    <a:pt x="3067" y="1"/>
                  </a:moveTo>
                  <a:cubicBezTo>
                    <a:pt x="1371" y="1"/>
                    <a:pt x="1" y="1371"/>
                    <a:pt x="1" y="3067"/>
                  </a:cubicBezTo>
                  <a:cubicBezTo>
                    <a:pt x="1" y="20845"/>
                    <a:pt x="3785" y="37579"/>
                    <a:pt x="10668" y="50235"/>
                  </a:cubicBezTo>
                  <a:cubicBezTo>
                    <a:pt x="17844" y="63446"/>
                    <a:pt x="27630" y="70753"/>
                    <a:pt x="38199" y="70753"/>
                  </a:cubicBezTo>
                  <a:cubicBezTo>
                    <a:pt x="48735" y="70753"/>
                    <a:pt x="58521" y="63446"/>
                    <a:pt x="65730" y="50235"/>
                  </a:cubicBezTo>
                  <a:cubicBezTo>
                    <a:pt x="72613" y="37579"/>
                    <a:pt x="76397" y="20845"/>
                    <a:pt x="76397" y="3067"/>
                  </a:cubicBezTo>
                  <a:cubicBezTo>
                    <a:pt x="76397" y="1371"/>
                    <a:pt x="75027" y="1"/>
                    <a:pt x="73330" y="1"/>
                  </a:cubicBezTo>
                  <a:cubicBezTo>
                    <a:pt x="71634" y="1"/>
                    <a:pt x="70264" y="1371"/>
                    <a:pt x="70264" y="3067"/>
                  </a:cubicBezTo>
                  <a:cubicBezTo>
                    <a:pt x="70264" y="19834"/>
                    <a:pt x="66741" y="35524"/>
                    <a:pt x="60348" y="47300"/>
                  </a:cubicBezTo>
                  <a:cubicBezTo>
                    <a:pt x="54280" y="58488"/>
                    <a:pt x="46419" y="64621"/>
                    <a:pt x="38199" y="64621"/>
                  </a:cubicBezTo>
                  <a:cubicBezTo>
                    <a:pt x="29979" y="64621"/>
                    <a:pt x="22117" y="58488"/>
                    <a:pt x="16017" y="47300"/>
                  </a:cubicBezTo>
                  <a:cubicBezTo>
                    <a:pt x="9624" y="35524"/>
                    <a:pt x="6101" y="19834"/>
                    <a:pt x="6101" y="3067"/>
                  </a:cubicBezTo>
                  <a:cubicBezTo>
                    <a:pt x="6101" y="1371"/>
                    <a:pt x="4731" y="1"/>
                    <a:pt x="30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8" name="Google Shape;6758;p122"/>
            <p:cNvSpPr/>
            <p:nvPr/>
          </p:nvSpPr>
          <p:spPr>
            <a:xfrm>
              <a:off x="4181850" y="2642225"/>
              <a:ext cx="844075" cy="342950"/>
            </a:xfrm>
            <a:custGeom>
              <a:avLst/>
              <a:gdLst/>
              <a:ahLst/>
              <a:cxnLst/>
              <a:rect l="l" t="t" r="r" b="b"/>
              <a:pathLst>
                <a:path w="33763" h="13718" extrusionOk="0">
                  <a:moveTo>
                    <a:pt x="31806" y="0"/>
                  </a:moveTo>
                  <a:cubicBezTo>
                    <a:pt x="31454" y="0"/>
                    <a:pt x="31099" y="106"/>
                    <a:pt x="30794" y="326"/>
                  </a:cubicBezTo>
                  <a:cubicBezTo>
                    <a:pt x="23672" y="5247"/>
                    <a:pt x="17501" y="6441"/>
                    <a:pt x="13191" y="6441"/>
                  </a:cubicBezTo>
                  <a:cubicBezTo>
                    <a:pt x="9130" y="6441"/>
                    <a:pt x="6720" y="5382"/>
                    <a:pt x="6720" y="5382"/>
                  </a:cubicBezTo>
                  <a:lnTo>
                    <a:pt x="1" y="13080"/>
                  </a:lnTo>
                  <a:cubicBezTo>
                    <a:pt x="2247" y="13522"/>
                    <a:pt x="4427" y="13718"/>
                    <a:pt x="6526" y="13718"/>
                  </a:cubicBezTo>
                  <a:cubicBezTo>
                    <a:pt x="19757" y="13718"/>
                    <a:pt x="29770" y="5942"/>
                    <a:pt x="32979" y="3098"/>
                  </a:cubicBezTo>
                  <a:cubicBezTo>
                    <a:pt x="33632" y="2544"/>
                    <a:pt x="33762" y="1565"/>
                    <a:pt x="33306" y="847"/>
                  </a:cubicBezTo>
                  <a:cubicBezTo>
                    <a:pt x="32979" y="296"/>
                    <a:pt x="32396" y="0"/>
                    <a:pt x="318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9" name="Google Shape;6759;p122"/>
            <p:cNvSpPr/>
            <p:nvPr/>
          </p:nvSpPr>
          <p:spPr>
            <a:xfrm>
              <a:off x="3005100" y="1137100"/>
              <a:ext cx="738050" cy="1248250"/>
            </a:xfrm>
            <a:custGeom>
              <a:avLst/>
              <a:gdLst/>
              <a:ahLst/>
              <a:cxnLst/>
              <a:rect l="l" t="t" r="r" b="b"/>
              <a:pathLst>
                <a:path w="29522" h="49930" extrusionOk="0">
                  <a:moveTo>
                    <a:pt x="2973" y="1"/>
                  </a:moveTo>
                  <a:cubicBezTo>
                    <a:pt x="2702" y="1"/>
                    <a:pt x="2427" y="39"/>
                    <a:pt x="2153" y="119"/>
                  </a:cubicBezTo>
                  <a:cubicBezTo>
                    <a:pt x="816" y="543"/>
                    <a:pt x="0" y="1847"/>
                    <a:pt x="163" y="3217"/>
                  </a:cubicBezTo>
                  <a:cubicBezTo>
                    <a:pt x="1207" y="11111"/>
                    <a:pt x="6296" y="36588"/>
                    <a:pt x="29521" y="49929"/>
                  </a:cubicBezTo>
                  <a:lnTo>
                    <a:pt x="29521" y="33587"/>
                  </a:lnTo>
                  <a:cubicBezTo>
                    <a:pt x="29521" y="33587"/>
                    <a:pt x="12363" y="28237"/>
                    <a:pt x="5741" y="2141"/>
                  </a:cubicBezTo>
                  <a:cubicBezTo>
                    <a:pt x="5418" y="849"/>
                    <a:pt x="4251" y="1"/>
                    <a:pt x="29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0" name="Google Shape;6760;p122"/>
            <p:cNvSpPr/>
            <p:nvPr/>
          </p:nvSpPr>
          <p:spPr>
            <a:xfrm>
              <a:off x="4368600" y="3801700"/>
              <a:ext cx="694825" cy="748775"/>
            </a:xfrm>
            <a:custGeom>
              <a:avLst/>
              <a:gdLst/>
              <a:ahLst/>
              <a:cxnLst/>
              <a:rect l="l" t="t" r="r" b="b"/>
              <a:pathLst>
                <a:path w="27793" h="29951" extrusionOk="0">
                  <a:moveTo>
                    <a:pt x="25502" y="1"/>
                  </a:moveTo>
                  <a:cubicBezTo>
                    <a:pt x="25208" y="1"/>
                    <a:pt x="24910" y="66"/>
                    <a:pt x="24629" y="202"/>
                  </a:cubicBezTo>
                  <a:cubicBezTo>
                    <a:pt x="19605" y="2615"/>
                    <a:pt x="3785" y="11586"/>
                    <a:pt x="1" y="29951"/>
                  </a:cubicBezTo>
                  <a:lnTo>
                    <a:pt x="10863" y="26363"/>
                  </a:lnTo>
                  <a:cubicBezTo>
                    <a:pt x="10863" y="26363"/>
                    <a:pt x="10667" y="13771"/>
                    <a:pt x="26586" y="3659"/>
                  </a:cubicBezTo>
                  <a:cubicBezTo>
                    <a:pt x="27532" y="3039"/>
                    <a:pt x="27793" y="1767"/>
                    <a:pt x="27140" y="854"/>
                  </a:cubicBezTo>
                  <a:cubicBezTo>
                    <a:pt x="26741" y="299"/>
                    <a:pt x="26129" y="1"/>
                    <a:pt x="255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1" name="Google Shape;6761;p122"/>
            <p:cNvSpPr/>
            <p:nvPr/>
          </p:nvSpPr>
          <p:spPr>
            <a:xfrm>
              <a:off x="2191225" y="3062675"/>
              <a:ext cx="1131925" cy="468675"/>
            </a:xfrm>
            <a:custGeom>
              <a:avLst/>
              <a:gdLst/>
              <a:ahLst/>
              <a:cxnLst/>
              <a:rect l="l" t="t" r="r" b="b"/>
              <a:pathLst>
                <a:path w="45277" h="18747" extrusionOk="0">
                  <a:moveTo>
                    <a:pt x="2635" y="0"/>
                  </a:moveTo>
                  <a:cubicBezTo>
                    <a:pt x="1845" y="0"/>
                    <a:pt x="1068" y="390"/>
                    <a:pt x="620" y="1122"/>
                  </a:cubicBezTo>
                  <a:cubicBezTo>
                    <a:pt x="1" y="2101"/>
                    <a:pt x="164" y="3373"/>
                    <a:pt x="1044" y="4156"/>
                  </a:cubicBezTo>
                  <a:cubicBezTo>
                    <a:pt x="5380" y="8066"/>
                    <a:pt x="18897" y="18746"/>
                    <a:pt x="36849" y="18746"/>
                  </a:cubicBezTo>
                  <a:cubicBezTo>
                    <a:pt x="39563" y="18746"/>
                    <a:pt x="42377" y="18502"/>
                    <a:pt x="45277" y="17954"/>
                  </a:cubicBezTo>
                  <a:lnTo>
                    <a:pt x="36372" y="7516"/>
                  </a:lnTo>
                  <a:cubicBezTo>
                    <a:pt x="36372" y="7516"/>
                    <a:pt x="33199" y="8879"/>
                    <a:pt x="27872" y="8879"/>
                  </a:cubicBezTo>
                  <a:cubicBezTo>
                    <a:pt x="22050" y="8879"/>
                    <a:pt x="13654" y="7251"/>
                    <a:pt x="4013" y="437"/>
                  </a:cubicBezTo>
                  <a:cubicBezTo>
                    <a:pt x="3595" y="142"/>
                    <a:pt x="3113" y="0"/>
                    <a:pt x="2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2" name="Google Shape;6762;p122"/>
            <p:cNvSpPr/>
            <p:nvPr/>
          </p:nvSpPr>
          <p:spPr>
            <a:xfrm>
              <a:off x="4368600" y="4204700"/>
              <a:ext cx="353125" cy="345775"/>
            </a:xfrm>
            <a:custGeom>
              <a:avLst/>
              <a:gdLst/>
              <a:ahLst/>
              <a:cxnLst/>
              <a:rect l="l" t="t" r="r" b="b"/>
              <a:pathLst>
                <a:path w="14125" h="13831" extrusionOk="0">
                  <a:moveTo>
                    <a:pt x="14125" y="0"/>
                  </a:moveTo>
                  <a:lnTo>
                    <a:pt x="14125" y="0"/>
                  </a:lnTo>
                  <a:cubicBezTo>
                    <a:pt x="10733" y="1011"/>
                    <a:pt x="7536" y="1631"/>
                    <a:pt x="4633" y="1957"/>
                  </a:cubicBezTo>
                  <a:cubicBezTo>
                    <a:pt x="2578" y="5382"/>
                    <a:pt x="914" y="9329"/>
                    <a:pt x="1" y="13831"/>
                  </a:cubicBezTo>
                  <a:lnTo>
                    <a:pt x="10863" y="10243"/>
                  </a:lnTo>
                  <a:cubicBezTo>
                    <a:pt x="10863" y="10243"/>
                    <a:pt x="10798" y="5774"/>
                    <a:pt x="141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3" name="Google Shape;6763;p122"/>
            <p:cNvSpPr/>
            <p:nvPr/>
          </p:nvSpPr>
          <p:spPr>
            <a:xfrm>
              <a:off x="2738425" y="3250550"/>
              <a:ext cx="584725" cy="280525"/>
            </a:xfrm>
            <a:custGeom>
              <a:avLst/>
              <a:gdLst/>
              <a:ahLst/>
              <a:cxnLst/>
              <a:rect l="l" t="t" r="r" b="b"/>
              <a:pathLst>
                <a:path w="23389" h="11221" extrusionOk="0">
                  <a:moveTo>
                    <a:pt x="14484" y="1"/>
                  </a:moveTo>
                  <a:cubicBezTo>
                    <a:pt x="14484" y="1"/>
                    <a:pt x="11299" y="1363"/>
                    <a:pt x="5966" y="1363"/>
                  </a:cubicBezTo>
                  <a:cubicBezTo>
                    <a:pt x="4200" y="1363"/>
                    <a:pt x="2199" y="1214"/>
                    <a:pt x="1" y="816"/>
                  </a:cubicBezTo>
                  <a:lnTo>
                    <a:pt x="1" y="816"/>
                  </a:lnTo>
                  <a:cubicBezTo>
                    <a:pt x="2447" y="4176"/>
                    <a:pt x="5285" y="7536"/>
                    <a:pt x="8547" y="10765"/>
                  </a:cubicBezTo>
                  <a:cubicBezTo>
                    <a:pt x="10614" y="11059"/>
                    <a:pt x="12761" y="11220"/>
                    <a:pt x="14974" y="11220"/>
                  </a:cubicBezTo>
                  <a:cubicBezTo>
                    <a:pt x="17686" y="11220"/>
                    <a:pt x="20498" y="10978"/>
                    <a:pt x="23389" y="10439"/>
                  </a:cubicBezTo>
                  <a:lnTo>
                    <a:pt x="144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4" name="Google Shape;6764;p122"/>
            <p:cNvSpPr/>
            <p:nvPr/>
          </p:nvSpPr>
          <p:spPr>
            <a:xfrm>
              <a:off x="4181850" y="2776750"/>
              <a:ext cx="496675" cy="208375"/>
            </a:xfrm>
            <a:custGeom>
              <a:avLst/>
              <a:gdLst/>
              <a:ahLst/>
              <a:cxnLst/>
              <a:rect l="l" t="t" r="r" b="b"/>
              <a:pathLst>
                <a:path w="19867" h="8335" extrusionOk="0">
                  <a:moveTo>
                    <a:pt x="6720" y="1"/>
                  </a:moveTo>
                  <a:lnTo>
                    <a:pt x="1" y="7699"/>
                  </a:lnTo>
                  <a:cubicBezTo>
                    <a:pt x="2256" y="8138"/>
                    <a:pt x="4446" y="8334"/>
                    <a:pt x="6555" y="8334"/>
                  </a:cubicBezTo>
                  <a:cubicBezTo>
                    <a:pt x="9144" y="8334"/>
                    <a:pt x="11611" y="8039"/>
                    <a:pt x="13929" y="7536"/>
                  </a:cubicBezTo>
                  <a:cubicBezTo>
                    <a:pt x="16082" y="5057"/>
                    <a:pt x="18039" y="2610"/>
                    <a:pt x="19866" y="164"/>
                  </a:cubicBezTo>
                  <a:lnTo>
                    <a:pt x="19866" y="164"/>
                  </a:lnTo>
                  <a:cubicBezTo>
                    <a:pt x="17342" y="836"/>
                    <a:pt x="15098" y="1066"/>
                    <a:pt x="13208" y="1066"/>
                  </a:cubicBezTo>
                  <a:cubicBezTo>
                    <a:pt x="9139" y="1066"/>
                    <a:pt x="6720" y="1"/>
                    <a:pt x="67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5" name="Google Shape;6765;p122"/>
            <p:cNvSpPr/>
            <p:nvPr/>
          </p:nvSpPr>
          <p:spPr>
            <a:xfrm>
              <a:off x="3491950" y="1817725"/>
              <a:ext cx="251200" cy="567625"/>
            </a:xfrm>
            <a:custGeom>
              <a:avLst/>
              <a:gdLst/>
              <a:ahLst/>
              <a:cxnLst/>
              <a:rect l="l" t="t" r="r" b="b"/>
              <a:pathLst>
                <a:path w="10048" h="22705" extrusionOk="0">
                  <a:moveTo>
                    <a:pt x="163" y="1"/>
                  </a:moveTo>
                  <a:cubicBezTo>
                    <a:pt x="131" y="4274"/>
                    <a:pt x="98" y="9395"/>
                    <a:pt x="0" y="15267"/>
                  </a:cubicBezTo>
                  <a:cubicBezTo>
                    <a:pt x="2903" y="17974"/>
                    <a:pt x="6231" y="20519"/>
                    <a:pt x="10047" y="22704"/>
                  </a:cubicBezTo>
                  <a:lnTo>
                    <a:pt x="10047" y="6362"/>
                  </a:lnTo>
                  <a:cubicBezTo>
                    <a:pt x="10047" y="6362"/>
                    <a:pt x="5480" y="4926"/>
                    <a:pt x="1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6" name="Google Shape;6766;p122"/>
            <p:cNvSpPr/>
            <p:nvPr/>
          </p:nvSpPr>
          <p:spPr>
            <a:xfrm>
              <a:off x="2519875" y="1485000"/>
              <a:ext cx="3048350" cy="3972325"/>
            </a:xfrm>
            <a:custGeom>
              <a:avLst/>
              <a:gdLst/>
              <a:ahLst/>
              <a:cxnLst/>
              <a:rect l="l" t="t" r="r" b="b"/>
              <a:pathLst>
                <a:path w="121934" h="158893" extrusionOk="0">
                  <a:moveTo>
                    <a:pt x="51214" y="1"/>
                  </a:moveTo>
                  <a:cubicBezTo>
                    <a:pt x="47854" y="1"/>
                    <a:pt x="45146" y="2741"/>
                    <a:pt x="45146" y="6101"/>
                  </a:cubicBezTo>
                  <a:cubicBezTo>
                    <a:pt x="45212" y="17126"/>
                    <a:pt x="45081" y="42341"/>
                    <a:pt x="43417" y="75679"/>
                  </a:cubicBezTo>
                  <a:cubicBezTo>
                    <a:pt x="33990" y="71993"/>
                    <a:pt x="17811" y="62533"/>
                    <a:pt x="5089" y="38851"/>
                  </a:cubicBezTo>
                  <a:cubicBezTo>
                    <a:pt x="4613" y="37994"/>
                    <a:pt x="3736" y="37501"/>
                    <a:pt x="2815" y="37501"/>
                  </a:cubicBezTo>
                  <a:cubicBezTo>
                    <a:pt x="2475" y="37501"/>
                    <a:pt x="2129" y="37569"/>
                    <a:pt x="1794" y="37709"/>
                  </a:cubicBezTo>
                  <a:cubicBezTo>
                    <a:pt x="620" y="38231"/>
                    <a:pt x="0" y="39503"/>
                    <a:pt x="359" y="40743"/>
                  </a:cubicBezTo>
                  <a:cubicBezTo>
                    <a:pt x="2610" y="48865"/>
                    <a:pt x="12592" y="77930"/>
                    <a:pt x="42537" y="91499"/>
                  </a:cubicBezTo>
                  <a:cubicBezTo>
                    <a:pt x="41297" y="111724"/>
                    <a:pt x="39503" y="134199"/>
                    <a:pt x="36861" y="157914"/>
                  </a:cubicBezTo>
                  <a:cubicBezTo>
                    <a:pt x="41558" y="158566"/>
                    <a:pt x="46353" y="158892"/>
                    <a:pt x="51214" y="158892"/>
                  </a:cubicBezTo>
                  <a:cubicBezTo>
                    <a:pt x="56074" y="158892"/>
                    <a:pt x="60869" y="158566"/>
                    <a:pt x="65566" y="157914"/>
                  </a:cubicBezTo>
                  <a:cubicBezTo>
                    <a:pt x="64555" y="148780"/>
                    <a:pt x="63642" y="139810"/>
                    <a:pt x="62859" y="131067"/>
                  </a:cubicBezTo>
                  <a:cubicBezTo>
                    <a:pt x="93913" y="129273"/>
                    <a:pt x="115246" y="109212"/>
                    <a:pt x="121053" y="103112"/>
                  </a:cubicBezTo>
                  <a:cubicBezTo>
                    <a:pt x="121933" y="102166"/>
                    <a:pt x="121933" y="100666"/>
                    <a:pt x="121020" y="99720"/>
                  </a:cubicBezTo>
                  <a:cubicBezTo>
                    <a:pt x="120546" y="99228"/>
                    <a:pt x="119901" y="98982"/>
                    <a:pt x="119255" y="98982"/>
                  </a:cubicBezTo>
                  <a:cubicBezTo>
                    <a:pt x="118700" y="98982"/>
                    <a:pt x="118145" y="99163"/>
                    <a:pt x="117693" y="99524"/>
                  </a:cubicBezTo>
                  <a:cubicBezTo>
                    <a:pt x="99697" y="114271"/>
                    <a:pt x="82793" y="117289"/>
                    <a:pt x="71943" y="117289"/>
                  </a:cubicBezTo>
                  <a:cubicBezTo>
                    <a:pt x="67216" y="117289"/>
                    <a:pt x="63638" y="116716"/>
                    <a:pt x="61619" y="116291"/>
                  </a:cubicBezTo>
                  <a:cubicBezTo>
                    <a:pt x="60347" y="99915"/>
                    <a:pt x="59434" y="84617"/>
                    <a:pt x="58781" y="70851"/>
                  </a:cubicBezTo>
                  <a:cubicBezTo>
                    <a:pt x="80343" y="55389"/>
                    <a:pt x="92119" y="31936"/>
                    <a:pt x="95642" y="24074"/>
                  </a:cubicBezTo>
                  <a:cubicBezTo>
                    <a:pt x="96294" y="22606"/>
                    <a:pt x="95642" y="20877"/>
                    <a:pt x="94174" y="20192"/>
                  </a:cubicBezTo>
                  <a:cubicBezTo>
                    <a:pt x="93793" y="20025"/>
                    <a:pt x="93390" y="19945"/>
                    <a:pt x="92992" y="19945"/>
                  </a:cubicBezTo>
                  <a:cubicBezTo>
                    <a:pt x="91992" y="19945"/>
                    <a:pt x="91015" y="20448"/>
                    <a:pt x="90455" y="21334"/>
                  </a:cubicBezTo>
                  <a:cubicBezTo>
                    <a:pt x="77440" y="42537"/>
                    <a:pt x="64751" y="51964"/>
                    <a:pt x="58162" y="55748"/>
                  </a:cubicBezTo>
                  <a:cubicBezTo>
                    <a:pt x="57281" y="32360"/>
                    <a:pt x="57248" y="14810"/>
                    <a:pt x="57281" y="6101"/>
                  </a:cubicBezTo>
                  <a:cubicBezTo>
                    <a:pt x="57281" y="2741"/>
                    <a:pt x="54573" y="1"/>
                    <a:pt x="5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7" name="Google Shape;6767;p122"/>
            <p:cNvSpPr/>
            <p:nvPr/>
          </p:nvSpPr>
          <p:spPr>
            <a:xfrm>
              <a:off x="3968200" y="719250"/>
              <a:ext cx="1146600" cy="1052825"/>
            </a:xfrm>
            <a:custGeom>
              <a:avLst/>
              <a:gdLst/>
              <a:ahLst/>
              <a:cxnLst/>
              <a:rect l="l" t="t" r="r" b="b"/>
              <a:pathLst>
                <a:path w="45864" h="42113" extrusionOk="0">
                  <a:moveTo>
                    <a:pt x="3067" y="1"/>
                  </a:moveTo>
                  <a:cubicBezTo>
                    <a:pt x="1370" y="1"/>
                    <a:pt x="0" y="1371"/>
                    <a:pt x="0" y="3067"/>
                  </a:cubicBezTo>
                  <a:cubicBezTo>
                    <a:pt x="0" y="13244"/>
                    <a:pt x="2447" y="22835"/>
                    <a:pt x="6850" y="30109"/>
                  </a:cubicBezTo>
                  <a:cubicBezTo>
                    <a:pt x="11580" y="37840"/>
                    <a:pt x="18006" y="42113"/>
                    <a:pt x="24954" y="42113"/>
                  </a:cubicBezTo>
                  <a:cubicBezTo>
                    <a:pt x="33109" y="42113"/>
                    <a:pt x="40449" y="36274"/>
                    <a:pt x="45179" y="26129"/>
                  </a:cubicBezTo>
                  <a:cubicBezTo>
                    <a:pt x="45864" y="24596"/>
                    <a:pt x="45211" y="22769"/>
                    <a:pt x="43678" y="22052"/>
                  </a:cubicBezTo>
                  <a:cubicBezTo>
                    <a:pt x="43267" y="21868"/>
                    <a:pt x="42834" y="21780"/>
                    <a:pt x="42407" y="21780"/>
                  </a:cubicBezTo>
                  <a:cubicBezTo>
                    <a:pt x="41244" y="21780"/>
                    <a:pt x="40126" y="22431"/>
                    <a:pt x="39601" y="23552"/>
                  </a:cubicBezTo>
                  <a:cubicBezTo>
                    <a:pt x="36013" y="31348"/>
                    <a:pt x="30532" y="36013"/>
                    <a:pt x="24954" y="36013"/>
                  </a:cubicBezTo>
                  <a:cubicBezTo>
                    <a:pt x="14744" y="36013"/>
                    <a:pt x="6100" y="20910"/>
                    <a:pt x="6100" y="3067"/>
                  </a:cubicBezTo>
                  <a:cubicBezTo>
                    <a:pt x="6100" y="1371"/>
                    <a:pt x="4730" y="1"/>
                    <a:pt x="30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8" name="Google Shape;6768;p122"/>
            <p:cNvSpPr/>
            <p:nvPr/>
          </p:nvSpPr>
          <p:spPr>
            <a:xfrm>
              <a:off x="3441375" y="3772475"/>
              <a:ext cx="2126850" cy="1684850"/>
            </a:xfrm>
            <a:custGeom>
              <a:avLst/>
              <a:gdLst/>
              <a:ahLst/>
              <a:cxnLst/>
              <a:rect l="l" t="t" r="r" b="b"/>
              <a:pathLst>
                <a:path w="85074" h="67394" extrusionOk="0">
                  <a:moveTo>
                    <a:pt x="5677" y="0"/>
                  </a:moveTo>
                  <a:cubicBezTo>
                    <a:pt x="4437" y="20225"/>
                    <a:pt x="2643" y="42700"/>
                    <a:pt x="1" y="66415"/>
                  </a:cubicBezTo>
                  <a:cubicBezTo>
                    <a:pt x="4698" y="67067"/>
                    <a:pt x="9493" y="67393"/>
                    <a:pt x="14354" y="67393"/>
                  </a:cubicBezTo>
                  <a:cubicBezTo>
                    <a:pt x="19214" y="67393"/>
                    <a:pt x="24009" y="67067"/>
                    <a:pt x="28706" y="66415"/>
                  </a:cubicBezTo>
                  <a:cubicBezTo>
                    <a:pt x="27695" y="57281"/>
                    <a:pt x="26782" y="48311"/>
                    <a:pt x="25999" y="39568"/>
                  </a:cubicBezTo>
                  <a:cubicBezTo>
                    <a:pt x="57053" y="37774"/>
                    <a:pt x="78386" y="17713"/>
                    <a:pt x="84193" y="11613"/>
                  </a:cubicBezTo>
                  <a:cubicBezTo>
                    <a:pt x="85073" y="10667"/>
                    <a:pt x="85073" y="9167"/>
                    <a:pt x="84160" y="8221"/>
                  </a:cubicBezTo>
                  <a:cubicBezTo>
                    <a:pt x="83686" y="7729"/>
                    <a:pt x="83041" y="7483"/>
                    <a:pt x="82395" y="7483"/>
                  </a:cubicBezTo>
                  <a:cubicBezTo>
                    <a:pt x="81840" y="7483"/>
                    <a:pt x="81285" y="7664"/>
                    <a:pt x="80833" y="8025"/>
                  </a:cubicBezTo>
                  <a:cubicBezTo>
                    <a:pt x="62837" y="22772"/>
                    <a:pt x="45933" y="25790"/>
                    <a:pt x="35083" y="25790"/>
                  </a:cubicBezTo>
                  <a:cubicBezTo>
                    <a:pt x="30356" y="25790"/>
                    <a:pt x="26778" y="25217"/>
                    <a:pt x="24759" y="24792"/>
                  </a:cubicBezTo>
                  <a:cubicBezTo>
                    <a:pt x="11255" y="19964"/>
                    <a:pt x="5677" y="0"/>
                    <a:pt x="56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769" name="Google Shape;6769;p122"/>
          <p:cNvGrpSpPr/>
          <p:nvPr/>
        </p:nvGrpSpPr>
        <p:grpSpPr>
          <a:xfrm>
            <a:off x="2253725" y="1083587"/>
            <a:ext cx="520929" cy="520876"/>
            <a:chOff x="2444225" y="1028281"/>
            <a:chExt cx="520929" cy="520876"/>
          </a:xfrm>
        </p:grpSpPr>
        <p:sp>
          <p:nvSpPr>
            <p:cNvPr id="6770" name="Google Shape;6770;p122"/>
            <p:cNvSpPr/>
            <p:nvPr/>
          </p:nvSpPr>
          <p:spPr>
            <a:xfrm>
              <a:off x="2444225" y="1028281"/>
              <a:ext cx="520876" cy="520876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06830"/>
                    <a:pt x="98" y="109277"/>
                    <a:pt x="261" y="111690"/>
                  </a:cubicBezTo>
                  <a:lnTo>
                    <a:pt x="70981" y="203320"/>
                  </a:lnTo>
                  <a:cubicBezTo>
                    <a:pt x="81452" y="206843"/>
                    <a:pt x="92706" y="208767"/>
                    <a:pt x="104384" y="208767"/>
                  </a:cubicBezTo>
                  <a:cubicBezTo>
                    <a:pt x="162023" y="208767"/>
                    <a:pt x="208767" y="162023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1" name="Google Shape;6771;p122"/>
            <p:cNvSpPr/>
            <p:nvPr/>
          </p:nvSpPr>
          <p:spPr>
            <a:xfrm>
              <a:off x="2501603" y="1039291"/>
              <a:ext cx="240743" cy="496273"/>
            </a:xfrm>
            <a:custGeom>
              <a:avLst/>
              <a:gdLst/>
              <a:ahLst/>
              <a:cxnLst/>
              <a:rect l="l" t="t" r="r" b="b"/>
              <a:pathLst>
                <a:path w="96490" h="198907" extrusionOk="0">
                  <a:moveTo>
                    <a:pt x="45313" y="0"/>
                  </a:moveTo>
                  <a:cubicBezTo>
                    <a:pt x="38968" y="0"/>
                    <a:pt x="32344" y="1764"/>
                    <a:pt x="25802" y="5242"/>
                  </a:cubicBezTo>
                  <a:cubicBezTo>
                    <a:pt x="17191" y="9809"/>
                    <a:pt x="10373" y="17769"/>
                    <a:pt x="6263" y="27489"/>
                  </a:cubicBezTo>
                  <a:cubicBezTo>
                    <a:pt x="359" y="41418"/>
                    <a:pt x="0" y="59000"/>
                    <a:pt x="7861" y="75571"/>
                  </a:cubicBezTo>
                  <a:cubicBezTo>
                    <a:pt x="10699" y="81573"/>
                    <a:pt x="10210" y="88325"/>
                    <a:pt x="7698" y="95241"/>
                  </a:cubicBezTo>
                  <a:lnTo>
                    <a:pt x="30108" y="190915"/>
                  </a:lnTo>
                  <a:cubicBezTo>
                    <a:pt x="35751" y="194079"/>
                    <a:pt x="41721" y="196786"/>
                    <a:pt x="47984" y="198907"/>
                  </a:cubicBezTo>
                  <a:cubicBezTo>
                    <a:pt x="96490" y="155424"/>
                    <a:pt x="93554" y="119151"/>
                    <a:pt x="84159" y="94556"/>
                  </a:cubicBezTo>
                  <a:lnTo>
                    <a:pt x="55356" y="60370"/>
                  </a:lnTo>
                  <a:lnTo>
                    <a:pt x="72808" y="14474"/>
                  </a:lnTo>
                  <a:cubicBezTo>
                    <a:pt x="66577" y="6286"/>
                    <a:pt x="58716" y="1622"/>
                    <a:pt x="50137" y="350"/>
                  </a:cubicBezTo>
                  <a:cubicBezTo>
                    <a:pt x="48551" y="116"/>
                    <a:pt x="46941" y="0"/>
                    <a:pt x="453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2" name="Google Shape;6772;p122"/>
            <p:cNvSpPr/>
            <p:nvPr/>
          </p:nvSpPr>
          <p:spPr>
            <a:xfrm>
              <a:off x="2444874" y="1276902"/>
              <a:ext cx="198749" cy="238722"/>
            </a:xfrm>
            <a:custGeom>
              <a:avLst/>
              <a:gdLst/>
              <a:ahLst/>
              <a:cxnLst/>
              <a:rect l="l" t="t" r="r" b="b"/>
              <a:pathLst>
                <a:path w="79659" h="95680" extrusionOk="0">
                  <a:moveTo>
                    <a:pt x="31696" y="1"/>
                  </a:moveTo>
                  <a:cubicBezTo>
                    <a:pt x="29292" y="1"/>
                    <a:pt x="26856" y="183"/>
                    <a:pt x="24401" y="560"/>
                  </a:cubicBezTo>
                  <a:cubicBezTo>
                    <a:pt x="16409" y="1800"/>
                    <a:pt x="8025" y="5160"/>
                    <a:pt x="1" y="12042"/>
                  </a:cubicBezTo>
                  <a:cubicBezTo>
                    <a:pt x="2480" y="47957"/>
                    <a:pt x="23128" y="78881"/>
                    <a:pt x="52845" y="95680"/>
                  </a:cubicBezTo>
                  <a:cubicBezTo>
                    <a:pt x="57771" y="91015"/>
                    <a:pt x="62305" y="86253"/>
                    <a:pt x="66317" y="81588"/>
                  </a:cubicBezTo>
                  <a:cubicBezTo>
                    <a:pt x="76266" y="69943"/>
                    <a:pt x="79659" y="58265"/>
                    <a:pt x="79626" y="47826"/>
                  </a:cubicBezTo>
                  <a:cubicBezTo>
                    <a:pt x="79596" y="21114"/>
                    <a:pt x="57556" y="1"/>
                    <a:pt x="316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3" name="Google Shape;6773;p122"/>
            <p:cNvSpPr/>
            <p:nvPr/>
          </p:nvSpPr>
          <p:spPr>
            <a:xfrm>
              <a:off x="2550353" y="1113979"/>
              <a:ext cx="161229" cy="161229"/>
            </a:xfrm>
            <a:custGeom>
              <a:avLst/>
              <a:gdLst/>
              <a:ahLst/>
              <a:cxnLst/>
              <a:rect l="l" t="t" r="r" b="b"/>
              <a:pathLst>
                <a:path w="64621" h="64621" extrusionOk="0">
                  <a:moveTo>
                    <a:pt x="39340" y="1"/>
                  </a:moveTo>
                  <a:lnTo>
                    <a:pt x="25574" y="588"/>
                  </a:lnTo>
                  <a:cubicBezTo>
                    <a:pt x="25574" y="588"/>
                    <a:pt x="0" y="13636"/>
                    <a:pt x="8840" y="34806"/>
                  </a:cubicBezTo>
                  <a:cubicBezTo>
                    <a:pt x="17680" y="56009"/>
                    <a:pt x="47038" y="64621"/>
                    <a:pt x="64620" y="64621"/>
                  </a:cubicBezTo>
                  <a:cubicBezTo>
                    <a:pt x="64327" y="63870"/>
                    <a:pt x="64066" y="63153"/>
                    <a:pt x="63772" y="62435"/>
                  </a:cubicBezTo>
                  <a:cubicBezTo>
                    <a:pt x="48278" y="58684"/>
                    <a:pt x="31478" y="49974"/>
                    <a:pt x="25150" y="34806"/>
                  </a:cubicBezTo>
                  <a:cubicBezTo>
                    <a:pt x="18431" y="18692"/>
                    <a:pt x="32294" y="5448"/>
                    <a:pt x="39340" y="1"/>
                  </a:cubicBezTo>
                  <a:close/>
                </a:path>
              </a:pathLst>
            </a:custGeom>
            <a:solidFill>
              <a:srgbClr val="C5DE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4" name="Google Shape;6774;p122"/>
            <p:cNvSpPr/>
            <p:nvPr/>
          </p:nvSpPr>
          <p:spPr>
            <a:xfrm>
              <a:off x="2795244" y="1114141"/>
              <a:ext cx="132499" cy="130384"/>
            </a:xfrm>
            <a:custGeom>
              <a:avLst/>
              <a:gdLst/>
              <a:ahLst/>
              <a:cxnLst/>
              <a:rect l="l" t="t" r="r" b="b"/>
              <a:pathLst>
                <a:path w="53106" h="52258" extrusionOk="0">
                  <a:moveTo>
                    <a:pt x="9036" y="1"/>
                  </a:moveTo>
                  <a:cubicBezTo>
                    <a:pt x="5187" y="5220"/>
                    <a:pt x="1990" y="12201"/>
                    <a:pt x="0" y="21563"/>
                  </a:cubicBezTo>
                  <a:cubicBezTo>
                    <a:pt x="17126" y="26945"/>
                    <a:pt x="35882" y="36274"/>
                    <a:pt x="53106" y="52258"/>
                  </a:cubicBezTo>
                  <a:cubicBezTo>
                    <a:pt x="49615" y="28348"/>
                    <a:pt x="27108" y="12136"/>
                    <a:pt x="9036" y="1"/>
                  </a:cubicBezTo>
                  <a:close/>
                </a:path>
              </a:pathLst>
            </a:custGeom>
            <a:solidFill>
              <a:srgbClr val="7250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5" name="Google Shape;6775;p122"/>
            <p:cNvSpPr/>
            <p:nvPr/>
          </p:nvSpPr>
          <p:spPr>
            <a:xfrm>
              <a:off x="2795244" y="1078739"/>
              <a:ext cx="169910" cy="196551"/>
            </a:xfrm>
            <a:custGeom>
              <a:avLst/>
              <a:gdLst/>
              <a:ahLst/>
              <a:cxnLst/>
              <a:rect l="l" t="t" r="r" b="b"/>
              <a:pathLst>
                <a:path w="68100" h="78778" extrusionOk="0">
                  <a:moveTo>
                    <a:pt x="36078" y="0"/>
                  </a:moveTo>
                  <a:cubicBezTo>
                    <a:pt x="23030" y="783"/>
                    <a:pt x="5937" y="7536"/>
                    <a:pt x="0" y="35752"/>
                  </a:cubicBezTo>
                  <a:cubicBezTo>
                    <a:pt x="20910" y="42341"/>
                    <a:pt x="44233" y="54769"/>
                    <a:pt x="64294" y="78027"/>
                  </a:cubicBezTo>
                  <a:cubicBezTo>
                    <a:pt x="64736" y="78546"/>
                    <a:pt x="65317" y="78777"/>
                    <a:pt x="65890" y="78777"/>
                  </a:cubicBezTo>
                  <a:cubicBezTo>
                    <a:pt x="67009" y="78777"/>
                    <a:pt x="68100" y="77897"/>
                    <a:pt x="68078" y="76559"/>
                  </a:cubicBezTo>
                  <a:cubicBezTo>
                    <a:pt x="67785" y="61815"/>
                    <a:pt x="64196" y="23160"/>
                    <a:pt x="36078" y="0"/>
                  </a:cubicBezTo>
                  <a:close/>
                </a:path>
              </a:pathLst>
            </a:custGeom>
            <a:solidFill>
              <a:srgbClr val="7E5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6" name="Google Shape;6776;p122"/>
            <p:cNvSpPr/>
            <p:nvPr/>
          </p:nvSpPr>
          <p:spPr>
            <a:xfrm>
              <a:off x="2550353" y="1110388"/>
              <a:ext cx="168390" cy="163507"/>
            </a:xfrm>
            <a:custGeom>
              <a:avLst/>
              <a:gdLst/>
              <a:ahLst/>
              <a:cxnLst/>
              <a:rect l="l" t="t" r="r" b="b"/>
              <a:pathLst>
                <a:path w="67491" h="65534" extrusionOk="0">
                  <a:moveTo>
                    <a:pt x="60967" y="0"/>
                  </a:moveTo>
                  <a:lnTo>
                    <a:pt x="25574" y="1501"/>
                  </a:lnTo>
                  <a:cubicBezTo>
                    <a:pt x="25574" y="1501"/>
                    <a:pt x="0" y="14549"/>
                    <a:pt x="8840" y="35719"/>
                  </a:cubicBezTo>
                  <a:cubicBezTo>
                    <a:pt x="17680" y="56922"/>
                    <a:pt x="47038" y="65534"/>
                    <a:pt x="64620" y="65534"/>
                  </a:cubicBezTo>
                  <a:cubicBezTo>
                    <a:pt x="63511" y="62565"/>
                    <a:pt x="62272" y="59793"/>
                    <a:pt x="61032" y="57150"/>
                  </a:cubicBezTo>
                  <a:cubicBezTo>
                    <a:pt x="49387" y="32588"/>
                    <a:pt x="67491" y="20355"/>
                    <a:pt x="60967" y="0"/>
                  </a:cubicBezTo>
                  <a:close/>
                </a:path>
              </a:pathLst>
            </a:custGeom>
            <a:solidFill>
              <a:srgbClr val="E6F0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7" name="Google Shape;6777;p122"/>
            <p:cNvSpPr/>
            <p:nvPr/>
          </p:nvSpPr>
          <p:spPr>
            <a:xfrm>
              <a:off x="2589744" y="1070449"/>
              <a:ext cx="121105" cy="101317"/>
            </a:xfrm>
            <a:custGeom>
              <a:avLst/>
              <a:gdLst/>
              <a:ahLst/>
              <a:cxnLst/>
              <a:rect l="l" t="t" r="r" b="b"/>
              <a:pathLst>
                <a:path w="48539" h="40608" extrusionOk="0">
                  <a:moveTo>
                    <a:pt x="22976" y="0"/>
                  </a:moveTo>
                  <a:cubicBezTo>
                    <a:pt x="8824" y="0"/>
                    <a:pt x="0" y="6740"/>
                    <a:pt x="0" y="18035"/>
                  </a:cubicBezTo>
                  <a:cubicBezTo>
                    <a:pt x="0" y="33105"/>
                    <a:pt x="18202" y="38977"/>
                    <a:pt x="44070" y="40608"/>
                  </a:cubicBezTo>
                  <a:cubicBezTo>
                    <a:pt x="46353" y="32127"/>
                    <a:pt x="48539" y="23874"/>
                    <a:pt x="44037" y="13403"/>
                  </a:cubicBezTo>
                  <a:cubicBezTo>
                    <a:pt x="42145" y="9032"/>
                    <a:pt x="39927" y="5248"/>
                    <a:pt x="37481" y="1986"/>
                  </a:cubicBezTo>
                  <a:cubicBezTo>
                    <a:pt x="32208" y="641"/>
                    <a:pt x="27338" y="0"/>
                    <a:pt x="229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8" name="Google Shape;6778;p122"/>
            <p:cNvSpPr/>
            <p:nvPr/>
          </p:nvSpPr>
          <p:spPr>
            <a:xfrm>
              <a:off x="2589744" y="1070449"/>
              <a:ext cx="111177" cy="101317"/>
            </a:xfrm>
            <a:custGeom>
              <a:avLst/>
              <a:gdLst/>
              <a:ahLst/>
              <a:cxnLst/>
              <a:rect l="l" t="t" r="r" b="b"/>
              <a:pathLst>
                <a:path w="44560" h="40608" extrusionOk="0">
                  <a:moveTo>
                    <a:pt x="22976" y="0"/>
                  </a:moveTo>
                  <a:cubicBezTo>
                    <a:pt x="8824" y="0"/>
                    <a:pt x="0" y="6740"/>
                    <a:pt x="0" y="18035"/>
                  </a:cubicBezTo>
                  <a:cubicBezTo>
                    <a:pt x="0" y="33105"/>
                    <a:pt x="18202" y="38977"/>
                    <a:pt x="44070" y="40608"/>
                  </a:cubicBezTo>
                  <a:cubicBezTo>
                    <a:pt x="44233" y="40021"/>
                    <a:pt x="44396" y="39434"/>
                    <a:pt x="44559" y="38879"/>
                  </a:cubicBezTo>
                  <a:cubicBezTo>
                    <a:pt x="27368" y="35943"/>
                    <a:pt x="16310" y="29811"/>
                    <a:pt x="16310" y="18035"/>
                  </a:cubicBezTo>
                  <a:cubicBezTo>
                    <a:pt x="16310" y="3258"/>
                    <a:pt x="37481" y="1986"/>
                    <a:pt x="37481" y="1986"/>
                  </a:cubicBezTo>
                  <a:cubicBezTo>
                    <a:pt x="32208" y="641"/>
                    <a:pt x="27338" y="0"/>
                    <a:pt x="22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9" name="Google Shape;6779;p122"/>
            <p:cNvSpPr/>
            <p:nvPr/>
          </p:nvSpPr>
          <p:spPr>
            <a:xfrm>
              <a:off x="2608055" y="1092085"/>
              <a:ext cx="30524" cy="30524"/>
            </a:xfrm>
            <a:custGeom>
              <a:avLst/>
              <a:gdLst/>
              <a:ahLst/>
              <a:cxnLst/>
              <a:rect l="l" t="t" r="r" b="b"/>
              <a:pathLst>
                <a:path w="12234" h="12234" extrusionOk="0">
                  <a:moveTo>
                    <a:pt x="6101" y="1"/>
                  </a:moveTo>
                  <a:cubicBezTo>
                    <a:pt x="2708" y="1"/>
                    <a:pt x="1" y="2741"/>
                    <a:pt x="1" y="6134"/>
                  </a:cubicBezTo>
                  <a:cubicBezTo>
                    <a:pt x="1" y="9493"/>
                    <a:pt x="2708" y="12233"/>
                    <a:pt x="6101" y="12233"/>
                  </a:cubicBezTo>
                  <a:cubicBezTo>
                    <a:pt x="9493" y="12233"/>
                    <a:pt x="12233" y="9493"/>
                    <a:pt x="12233" y="6134"/>
                  </a:cubicBezTo>
                  <a:cubicBezTo>
                    <a:pt x="12233" y="2741"/>
                    <a:pt x="9493" y="1"/>
                    <a:pt x="61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0" name="Google Shape;6780;p122"/>
            <p:cNvSpPr/>
            <p:nvPr/>
          </p:nvSpPr>
          <p:spPr>
            <a:xfrm>
              <a:off x="2623274" y="1092085"/>
              <a:ext cx="15304" cy="15304"/>
            </a:xfrm>
            <a:custGeom>
              <a:avLst/>
              <a:gdLst/>
              <a:ahLst/>
              <a:cxnLst/>
              <a:rect l="l" t="t" r="r" b="b"/>
              <a:pathLst>
                <a:path w="6134" h="6134" extrusionOk="0">
                  <a:moveTo>
                    <a:pt x="3067" y="1"/>
                  </a:moveTo>
                  <a:cubicBezTo>
                    <a:pt x="1371" y="1"/>
                    <a:pt x="1" y="1371"/>
                    <a:pt x="1" y="3067"/>
                  </a:cubicBezTo>
                  <a:cubicBezTo>
                    <a:pt x="1" y="4763"/>
                    <a:pt x="1371" y="6134"/>
                    <a:pt x="3067" y="6134"/>
                  </a:cubicBezTo>
                  <a:cubicBezTo>
                    <a:pt x="4763" y="6134"/>
                    <a:pt x="6133" y="4763"/>
                    <a:pt x="6133" y="3067"/>
                  </a:cubicBezTo>
                  <a:cubicBezTo>
                    <a:pt x="6133" y="1371"/>
                    <a:pt x="4763" y="1"/>
                    <a:pt x="30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1" name="Google Shape;6781;p122"/>
            <p:cNvSpPr/>
            <p:nvPr/>
          </p:nvSpPr>
          <p:spPr>
            <a:xfrm>
              <a:off x="2651435" y="1126107"/>
              <a:ext cx="294784" cy="127617"/>
            </a:xfrm>
            <a:custGeom>
              <a:avLst/>
              <a:gdLst/>
              <a:ahLst/>
              <a:cxnLst/>
              <a:rect l="l" t="t" r="r" b="b"/>
              <a:pathLst>
                <a:path w="118150" h="51149" extrusionOk="0">
                  <a:moveTo>
                    <a:pt x="53725" y="0"/>
                  </a:moveTo>
                  <a:lnTo>
                    <a:pt x="0" y="10406"/>
                  </a:lnTo>
                  <a:cubicBezTo>
                    <a:pt x="0" y="21397"/>
                    <a:pt x="8910" y="30193"/>
                    <a:pt x="19771" y="30193"/>
                  </a:cubicBezTo>
                  <a:cubicBezTo>
                    <a:pt x="20062" y="30193"/>
                    <a:pt x="20355" y="30186"/>
                    <a:pt x="20649" y="30173"/>
                  </a:cubicBezTo>
                  <a:cubicBezTo>
                    <a:pt x="23431" y="30060"/>
                    <a:pt x="26441" y="29991"/>
                    <a:pt x="29645" y="29991"/>
                  </a:cubicBezTo>
                  <a:cubicBezTo>
                    <a:pt x="53148" y="29991"/>
                    <a:pt x="87089" y="33723"/>
                    <a:pt x="118149" y="51148"/>
                  </a:cubicBezTo>
                  <a:cubicBezTo>
                    <a:pt x="118149" y="51148"/>
                    <a:pt x="101089" y="23421"/>
                    <a:pt x="537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2" name="Google Shape;6782;p122"/>
            <p:cNvSpPr/>
            <p:nvPr/>
          </p:nvSpPr>
          <p:spPr>
            <a:xfrm>
              <a:off x="2651435" y="1040321"/>
              <a:ext cx="276309" cy="204203"/>
            </a:xfrm>
            <a:custGeom>
              <a:avLst/>
              <a:gdLst/>
              <a:ahLst/>
              <a:cxnLst/>
              <a:rect l="l" t="t" r="r" b="b"/>
              <a:pathLst>
                <a:path w="110745" h="81845" extrusionOk="0">
                  <a:moveTo>
                    <a:pt x="47741" y="1"/>
                  </a:moveTo>
                  <a:cubicBezTo>
                    <a:pt x="45884" y="1"/>
                    <a:pt x="44044" y="59"/>
                    <a:pt x="42243" y="165"/>
                  </a:cubicBezTo>
                  <a:cubicBezTo>
                    <a:pt x="18528" y="1470"/>
                    <a:pt x="0" y="21074"/>
                    <a:pt x="0" y="44789"/>
                  </a:cubicBezTo>
                  <a:cubicBezTo>
                    <a:pt x="0" y="68536"/>
                    <a:pt x="61586" y="36275"/>
                    <a:pt x="110745" y="81845"/>
                  </a:cubicBezTo>
                  <a:cubicBezTo>
                    <a:pt x="103568" y="32459"/>
                    <a:pt x="15266" y="16051"/>
                    <a:pt x="52486" y="132"/>
                  </a:cubicBezTo>
                  <a:cubicBezTo>
                    <a:pt x="50900" y="42"/>
                    <a:pt x="49314" y="1"/>
                    <a:pt x="477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3" name="Google Shape;6783;p122"/>
            <p:cNvSpPr/>
            <p:nvPr/>
          </p:nvSpPr>
          <p:spPr>
            <a:xfrm>
              <a:off x="2651435" y="1040349"/>
              <a:ext cx="313719" cy="234942"/>
            </a:xfrm>
            <a:custGeom>
              <a:avLst/>
              <a:gdLst/>
              <a:ahLst/>
              <a:cxnLst/>
              <a:rect l="l" t="t" r="r" b="b"/>
              <a:pathLst>
                <a:path w="125739" h="94165" extrusionOk="0">
                  <a:moveTo>
                    <a:pt x="47722" y="0"/>
                  </a:moveTo>
                  <a:cubicBezTo>
                    <a:pt x="45874" y="0"/>
                    <a:pt x="44045" y="54"/>
                    <a:pt x="42243" y="154"/>
                  </a:cubicBezTo>
                  <a:cubicBezTo>
                    <a:pt x="18528" y="1459"/>
                    <a:pt x="0" y="21063"/>
                    <a:pt x="0" y="44778"/>
                  </a:cubicBezTo>
                  <a:lnTo>
                    <a:pt x="0" y="44778"/>
                  </a:lnTo>
                  <a:cubicBezTo>
                    <a:pt x="0" y="44778"/>
                    <a:pt x="4557" y="44148"/>
                    <a:pt x="12181" y="44148"/>
                  </a:cubicBezTo>
                  <a:cubicBezTo>
                    <a:pt x="34753" y="44148"/>
                    <a:pt x="84212" y="49670"/>
                    <a:pt x="121933" y="93414"/>
                  </a:cubicBezTo>
                  <a:cubicBezTo>
                    <a:pt x="122375" y="93933"/>
                    <a:pt x="122956" y="94164"/>
                    <a:pt x="123529" y="94164"/>
                  </a:cubicBezTo>
                  <a:cubicBezTo>
                    <a:pt x="124648" y="94164"/>
                    <a:pt x="125739" y="93284"/>
                    <a:pt x="125717" y="91946"/>
                  </a:cubicBezTo>
                  <a:cubicBezTo>
                    <a:pt x="125424" y="76811"/>
                    <a:pt x="121640" y="36492"/>
                    <a:pt x="91434" y="13593"/>
                  </a:cubicBezTo>
                  <a:cubicBezTo>
                    <a:pt x="77867" y="3295"/>
                    <a:pt x="62197" y="0"/>
                    <a:pt x="477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784" name="Google Shape;6784;p122"/>
          <p:cNvGrpSpPr/>
          <p:nvPr/>
        </p:nvGrpSpPr>
        <p:grpSpPr>
          <a:xfrm>
            <a:off x="2240330" y="1863617"/>
            <a:ext cx="547653" cy="517458"/>
            <a:chOff x="2430830" y="1808310"/>
            <a:chExt cx="547653" cy="517458"/>
          </a:xfrm>
        </p:grpSpPr>
        <p:sp>
          <p:nvSpPr>
            <p:cNvPr id="6785" name="Google Shape;6785;p122"/>
            <p:cNvSpPr/>
            <p:nvPr/>
          </p:nvSpPr>
          <p:spPr>
            <a:xfrm>
              <a:off x="2445643" y="1808310"/>
              <a:ext cx="517538" cy="451291"/>
            </a:xfrm>
            <a:custGeom>
              <a:avLst/>
              <a:gdLst/>
              <a:ahLst/>
              <a:cxnLst/>
              <a:rect l="l" t="t" r="r" b="b"/>
              <a:pathLst>
                <a:path w="207430" h="180878" extrusionOk="0">
                  <a:moveTo>
                    <a:pt x="103699" y="0"/>
                  </a:moveTo>
                  <a:cubicBezTo>
                    <a:pt x="46418" y="0"/>
                    <a:pt x="0" y="46418"/>
                    <a:pt x="0" y="103699"/>
                  </a:cubicBezTo>
                  <a:cubicBezTo>
                    <a:pt x="0" y="119715"/>
                    <a:pt x="3653" y="134916"/>
                    <a:pt x="10145" y="148453"/>
                  </a:cubicBezTo>
                  <a:lnTo>
                    <a:pt x="103699" y="180877"/>
                  </a:lnTo>
                  <a:lnTo>
                    <a:pt x="197285" y="148453"/>
                  </a:lnTo>
                  <a:cubicBezTo>
                    <a:pt x="203776" y="134916"/>
                    <a:pt x="207430" y="119715"/>
                    <a:pt x="207430" y="103699"/>
                  </a:cubicBezTo>
                  <a:cubicBezTo>
                    <a:pt x="207430" y="46418"/>
                    <a:pt x="160979" y="0"/>
                    <a:pt x="1036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6" name="Google Shape;6786;p122"/>
            <p:cNvSpPr/>
            <p:nvPr/>
          </p:nvSpPr>
          <p:spPr>
            <a:xfrm>
              <a:off x="2576349" y="2056944"/>
              <a:ext cx="126070" cy="175473"/>
            </a:xfrm>
            <a:custGeom>
              <a:avLst/>
              <a:gdLst/>
              <a:ahLst/>
              <a:cxnLst/>
              <a:rect l="l" t="t" r="r" b="b"/>
              <a:pathLst>
                <a:path w="50529" h="70330" extrusionOk="0">
                  <a:moveTo>
                    <a:pt x="12363" y="1"/>
                  </a:moveTo>
                  <a:cubicBezTo>
                    <a:pt x="12363" y="1"/>
                    <a:pt x="1" y="20029"/>
                    <a:pt x="1" y="70329"/>
                  </a:cubicBezTo>
                  <a:lnTo>
                    <a:pt x="50529" y="70329"/>
                  </a:lnTo>
                  <a:cubicBezTo>
                    <a:pt x="50529" y="20029"/>
                    <a:pt x="38198" y="1"/>
                    <a:pt x="381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7" name="Google Shape;6787;p122"/>
            <p:cNvSpPr/>
            <p:nvPr/>
          </p:nvSpPr>
          <p:spPr>
            <a:xfrm>
              <a:off x="2430830" y="1808310"/>
              <a:ext cx="417107" cy="277773"/>
            </a:xfrm>
            <a:custGeom>
              <a:avLst/>
              <a:gdLst/>
              <a:ahLst/>
              <a:cxnLst/>
              <a:rect l="l" t="t" r="r" b="b"/>
              <a:pathLst>
                <a:path w="167177" h="111332" extrusionOk="0">
                  <a:moveTo>
                    <a:pt x="83605" y="0"/>
                  </a:moveTo>
                  <a:cubicBezTo>
                    <a:pt x="28771" y="0"/>
                    <a:pt x="0" y="52746"/>
                    <a:pt x="6948" y="80180"/>
                  </a:cubicBezTo>
                  <a:cubicBezTo>
                    <a:pt x="13929" y="107613"/>
                    <a:pt x="65142" y="111332"/>
                    <a:pt x="83605" y="111332"/>
                  </a:cubicBezTo>
                  <a:cubicBezTo>
                    <a:pt x="102068" y="111332"/>
                    <a:pt x="153281" y="107613"/>
                    <a:pt x="160229" y="80180"/>
                  </a:cubicBezTo>
                  <a:cubicBezTo>
                    <a:pt x="167177" y="52746"/>
                    <a:pt x="138439" y="0"/>
                    <a:pt x="836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8" name="Google Shape;6788;p122"/>
            <p:cNvSpPr/>
            <p:nvPr/>
          </p:nvSpPr>
          <p:spPr>
            <a:xfrm>
              <a:off x="2644063" y="1881394"/>
              <a:ext cx="146496" cy="112886"/>
            </a:xfrm>
            <a:custGeom>
              <a:avLst/>
              <a:gdLst/>
              <a:ahLst/>
              <a:cxnLst/>
              <a:rect l="l" t="t" r="r" b="b"/>
              <a:pathLst>
                <a:path w="58716" h="45245" extrusionOk="0">
                  <a:moveTo>
                    <a:pt x="29358" y="1"/>
                  </a:moveTo>
                  <a:cubicBezTo>
                    <a:pt x="13146" y="1"/>
                    <a:pt x="0" y="10145"/>
                    <a:pt x="0" y="22606"/>
                  </a:cubicBezTo>
                  <a:cubicBezTo>
                    <a:pt x="0" y="35100"/>
                    <a:pt x="13146" y="45244"/>
                    <a:pt x="29358" y="45244"/>
                  </a:cubicBezTo>
                  <a:cubicBezTo>
                    <a:pt x="45570" y="45244"/>
                    <a:pt x="58716" y="35100"/>
                    <a:pt x="58716" y="22606"/>
                  </a:cubicBezTo>
                  <a:cubicBezTo>
                    <a:pt x="58716" y="10145"/>
                    <a:pt x="45570" y="1"/>
                    <a:pt x="293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9" name="Google Shape;6789;p122"/>
            <p:cNvSpPr/>
            <p:nvPr/>
          </p:nvSpPr>
          <p:spPr>
            <a:xfrm>
              <a:off x="2552259" y="1832806"/>
              <a:ext cx="82854" cy="63810"/>
            </a:xfrm>
            <a:custGeom>
              <a:avLst/>
              <a:gdLst/>
              <a:ahLst/>
              <a:cxnLst/>
              <a:rect l="l" t="t" r="r" b="b"/>
              <a:pathLst>
                <a:path w="33208" h="25575" extrusionOk="0">
                  <a:moveTo>
                    <a:pt x="16604" y="1"/>
                  </a:moveTo>
                  <a:cubicBezTo>
                    <a:pt x="7437" y="1"/>
                    <a:pt x="0" y="5742"/>
                    <a:pt x="0" y="12788"/>
                  </a:cubicBezTo>
                  <a:cubicBezTo>
                    <a:pt x="0" y="19866"/>
                    <a:pt x="7437" y="25575"/>
                    <a:pt x="16604" y="25575"/>
                  </a:cubicBezTo>
                  <a:cubicBezTo>
                    <a:pt x="25770" y="25575"/>
                    <a:pt x="33207" y="19866"/>
                    <a:pt x="33207" y="12788"/>
                  </a:cubicBezTo>
                  <a:cubicBezTo>
                    <a:pt x="33207" y="5742"/>
                    <a:pt x="25770" y="1"/>
                    <a:pt x="166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0" name="Google Shape;6790;p122"/>
            <p:cNvSpPr/>
            <p:nvPr/>
          </p:nvSpPr>
          <p:spPr>
            <a:xfrm>
              <a:off x="2479742" y="1941131"/>
              <a:ext cx="131848" cy="101574"/>
            </a:xfrm>
            <a:custGeom>
              <a:avLst/>
              <a:gdLst/>
              <a:ahLst/>
              <a:cxnLst/>
              <a:rect l="l" t="t" r="r" b="b"/>
              <a:pathLst>
                <a:path w="52845" h="40711" extrusionOk="0">
                  <a:moveTo>
                    <a:pt x="26423" y="1"/>
                  </a:moveTo>
                  <a:cubicBezTo>
                    <a:pt x="11809" y="1"/>
                    <a:pt x="1" y="9134"/>
                    <a:pt x="1" y="20355"/>
                  </a:cubicBezTo>
                  <a:cubicBezTo>
                    <a:pt x="1" y="31609"/>
                    <a:pt x="11809" y="40710"/>
                    <a:pt x="26423" y="40710"/>
                  </a:cubicBezTo>
                  <a:cubicBezTo>
                    <a:pt x="41004" y="40710"/>
                    <a:pt x="52845" y="31609"/>
                    <a:pt x="52845" y="20355"/>
                  </a:cubicBezTo>
                  <a:cubicBezTo>
                    <a:pt x="52845" y="9134"/>
                    <a:pt x="41004" y="1"/>
                    <a:pt x="264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1" name="Google Shape;6791;p122"/>
            <p:cNvSpPr/>
            <p:nvPr/>
          </p:nvSpPr>
          <p:spPr>
            <a:xfrm>
              <a:off x="2704370" y="2178700"/>
              <a:ext cx="233500" cy="94411"/>
            </a:xfrm>
            <a:custGeom>
              <a:avLst/>
              <a:gdLst/>
              <a:ahLst/>
              <a:cxnLst/>
              <a:rect l="l" t="t" r="r" b="b"/>
              <a:pathLst>
                <a:path w="93587" h="37840" extrusionOk="0">
                  <a:moveTo>
                    <a:pt x="93587" y="0"/>
                  </a:moveTo>
                  <a:lnTo>
                    <a:pt x="93587" y="0"/>
                  </a:lnTo>
                  <a:cubicBezTo>
                    <a:pt x="48376" y="1240"/>
                    <a:pt x="24204" y="10667"/>
                    <a:pt x="1" y="20126"/>
                  </a:cubicBezTo>
                  <a:lnTo>
                    <a:pt x="1" y="37839"/>
                  </a:lnTo>
                  <a:lnTo>
                    <a:pt x="62729" y="37839"/>
                  </a:lnTo>
                  <a:cubicBezTo>
                    <a:pt x="75809" y="27890"/>
                    <a:pt x="86443" y="14940"/>
                    <a:pt x="935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2" name="Google Shape;6792;p122"/>
            <p:cNvSpPr/>
            <p:nvPr/>
          </p:nvSpPr>
          <p:spPr>
            <a:xfrm>
              <a:off x="2704370" y="2220776"/>
              <a:ext cx="172380" cy="52335"/>
            </a:xfrm>
            <a:custGeom>
              <a:avLst/>
              <a:gdLst/>
              <a:ahLst/>
              <a:cxnLst/>
              <a:rect l="l" t="t" r="r" b="b"/>
              <a:pathLst>
                <a:path w="69090" h="20976" extrusionOk="0">
                  <a:moveTo>
                    <a:pt x="8416" y="0"/>
                  </a:moveTo>
                  <a:cubicBezTo>
                    <a:pt x="5579" y="1077"/>
                    <a:pt x="2806" y="2186"/>
                    <a:pt x="1" y="3262"/>
                  </a:cubicBezTo>
                  <a:lnTo>
                    <a:pt x="1" y="20975"/>
                  </a:lnTo>
                  <a:lnTo>
                    <a:pt x="62729" y="20975"/>
                  </a:lnTo>
                  <a:cubicBezTo>
                    <a:pt x="64947" y="19311"/>
                    <a:pt x="67067" y="17550"/>
                    <a:pt x="69089" y="15723"/>
                  </a:cubicBezTo>
                  <a:lnTo>
                    <a:pt x="63544" y="14940"/>
                  </a:lnTo>
                  <a:cubicBezTo>
                    <a:pt x="40547" y="11809"/>
                    <a:pt x="24433" y="6198"/>
                    <a:pt x="84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3" name="Google Shape;6793;p122"/>
            <p:cNvSpPr/>
            <p:nvPr/>
          </p:nvSpPr>
          <p:spPr>
            <a:xfrm>
              <a:off x="2759062" y="2131333"/>
              <a:ext cx="101816" cy="141778"/>
            </a:xfrm>
            <a:custGeom>
              <a:avLst/>
              <a:gdLst/>
              <a:ahLst/>
              <a:cxnLst/>
              <a:rect l="l" t="t" r="r" b="b"/>
              <a:pathLst>
                <a:path w="40808" h="56825" extrusionOk="0">
                  <a:moveTo>
                    <a:pt x="9982" y="0"/>
                  </a:moveTo>
                  <a:cubicBezTo>
                    <a:pt x="9982" y="0"/>
                    <a:pt x="0" y="16180"/>
                    <a:pt x="0" y="56824"/>
                  </a:cubicBezTo>
                  <a:lnTo>
                    <a:pt x="40808" y="56824"/>
                  </a:lnTo>
                  <a:cubicBezTo>
                    <a:pt x="40808" y="16180"/>
                    <a:pt x="30858" y="0"/>
                    <a:pt x="308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4" name="Google Shape;6794;p122"/>
            <p:cNvSpPr/>
            <p:nvPr/>
          </p:nvSpPr>
          <p:spPr>
            <a:xfrm>
              <a:off x="2641540" y="1941538"/>
              <a:ext cx="336942" cy="224468"/>
            </a:xfrm>
            <a:custGeom>
              <a:avLst/>
              <a:gdLst/>
              <a:ahLst/>
              <a:cxnLst/>
              <a:rect l="l" t="t" r="r" b="b"/>
              <a:pathLst>
                <a:path w="135047" h="89967" extrusionOk="0">
                  <a:moveTo>
                    <a:pt x="67523" y="1"/>
                  </a:moveTo>
                  <a:cubicBezTo>
                    <a:pt x="23225" y="1"/>
                    <a:pt x="0" y="42635"/>
                    <a:pt x="5611" y="64784"/>
                  </a:cubicBezTo>
                  <a:cubicBezTo>
                    <a:pt x="11221" y="86965"/>
                    <a:pt x="52583" y="89966"/>
                    <a:pt x="67523" y="89966"/>
                  </a:cubicBezTo>
                  <a:cubicBezTo>
                    <a:pt x="82430" y="89966"/>
                    <a:pt x="123792" y="86965"/>
                    <a:pt x="129436" y="64784"/>
                  </a:cubicBezTo>
                  <a:cubicBezTo>
                    <a:pt x="135046" y="42635"/>
                    <a:pt x="111821" y="1"/>
                    <a:pt x="675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5" name="Google Shape;6795;p122"/>
            <p:cNvSpPr/>
            <p:nvPr/>
          </p:nvSpPr>
          <p:spPr>
            <a:xfrm>
              <a:off x="2812288" y="2029844"/>
              <a:ext cx="138360" cy="106619"/>
            </a:xfrm>
            <a:custGeom>
              <a:avLst/>
              <a:gdLst/>
              <a:ahLst/>
              <a:cxnLst/>
              <a:rect l="l" t="t" r="r" b="b"/>
              <a:pathLst>
                <a:path w="55455" h="42733" extrusionOk="0">
                  <a:moveTo>
                    <a:pt x="27727" y="0"/>
                  </a:moveTo>
                  <a:cubicBezTo>
                    <a:pt x="12396" y="0"/>
                    <a:pt x="0" y="9558"/>
                    <a:pt x="0" y="21366"/>
                  </a:cubicBezTo>
                  <a:cubicBezTo>
                    <a:pt x="0" y="33175"/>
                    <a:pt x="12396" y="42732"/>
                    <a:pt x="27727" y="42732"/>
                  </a:cubicBezTo>
                  <a:cubicBezTo>
                    <a:pt x="43026" y="42732"/>
                    <a:pt x="55454" y="33175"/>
                    <a:pt x="55454" y="21366"/>
                  </a:cubicBezTo>
                  <a:cubicBezTo>
                    <a:pt x="55454" y="9558"/>
                    <a:pt x="43026" y="0"/>
                    <a:pt x="277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6" name="Google Shape;6796;p122"/>
            <p:cNvSpPr/>
            <p:nvPr/>
          </p:nvSpPr>
          <p:spPr>
            <a:xfrm>
              <a:off x="2470952" y="2178700"/>
              <a:ext cx="389926" cy="147068"/>
            </a:xfrm>
            <a:custGeom>
              <a:avLst/>
              <a:gdLst/>
              <a:ahLst/>
              <a:cxnLst/>
              <a:rect l="l" t="t" r="r" b="b"/>
              <a:pathLst>
                <a:path w="156283" h="58945" extrusionOk="0">
                  <a:moveTo>
                    <a:pt x="1" y="0"/>
                  </a:moveTo>
                  <a:cubicBezTo>
                    <a:pt x="16702" y="34871"/>
                    <a:pt x="52323" y="58944"/>
                    <a:pt x="93555" y="58944"/>
                  </a:cubicBezTo>
                  <a:cubicBezTo>
                    <a:pt x="117139" y="58944"/>
                    <a:pt x="138864" y="51083"/>
                    <a:pt x="156283" y="37839"/>
                  </a:cubicBezTo>
                  <a:cubicBezTo>
                    <a:pt x="93750" y="29293"/>
                    <a:pt x="78876" y="2153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7" name="Google Shape;6797;p122"/>
            <p:cNvSpPr/>
            <p:nvPr/>
          </p:nvSpPr>
          <p:spPr>
            <a:xfrm>
              <a:off x="2470952" y="2178700"/>
              <a:ext cx="389926" cy="147068"/>
            </a:xfrm>
            <a:custGeom>
              <a:avLst/>
              <a:gdLst/>
              <a:ahLst/>
              <a:cxnLst/>
              <a:rect l="l" t="t" r="r" b="b"/>
              <a:pathLst>
                <a:path w="156283" h="58945" extrusionOk="0">
                  <a:moveTo>
                    <a:pt x="1" y="0"/>
                  </a:moveTo>
                  <a:lnTo>
                    <a:pt x="1" y="0"/>
                  </a:lnTo>
                  <a:cubicBezTo>
                    <a:pt x="16702" y="34871"/>
                    <a:pt x="52323" y="58944"/>
                    <a:pt x="93555" y="58944"/>
                  </a:cubicBezTo>
                  <a:cubicBezTo>
                    <a:pt x="117139" y="58944"/>
                    <a:pt x="138864" y="51083"/>
                    <a:pt x="156283" y="37839"/>
                  </a:cubicBezTo>
                  <a:lnTo>
                    <a:pt x="156283" y="37839"/>
                  </a:lnTo>
                  <a:cubicBezTo>
                    <a:pt x="139722" y="42900"/>
                    <a:pt x="124166" y="45076"/>
                    <a:pt x="109809" y="45076"/>
                  </a:cubicBezTo>
                  <a:cubicBezTo>
                    <a:pt x="63362" y="45076"/>
                    <a:pt x="29463" y="22304"/>
                    <a:pt x="14712" y="750"/>
                  </a:cubicBezTo>
                  <a:cubicBezTo>
                    <a:pt x="10048" y="391"/>
                    <a:pt x="5155" y="163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8" name="Google Shape;6798;p122"/>
            <p:cNvSpPr/>
            <p:nvPr/>
          </p:nvSpPr>
          <p:spPr>
            <a:xfrm>
              <a:off x="2743923" y="1962781"/>
              <a:ext cx="82774" cy="63810"/>
            </a:xfrm>
            <a:custGeom>
              <a:avLst/>
              <a:gdLst/>
              <a:ahLst/>
              <a:cxnLst/>
              <a:rect l="l" t="t" r="r" b="b"/>
              <a:pathLst>
                <a:path w="33176" h="25575" extrusionOk="0">
                  <a:moveTo>
                    <a:pt x="16572" y="1"/>
                  </a:moveTo>
                  <a:cubicBezTo>
                    <a:pt x="7406" y="1"/>
                    <a:pt x="1" y="5709"/>
                    <a:pt x="1" y="12788"/>
                  </a:cubicBezTo>
                  <a:cubicBezTo>
                    <a:pt x="1" y="19833"/>
                    <a:pt x="7406" y="25574"/>
                    <a:pt x="16572" y="25574"/>
                  </a:cubicBezTo>
                  <a:cubicBezTo>
                    <a:pt x="25770" y="25574"/>
                    <a:pt x="33175" y="19833"/>
                    <a:pt x="33175" y="12788"/>
                  </a:cubicBezTo>
                  <a:cubicBezTo>
                    <a:pt x="33175" y="5709"/>
                    <a:pt x="25770" y="1"/>
                    <a:pt x="16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9" name="Google Shape;6799;p122"/>
            <p:cNvSpPr/>
            <p:nvPr/>
          </p:nvSpPr>
          <p:spPr>
            <a:xfrm>
              <a:off x="2691428" y="2078104"/>
              <a:ext cx="50953" cy="39314"/>
            </a:xfrm>
            <a:custGeom>
              <a:avLst/>
              <a:gdLst/>
              <a:ahLst/>
              <a:cxnLst/>
              <a:rect l="l" t="t" r="r" b="b"/>
              <a:pathLst>
                <a:path w="20422" h="15757" extrusionOk="0">
                  <a:moveTo>
                    <a:pt x="10211" y="1"/>
                  </a:moveTo>
                  <a:cubicBezTo>
                    <a:pt x="4600" y="1"/>
                    <a:pt x="1" y="3524"/>
                    <a:pt x="1" y="7895"/>
                  </a:cubicBezTo>
                  <a:cubicBezTo>
                    <a:pt x="1" y="12233"/>
                    <a:pt x="4600" y="15756"/>
                    <a:pt x="10211" y="15756"/>
                  </a:cubicBezTo>
                  <a:cubicBezTo>
                    <a:pt x="15854" y="15756"/>
                    <a:pt x="20421" y="12233"/>
                    <a:pt x="20421" y="7895"/>
                  </a:cubicBezTo>
                  <a:cubicBezTo>
                    <a:pt x="20421" y="3524"/>
                    <a:pt x="15854" y="1"/>
                    <a:pt x="10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800" name="Google Shape;6800;p122"/>
          <p:cNvGrpSpPr/>
          <p:nvPr/>
        </p:nvGrpSpPr>
        <p:grpSpPr>
          <a:xfrm>
            <a:off x="648365" y="1861907"/>
            <a:ext cx="520876" cy="520876"/>
            <a:chOff x="1190625" y="238125"/>
            <a:chExt cx="5219200" cy="5219200"/>
          </a:xfrm>
        </p:grpSpPr>
        <p:sp>
          <p:nvSpPr>
            <p:cNvPr id="6801" name="Google Shape;6801;p122"/>
            <p:cNvSpPr/>
            <p:nvPr/>
          </p:nvSpPr>
          <p:spPr>
            <a:xfrm>
              <a:off x="1190625" y="238125"/>
              <a:ext cx="5219200" cy="3360675"/>
            </a:xfrm>
            <a:custGeom>
              <a:avLst/>
              <a:gdLst/>
              <a:ahLst/>
              <a:cxnLst/>
              <a:rect l="l" t="t" r="r" b="b"/>
              <a:pathLst>
                <a:path w="208768" h="134427" extrusionOk="0">
                  <a:moveTo>
                    <a:pt x="104384" y="0"/>
                  </a:moveTo>
                  <a:cubicBezTo>
                    <a:pt x="46744" y="0"/>
                    <a:pt x="0" y="46744"/>
                    <a:pt x="0" y="104384"/>
                  </a:cubicBezTo>
                  <a:cubicBezTo>
                    <a:pt x="0" y="114822"/>
                    <a:pt x="1533" y="124901"/>
                    <a:pt x="4404" y="134426"/>
                  </a:cubicBezTo>
                  <a:lnTo>
                    <a:pt x="204363" y="134426"/>
                  </a:lnTo>
                  <a:cubicBezTo>
                    <a:pt x="207234" y="124901"/>
                    <a:pt x="208767" y="114822"/>
                    <a:pt x="208767" y="104384"/>
                  </a:cubicBezTo>
                  <a:cubicBezTo>
                    <a:pt x="208767" y="46744"/>
                    <a:pt x="162023" y="0"/>
                    <a:pt x="1043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2" name="Google Shape;6802;p122"/>
            <p:cNvSpPr/>
            <p:nvPr/>
          </p:nvSpPr>
          <p:spPr>
            <a:xfrm>
              <a:off x="2526400" y="981025"/>
              <a:ext cx="916650" cy="629600"/>
            </a:xfrm>
            <a:custGeom>
              <a:avLst/>
              <a:gdLst/>
              <a:ahLst/>
              <a:cxnLst/>
              <a:rect l="l" t="t" r="r" b="b"/>
              <a:pathLst>
                <a:path w="36666" h="25184" extrusionOk="0">
                  <a:moveTo>
                    <a:pt x="18333" y="1"/>
                  </a:moveTo>
                  <a:cubicBezTo>
                    <a:pt x="13146" y="1"/>
                    <a:pt x="8873" y="3980"/>
                    <a:pt x="8449" y="9069"/>
                  </a:cubicBezTo>
                  <a:lnTo>
                    <a:pt x="8057" y="9069"/>
                  </a:lnTo>
                  <a:cubicBezTo>
                    <a:pt x="3621" y="9069"/>
                    <a:pt x="0" y="12657"/>
                    <a:pt x="0" y="17126"/>
                  </a:cubicBezTo>
                  <a:cubicBezTo>
                    <a:pt x="0" y="21562"/>
                    <a:pt x="3621" y="25183"/>
                    <a:pt x="8057" y="25183"/>
                  </a:cubicBezTo>
                  <a:lnTo>
                    <a:pt x="28608" y="25183"/>
                  </a:lnTo>
                  <a:cubicBezTo>
                    <a:pt x="33044" y="25183"/>
                    <a:pt x="36665" y="21562"/>
                    <a:pt x="36665" y="17126"/>
                  </a:cubicBezTo>
                  <a:cubicBezTo>
                    <a:pt x="36665" y="12657"/>
                    <a:pt x="33044" y="9069"/>
                    <a:pt x="28608" y="9069"/>
                  </a:cubicBezTo>
                  <a:lnTo>
                    <a:pt x="28217" y="9069"/>
                  </a:lnTo>
                  <a:cubicBezTo>
                    <a:pt x="27792" y="3980"/>
                    <a:pt x="23519" y="1"/>
                    <a:pt x="183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3" name="Google Shape;6803;p122"/>
            <p:cNvSpPr/>
            <p:nvPr/>
          </p:nvSpPr>
          <p:spPr>
            <a:xfrm>
              <a:off x="3643625" y="890500"/>
              <a:ext cx="1155575" cy="660575"/>
            </a:xfrm>
            <a:custGeom>
              <a:avLst/>
              <a:gdLst/>
              <a:ahLst/>
              <a:cxnLst/>
              <a:rect l="l" t="t" r="r" b="b"/>
              <a:pathLst>
                <a:path w="46223" h="26423" extrusionOk="0">
                  <a:moveTo>
                    <a:pt x="17941" y="1"/>
                  </a:moveTo>
                  <a:cubicBezTo>
                    <a:pt x="12983" y="1"/>
                    <a:pt x="8971" y="4013"/>
                    <a:pt x="8971" y="8971"/>
                  </a:cubicBezTo>
                  <a:cubicBezTo>
                    <a:pt x="8971" y="10472"/>
                    <a:pt x="9362" y="11907"/>
                    <a:pt x="10015" y="13147"/>
                  </a:cubicBezTo>
                  <a:cubicBezTo>
                    <a:pt x="9656" y="13114"/>
                    <a:pt x="9330" y="13081"/>
                    <a:pt x="8971" y="13081"/>
                  </a:cubicBezTo>
                  <a:cubicBezTo>
                    <a:pt x="4013" y="13081"/>
                    <a:pt x="1" y="17094"/>
                    <a:pt x="1" y="22052"/>
                  </a:cubicBezTo>
                  <a:lnTo>
                    <a:pt x="1" y="26423"/>
                  </a:lnTo>
                  <a:lnTo>
                    <a:pt x="46223" y="26423"/>
                  </a:lnTo>
                  <a:lnTo>
                    <a:pt x="46223" y="10602"/>
                  </a:lnTo>
                  <a:cubicBezTo>
                    <a:pt x="44657" y="9917"/>
                    <a:pt x="42961" y="9526"/>
                    <a:pt x="41167" y="9526"/>
                  </a:cubicBezTo>
                  <a:cubicBezTo>
                    <a:pt x="40058" y="9526"/>
                    <a:pt x="38981" y="9689"/>
                    <a:pt x="37970" y="9950"/>
                  </a:cubicBezTo>
                  <a:cubicBezTo>
                    <a:pt x="37970" y="9819"/>
                    <a:pt x="37970" y="9656"/>
                    <a:pt x="37970" y="9526"/>
                  </a:cubicBezTo>
                  <a:cubicBezTo>
                    <a:pt x="37970" y="5253"/>
                    <a:pt x="34512" y="1795"/>
                    <a:pt x="30239" y="1795"/>
                  </a:cubicBezTo>
                  <a:cubicBezTo>
                    <a:pt x="28315" y="1795"/>
                    <a:pt x="26553" y="2513"/>
                    <a:pt x="25183" y="3687"/>
                  </a:cubicBezTo>
                  <a:cubicBezTo>
                    <a:pt x="23552" y="1436"/>
                    <a:pt x="20910" y="1"/>
                    <a:pt x="179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4" name="Google Shape;6804;p122"/>
            <p:cNvSpPr/>
            <p:nvPr/>
          </p:nvSpPr>
          <p:spPr>
            <a:xfrm>
              <a:off x="3800200" y="370225"/>
              <a:ext cx="2500350" cy="4492600"/>
            </a:xfrm>
            <a:custGeom>
              <a:avLst/>
              <a:gdLst/>
              <a:ahLst/>
              <a:cxnLst/>
              <a:rect l="l" t="t" r="r" b="b"/>
              <a:pathLst>
                <a:path w="100014" h="179704" extrusionOk="0">
                  <a:moveTo>
                    <a:pt x="66904" y="0"/>
                  </a:moveTo>
                  <a:cubicBezTo>
                    <a:pt x="64947" y="0"/>
                    <a:pt x="63120" y="1044"/>
                    <a:pt x="62076" y="2708"/>
                  </a:cubicBezTo>
                  <a:lnTo>
                    <a:pt x="56661" y="11417"/>
                  </a:lnTo>
                  <a:lnTo>
                    <a:pt x="53986" y="15756"/>
                  </a:lnTo>
                  <a:cubicBezTo>
                    <a:pt x="53301" y="16832"/>
                    <a:pt x="52290" y="17648"/>
                    <a:pt x="51116" y="18072"/>
                  </a:cubicBezTo>
                  <a:lnTo>
                    <a:pt x="43874" y="20747"/>
                  </a:lnTo>
                  <a:cubicBezTo>
                    <a:pt x="42374" y="21301"/>
                    <a:pt x="41167" y="22476"/>
                    <a:pt x="40580" y="23943"/>
                  </a:cubicBezTo>
                  <a:lnTo>
                    <a:pt x="32620" y="43581"/>
                  </a:lnTo>
                  <a:lnTo>
                    <a:pt x="1" y="99100"/>
                  </a:lnTo>
                  <a:lnTo>
                    <a:pt x="26521" y="179703"/>
                  </a:lnTo>
                  <a:lnTo>
                    <a:pt x="66284" y="179703"/>
                  </a:lnTo>
                  <a:cubicBezTo>
                    <a:pt x="82072" y="166721"/>
                    <a:pt x="93978" y="149204"/>
                    <a:pt x="100013" y="129142"/>
                  </a:cubicBezTo>
                  <a:lnTo>
                    <a:pt x="90358" y="87617"/>
                  </a:lnTo>
                  <a:cubicBezTo>
                    <a:pt x="90162" y="86834"/>
                    <a:pt x="89836" y="86117"/>
                    <a:pt x="89379" y="85497"/>
                  </a:cubicBezTo>
                  <a:lnTo>
                    <a:pt x="79202" y="71927"/>
                  </a:lnTo>
                  <a:cubicBezTo>
                    <a:pt x="78549" y="71079"/>
                    <a:pt x="78190" y="70068"/>
                    <a:pt x="78093" y="68991"/>
                  </a:cubicBezTo>
                  <a:lnTo>
                    <a:pt x="74341" y="25835"/>
                  </a:lnTo>
                  <a:lnTo>
                    <a:pt x="72580" y="5220"/>
                  </a:lnTo>
                  <a:cubicBezTo>
                    <a:pt x="72449" y="3752"/>
                    <a:pt x="71764" y="2447"/>
                    <a:pt x="70753" y="1501"/>
                  </a:cubicBezTo>
                  <a:cubicBezTo>
                    <a:pt x="69742" y="588"/>
                    <a:pt x="68372" y="0"/>
                    <a:pt x="669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5" name="Google Shape;6805;p122"/>
            <p:cNvSpPr/>
            <p:nvPr/>
          </p:nvSpPr>
          <p:spPr>
            <a:xfrm>
              <a:off x="3800200" y="1459725"/>
              <a:ext cx="2058350" cy="3403100"/>
            </a:xfrm>
            <a:custGeom>
              <a:avLst/>
              <a:gdLst/>
              <a:ahLst/>
              <a:cxnLst/>
              <a:rect l="l" t="t" r="r" b="b"/>
              <a:pathLst>
                <a:path w="82334" h="136124" extrusionOk="0">
                  <a:moveTo>
                    <a:pt x="32620" y="1"/>
                  </a:moveTo>
                  <a:lnTo>
                    <a:pt x="1" y="55520"/>
                  </a:lnTo>
                  <a:lnTo>
                    <a:pt x="26521" y="136123"/>
                  </a:lnTo>
                  <a:lnTo>
                    <a:pt x="66284" y="136123"/>
                  </a:lnTo>
                  <a:cubicBezTo>
                    <a:pt x="72221" y="131263"/>
                    <a:pt x="77603" y="125750"/>
                    <a:pt x="82333" y="119683"/>
                  </a:cubicBezTo>
                  <a:lnTo>
                    <a:pt x="77571" y="105004"/>
                  </a:lnTo>
                  <a:cubicBezTo>
                    <a:pt x="77049" y="103438"/>
                    <a:pt x="76135" y="102035"/>
                    <a:pt x="74863" y="100992"/>
                  </a:cubicBezTo>
                  <a:lnTo>
                    <a:pt x="61978" y="90031"/>
                  </a:lnTo>
                  <a:cubicBezTo>
                    <a:pt x="59988" y="88335"/>
                    <a:pt x="58847" y="85856"/>
                    <a:pt x="58847" y="83246"/>
                  </a:cubicBezTo>
                  <a:lnTo>
                    <a:pt x="58847" y="44070"/>
                  </a:lnTo>
                  <a:cubicBezTo>
                    <a:pt x="58847" y="39993"/>
                    <a:pt x="56107" y="36470"/>
                    <a:pt x="52192" y="35458"/>
                  </a:cubicBezTo>
                  <a:lnTo>
                    <a:pt x="50137" y="34904"/>
                  </a:lnTo>
                  <a:cubicBezTo>
                    <a:pt x="46549" y="33990"/>
                    <a:pt x="43907" y="30924"/>
                    <a:pt x="43515" y="27238"/>
                  </a:cubicBezTo>
                  <a:lnTo>
                    <a:pt x="41460" y="7960"/>
                  </a:lnTo>
                  <a:cubicBezTo>
                    <a:pt x="40971" y="3458"/>
                    <a:pt x="37155" y="1"/>
                    <a:pt x="32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6" name="Google Shape;6806;p122"/>
            <p:cNvSpPr/>
            <p:nvPr/>
          </p:nvSpPr>
          <p:spPr>
            <a:xfrm>
              <a:off x="1300700" y="371050"/>
              <a:ext cx="2499525" cy="4224275"/>
            </a:xfrm>
            <a:custGeom>
              <a:avLst/>
              <a:gdLst/>
              <a:ahLst/>
              <a:cxnLst/>
              <a:rect l="l" t="t" r="r" b="b"/>
              <a:pathLst>
                <a:path w="99981" h="168971" extrusionOk="0">
                  <a:moveTo>
                    <a:pt x="33077" y="0"/>
                  </a:moveTo>
                  <a:cubicBezTo>
                    <a:pt x="31609" y="0"/>
                    <a:pt x="30239" y="555"/>
                    <a:pt x="29228" y="1468"/>
                  </a:cubicBezTo>
                  <a:cubicBezTo>
                    <a:pt x="28217" y="2414"/>
                    <a:pt x="27532" y="3719"/>
                    <a:pt x="27401" y="5187"/>
                  </a:cubicBezTo>
                  <a:lnTo>
                    <a:pt x="25640" y="25802"/>
                  </a:lnTo>
                  <a:lnTo>
                    <a:pt x="21889" y="68958"/>
                  </a:lnTo>
                  <a:cubicBezTo>
                    <a:pt x="21823" y="70035"/>
                    <a:pt x="21432" y="71046"/>
                    <a:pt x="20780" y="71894"/>
                  </a:cubicBezTo>
                  <a:lnTo>
                    <a:pt x="10635" y="85464"/>
                  </a:lnTo>
                  <a:cubicBezTo>
                    <a:pt x="10145" y="86084"/>
                    <a:pt x="9819" y="86801"/>
                    <a:pt x="9624" y="87584"/>
                  </a:cubicBezTo>
                  <a:lnTo>
                    <a:pt x="1" y="129109"/>
                  </a:lnTo>
                  <a:cubicBezTo>
                    <a:pt x="4470" y="144082"/>
                    <a:pt x="12266" y="157652"/>
                    <a:pt x="22476" y="168971"/>
                  </a:cubicBezTo>
                  <a:lnTo>
                    <a:pt x="76984" y="168971"/>
                  </a:lnTo>
                  <a:lnTo>
                    <a:pt x="99981" y="99067"/>
                  </a:lnTo>
                  <a:lnTo>
                    <a:pt x="67361" y="43548"/>
                  </a:lnTo>
                  <a:lnTo>
                    <a:pt x="59401" y="23910"/>
                  </a:lnTo>
                  <a:cubicBezTo>
                    <a:pt x="58814" y="22443"/>
                    <a:pt x="57607" y="21268"/>
                    <a:pt x="56107" y="20714"/>
                  </a:cubicBezTo>
                  <a:lnTo>
                    <a:pt x="48865" y="18071"/>
                  </a:lnTo>
                  <a:cubicBezTo>
                    <a:pt x="47691" y="17615"/>
                    <a:pt x="46680" y="16799"/>
                    <a:pt x="46027" y="15723"/>
                  </a:cubicBezTo>
                  <a:lnTo>
                    <a:pt x="43320" y="11384"/>
                  </a:lnTo>
                  <a:lnTo>
                    <a:pt x="37905" y="2675"/>
                  </a:lnTo>
                  <a:cubicBezTo>
                    <a:pt x="36861" y="1011"/>
                    <a:pt x="35034" y="0"/>
                    <a:pt x="330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7" name="Google Shape;6807;p122"/>
            <p:cNvSpPr/>
            <p:nvPr/>
          </p:nvSpPr>
          <p:spPr>
            <a:xfrm>
              <a:off x="1300700" y="1016100"/>
              <a:ext cx="2406550" cy="3579225"/>
            </a:xfrm>
            <a:custGeom>
              <a:avLst/>
              <a:gdLst/>
              <a:ahLst/>
              <a:cxnLst/>
              <a:rect l="l" t="t" r="r" b="b"/>
              <a:pathLst>
                <a:path w="96262" h="143169" extrusionOk="0">
                  <a:moveTo>
                    <a:pt x="25640" y="0"/>
                  </a:moveTo>
                  <a:lnTo>
                    <a:pt x="21889" y="43156"/>
                  </a:lnTo>
                  <a:cubicBezTo>
                    <a:pt x="21823" y="44233"/>
                    <a:pt x="21432" y="45244"/>
                    <a:pt x="20780" y="46092"/>
                  </a:cubicBezTo>
                  <a:lnTo>
                    <a:pt x="10635" y="59662"/>
                  </a:lnTo>
                  <a:cubicBezTo>
                    <a:pt x="10145" y="60282"/>
                    <a:pt x="9819" y="60999"/>
                    <a:pt x="9624" y="61782"/>
                  </a:cubicBezTo>
                  <a:lnTo>
                    <a:pt x="1" y="103307"/>
                  </a:lnTo>
                  <a:cubicBezTo>
                    <a:pt x="4470" y="118280"/>
                    <a:pt x="12266" y="131850"/>
                    <a:pt x="22476" y="143169"/>
                  </a:cubicBezTo>
                  <a:lnTo>
                    <a:pt x="76984" y="143169"/>
                  </a:lnTo>
                  <a:lnTo>
                    <a:pt x="96262" y="84616"/>
                  </a:lnTo>
                  <a:lnTo>
                    <a:pt x="95088" y="64914"/>
                  </a:lnTo>
                  <a:lnTo>
                    <a:pt x="81779" y="42276"/>
                  </a:lnTo>
                  <a:lnTo>
                    <a:pt x="52649" y="42276"/>
                  </a:lnTo>
                  <a:cubicBezTo>
                    <a:pt x="51051" y="42276"/>
                    <a:pt x="49615" y="43287"/>
                    <a:pt x="49061" y="44787"/>
                  </a:cubicBezTo>
                  <a:lnTo>
                    <a:pt x="39145" y="72482"/>
                  </a:lnTo>
                  <a:cubicBezTo>
                    <a:pt x="38590" y="73982"/>
                    <a:pt x="37155" y="74993"/>
                    <a:pt x="35556" y="74993"/>
                  </a:cubicBezTo>
                  <a:cubicBezTo>
                    <a:pt x="33077" y="74993"/>
                    <a:pt x="31251" y="72677"/>
                    <a:pt x="31838" y="70264"/>
                  </a:cubicBezTo>
                  <a:lnTo>
                    <a:pt x="38068" y="45472"/>
                  </a:lnTo>
                  <a:cubicBezTo>
                    <a:pt x="38166" y="45016"/>
                    <a:pt x="38199" y="44559"/>
                    <a:pt x="38133" y="44102"/>
                  </a:cubicBezTo>
                  <a:lnTo>
                    <a:pt x="33240" y="3360"/>
                  </a:lnTo>
                  <a:cubicBezTo>
                    <a:pt x="33012" y="1436"/>
                    <a:pt x="31381" y="0"/>
                    <a:pt x="29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8" name="Google Shape;6808;p122"/>
            <p:cNvSpPr/>
            <p:nvPr/>
          </p:nvSpPr>
          <p:spPr>
            <a:xfrm>
              <a:off x="2984700" y="1459725"/>
              <a:ext cx="1631025" cy="3429200"/>
            </a:xfrm>
            <a:custGeom>
              <a:avLst/>
              <a:gdLst/>
              <a:ahLst/>
              <a:cxnLst/>
              <a:rect l="l" t="t" r="r" b="b"/>
              <a:pathLst>
                <a:path w="65241" h="137168" extrusionOk="0">
                  <a:moveTo>
                    <a:pt x="1" y="1"/>
                  </a:moveTo>
                  <a:lnTo>
                    <a:pt x="1" y="137167"/>
                  </a:lnTo>
                  <a:lnTo>
                    <a:pt x="65240" y="137167"/>
                  </a:lnTo>
                  <a:lnTo>
                    <a:pt x="652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9" name="Google Shape;6809;p122"/>
            <p:cNvSpPr/>
            <p:nvPr/>
          </p:nvSpPr>
          <p:spPr>
            <a:xfrm>
              <a:off x="2984700" y="1715800"/>
              <a:ext cx="1631025" cy="3173125"/>
            </a:xfrm>
            <a:custGeom>
              <a:avLst/>
              <a:gdLst/>
              <a:ahLst/>
              <a:cxnLst/>
              <a:rect l="l" t="t" r="r" b="b"/>
              <a:pathLst>
                <a:path w="65241" h="126925" extrusionOk="0">
                  <a:moveTo>
                    <a:pt x="19573" y="0"/>
                  </a:moveTo>
                  <a:cubicBezTo>
                    <a:pt x="15984" y="0"/>
                    <a:pt x="13049" y="2936"/>
                    <a:pt x="13049" y="6524"/>
                  </a:cubicBezTo>
                  <a:lnTo>
                    <a:pt x="13049" y="7764"/>
                  </a:lnTo>
                  <a:cubicBezTo>
                    <a:pt x="13049" y="11352"/>
                    <a:pt x="10113" y="14288"/>
                    <a:pt x="6525" y="14288"/>
                  </a:cubicBezTo>
                  <a:lnTo>
                    <a:pt x="1" y="14288"/>
                  </a:lnTo>
                  <a:lnTo>
                    <a:pt x="1" y="126924"/>
                  </a:lnTo>
                  <a:lnTo>
                    <a:pt x="65240" y="126924"/>
                  </a:lnTo>
                  <a:lnTo>
                    <a:pt x="65240" y="24824"/>
                  </a:lnTo>
                  <a:lnTo>
                    <a:pt x="58716" y="24824"/>
                  </a:lnTo>
                  <a:cubicBezTo>
                    <a:pt x="55128" y="24824"/>
                    <a:pt x="52192" y="27727"/>
                    <a:pt x="52192" y="31348"/>
                  </a:cubicBezTo>
                  <a:lnTo>
                    <a:pt x="52192" y="42439"/>
                  </a:lnTo>
                  <a:cubicBezTo>
                    <a:pt x="52192" y="46027"/>
                    <a:pt x="49257" y="48963"/>
                    <a:pt x="45669" y="48963"/>
                  </a:cubicBezTo>
                  <a:cubicBezTo>
                    <a:pt x="42080" y="48963"/>
                    <a:pt x="39145" y="51866"/>
                    <a:pt x="39145" y="55487"/>
                  </a:cubicBezTo>
                  <a:lnTo>
                    <a:pt x="39145" y="68404"/>
                  </a:lnTo>
                  <a:cubicBezTo>
                    <a:pt x="39145" y="71992"/>
                    <a:pt x="36209" y="74928"/>
                    <a:pt x="32621" y="74928"/>
                  </a:cubicBezTo>
                  <a:cubicBezTo>
                    <a:pt x="29032" y="74928"/>
                    <a:pt x="26097" y="71992"/>
                    <a:pt x="26097" y="68404"/>
                  </a:cubicBezTo>
                  <a:lnTo>
                    <a:pt x="26097" y="6524"/>
                  </a:lnTo>
                  <a:cubicBezTo>
                    <a:pt x="26097" y="2936"/>
                    <a:pt x="23161" y="0"/>
                    <a:pt x="195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0" name="Google Shape;6810;p122"/>
            <p:cNvSpPr/>
            <p:nvPr/>
          </p:nvSpPr>
          <p:spPr>
            <a:xfrm>
              <a:off x="1862575" y="2336375"/>
              <a:ext cx="1821025" cy="2615325"/>
            </a:xfrm>
            <a:custGeom>
              <a:avLst/>
              <a:gdLst/>
              <a:ahLst/>
              <a:cxnLst/>
              <a:rect l="l" t="t" r="r" b="b"/>
              <a:pathLst>
                <a:path w="72841" h="104613" extrusionOk="0">
                  <a:moveTo>
                    <a:pt x="36046" y="1"/>
                  </a:moveTo>
                  <a:cubicBezTo>
                    <a:pt x="34219" y="1"/>
                    <a:pt x="32588" y="1240"/>
                    <a:pt x="32099" y="3035"/>
                  </a:cubicBezTo>
                  <a:lnTo>
                    <a:pt x="24009" y="33567"/>
                  </a:lnTo>
                  <a:cubicBezTo>
                    <a:pt x="23454" y="35654"/>
                    <a:pt x="22084" y="37416"/>
                    <a:pt x="20225" y="38525"/>
                  </a:cubicBezTo>
                  <a:lnTo>
                    <a:pt x="12429" y="43059"/>
                  </a:lnTo>
                  <a:cubicBezTo>
                    <a:pt x="10407" y="44233"/>
                    <a:pt x="9004" y="46191"/>
                    <a:pt x="8547" y="48474"/>
                  </a:cubicBezTo>
                  <a:lnTo>
                    <a:pt x="1" y="90358"/>
                  </a:lnTo>
                  <a:cubicBezTo>
                    <a:pt x="4731" y="95642"/>
                    <a:pt x="10048" y="100405"/>
                    <a:pt x="15756" y="104613"/>
                  </a:cubicBezTo>
                  <a:lnTo>
                    <a:pt x="72841" y="104613"/>
                  </a:lnTo>
                  <a:cubicBezTo>
                    <a:pt x="72808" y="103765"/>
                    <a:pt x="72613" y="102917"/>
                    <a:pt x="72286" y="102101"/>
                  </a:cubicBezTo>
                  <a:lnTo>
                    <a:pt x="64914" y="83964"/>
                  </a:lnTo>
                  <a:cubicBezTo>
                    <a:pt x="64523" y="82986"/>
                    <a:pt x="64327" y="81942"/>
                    <a:pt x="64327" y="80898"/>
                  </a:cubicBezTo>
                  <a:lnTo>
                    <a:pt x="64327" y="41754"/>
                  </a:lnTo>
                  <a:cubicBezTo>
                    <a:pt x="64327" y="40874"/>
                    <a:pt x="64164" y="40025"/>
                    <a:pt x="63903" y="39177"/>
                  </a:cubicBezTo>
                  <a:lnTo>
                    <a:pt x="51801" y="2774"/>
                  </a:lnTo>
                  <a:cubicBezTo>
                    <a:pt x="51247" y="1110"/>
                    <a:pt x="49681" y="1"/>
                    <a:pt x="479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1" name="Google Shape;6811;p122"/>
            <p:cNvSpPr/>
            <p:nvPr/>
          </p:nvSpPr>
          <p:spPr>
            <a:xfrm>
              <a:off x="4173700" y="2543525"/>
              <a:ext cx="1284425" cy="2408175"/>
            </a:xfrm>
            <a:custGeom>
              <a:avLst/>
              <a:gdLst/>
              <a:ahLst/>
              <a:cxnLst/>
              <a:rect l="l" t="t" r="r" b="b"/>
              <a:pathLst>
                <a:path w="51377" h="96327" extrusionOk="0">
                  <a:moveTo>
                    <a:pt x="27923" y="0"/>
                  </a:moveTo>
                  <a:cubicBezTo>
                    <a:pt x="26325" y="0"/>
                    <a:pt x="24857" y="946"/>
                    <a:pt x="24204" y="2447"/>
                  </a:cubicBezTo>
                  <a:lnTo>
                    <a:pt x="11678" y="30924"/>
                  </a:lnTo>
                  <a:cubicBezTo>
                    <a:pt x="11320" y="31739"/>
                    <a:pt x="11124" y="32620"/>
                    <a:pt x="11124" y="33501"/>
                  </a:cubicBezTo>
                  <a:lnTo>
                    <a:pt x="11124" y="55193"/>
                  </a:lnTo>
                  <a:cubicBezTo>
                    <a:pt x="11124" y="56661"/>
                    <a:pt x="10602" y="58129"/>
                    <a:pt x="9656" y="59271"/>
                  </a:cubicBezTo>
                  <a:lnTo>
                    <a:pt x="1468" y="69154"/>
                  </a:lnTo>
                  <a:cubicBezTo>
                    <a:pt x="522" y="70329"/>
                    <a:pt x="0" y="71764"/>
                    <a:pt x="0" y="73265"/>
                  </a:cubicBezTo>
                  <a:lnTo>
                    <a:pt x="0" y="96327"/>
                  </a:lnTo>
                  <a:lnTo>
                    <a:pt x="46810" y="96327"/>
                  </a:lnTo>
                  <a:cubicBezTo>
                    <a:pt x="48376" y="95185"/>
                    <a:pt x="49876" y="94011"/>
                    <a:pt x="51377" y="92771"/>
                  </a:cubicBezTo>
                  <a:lnTo>
                    <a:pt x="51377" y="66610"/>
                  </a:lnTo>
                  <a:cubicBezTo>
                    <a:pt x="51377" y="64979"/>
                    <a:pt x="50757" y="63413"/>
                    <a:pt x="49615" y="62206"/>
                  </a:cubicBezTo>
                  <a:lnTo>
                    <a:pt x="37611" y="49485"/>
                  </a:lnTo>
                  <a:cubicBezTo>
                    <a:pt x="36502" y="48310"/>
                    <a:pt x="35882" y="46745"/>
                    <a:pt x="35882" y="45114"/>
                  </a:cubicBezTo>
                  <a:lnTo>
                    <a:pt x="35882" y="4078"/>
                  </a:lnTo>
                  <a:cubicBezTo>
                    <a:pt x="35882" y="1827"/>
                    <a:pt x="34056" y="0"/>
                    <a:pt x="318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2" name="Google Shape;6812;p122"/>
            <p:cNvSpPr/>
            <p:nvPr/>
          </p:nvSpPr>
          <p:spPr>
            <a:xfrm>
              <a:off x="2256475" y="4025275"/>
              <a:ext cx="3087475" cy="1432050"/>
            </a:xfrm>
            <a:custGeom>
              <a:avLst/>
              <a:gdLst/>
              <a:ahLst/>
              <a:cxnLst/>
              <a:rect l="l" t="t" r="r" b="b"/>
              <a:pathLst>
                <a:path w="123499" h="57282" extrusionOk="0">
                  <a:moveTo>
                    <a:pt x="61750" y="1"/>
                  </a:moveTo>
                  <a:cubicBezTo>
                    <a:pt x="51735" y="1"/>
                    <a:pt x="43026" y="5546"/>
                    <a:pt x="38492" y="13766"/>
                  </a:cubicBezTo>
                  <a:cubicBezTo>
                    <a:pt x="36273" y="12559"/>
                    <a:pt x="33762" y="11874"/>
                    <a:pt x="31054" y="11874"/>
                  </a:cubicBezTo>
                  <a:cubicBezTo>
                    <a:pt x="22410" y="11874"/>
                    <a:pt x="15397" y="18855"/>
                    <a:pt x="15397" y="27499"/>
                  </a:cubicBezTo>
                  <a:cubicBezTo>
                    <a:pt x="15397" y="28119"/>
                    <a:pt x="15429" y="28706"/>
                    <a:pt x="15495" y="29293"/>
                  </a:cubicBezTo>
                  <a:cubicBezTo>
                    <a:pt x="14614" y="29098"/>
                    <a:pt x="13701" y="29000"/>
                    <a:pt x="12755" y="29000"/>
                  </a:cubicBezTo>
                  <a:cubicBezTo>
                    <a:pt x="7144" y="29000"/>
                    <a:pt x="2284" y="32294"/>
                    <a:pt x="0" y="37057"/>
                  </a:cubicBezTo>
                  <a:cubicBezTo>
                    <a:pt x="17289" y="49779"/>
                    <a:pt x="38655" y="57281"/>
                    <a:pt x="61750" y="57281"/>
                  </a:cubicBezTo>
                  <a:cubicBezTo>
                    <a:pt x="84844" y="57281"/>
                    <a:pt x="106210" y="49779"/>
                    <a:pt x="123499" y="37057"/>
                  </a:cubicBezTo>
                  <a:cubicBezTo>
                    <a:pt x="121216" y="32294"/>
                    <a:pt x="116355" y="29000"/>
                    <a:pt x="110745" y="29000"/>
                  </a:cubicBezTo>
                  <a:cubicBezTo>
                    <a:pt x="109799" y="29000"/>
                    <a:pt x="108885" y="29098"/>
                    <a:pt x="108005" y="29293"/>
                  </a:cubicBezTo>
                  <a:cubicBezTo>
                    <a:pt x="108070" y="28706"/>
                    <a:pt x="108102" y="28119"/>
                    <a:pt x="108102" y="27499"/>
                  </a:cubicBezTo>
                  <a:cubicBezTo>
                    <a:pt x="108102" y="18855"/>
                    <a:pt x="101089" y="11874"/>
                    <a:pt x="92445" y="11874"/>
                  </a:cubicBezTo>
                  <a:cubicBezTo>
                    <a:pt x="89737" y="11874"/>
                    <a:pt x="87226" y="12559"/>
                    <a:pt x="85008" y="13766"/>
                  </a:cubicBezTo>
                  <a:cubicBezTo>
                    <a:pt x="80473" y="5546"/>
                    <a:pt x="71764" y="1"/>
                    <a:pt x="617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3" name="Google Shape;6813;p122"/>
            <p:cNvSpPr/>
            <p:nvPr/>
          </p:nvSpPr>
          <p:spPr>
            <a:xfrm>
              <a:off x="2256475" y="4322125"/>
              <a:ext cx="2392675" cy="1135200"/>
            </a:xfrm>
            <a:custGeom>
              <a:avLst/>
              <a:gdLst/>
              <a:ahLst/>
              <a:cxnLst/>
              <a:rect l="l" t="t" r="r" b="b"/>
              <a:pathLst>
                <a:path w="95707" h="45408" extrusionOk="0">
                  <a:moveTo>
                    <a:pt x="31054" y="0"/>
                  </a:moveTo>
                  <a:cubicBezTo>
                    <a:pt x="22410" y="0"/>
                    <a:pt x="15397" y="6981"/>
                    <a:pt x="15397" y="15625"/>
                  </a:cubicBezTo>
                  <a:cubicBezTo>
                    <a:pt x="15397" y="16245"/>
                    <a:pt x="15429" y="16832"/>
                    <a:pt x="15495" y="17419"/>
                  </a:cubicBezTo>
                  <a:cubicBezTo>
                    <a:pt x="14614" y="17224"/>
                    <a:pt x="13701" y="17126"/>
                    <a:pt x="12755" y="17126"/>
                  </a:cubicBezTo>
                  <a:cubicBezTo>
                    <a:pt x="7144" y="17126"/>
                    <a:pt x="2284" y="20420"/>
                    <a:pt x="0" y="25183"/>
                  </a:cubicBezTo>
                  <a:cubicBezTo>
                    <a:pt x="17289" y="37905"/>
                    <a:pt x="38655" y="45407"/>
                    <a:pt x="61750" y="45407"/>
                  </a:cubicBezTo>
                  <a:cubicBezTo>
                    <a:pt x="73623" y="45407"/>
                    <a:pt x="85040" y="43417"/>
                    <a:pt x="95707" y="39764"/>
                  </a:cubicBezTo>
                  <a:cubicBezTo>
                    <a:pt x="94675" y="29600"/>
                    <a:pt x="83554" y="23530"/>
                    <a:pt x="71950" y="23530"/>
                  </a:cubicBezTo>
                  <a:cubicBezTo>
                    <a:pt x="68509" y="23530"/>
                    <a:pt x="65025" y="24064"/>
                    <a:pt x="61750" y="25183"/>
                  </a:cubicBezTo>
                  <a:cubicBezTo>
                    <a:pt x="59266" y="26034"/>
                    <a:pt x="56826" y="26421"/>
                    <a:pt x="54495" y="26421"/>
                  </a:cubicBezTo>
                  <a:cubicBezTo>
                    <a:pt x="40750" y="26421"/>
                    <a:pt x="30822" y="12964"/>
                    <a:pt x="38492" y="1892"/>
                  </a:cubicBezTo>
                  <a:cubicBezTo>
                    <a:pt x="36273" y="685"/>
                    <a:pt x="33762" y="0"/>
                    <a:pt x="310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814" name="Google Shape;6814;p122"/>
          <p:cNvGrpSpPr/>
          <p:nvPr/>
        </p:nvGrpSpPr>
        <p:grpSpPr>
          <a:xfrm>
            <a:off x="2241283" y="4200290"/>
            <a:ext cx="520876" cy="520876"/>
            <a:chOff x="1190625" y="238125"/>
            <a:chExt cx="5219200" cy="5219200"/>
          </a:xfrm>
        </p:grpSpPr>
        <p:sp>
          <p:nvSpPr>
            <p:cNvPr id="6815" name="Google Shape;6815;p122"/>
            <p:cNvSpPr/>
            <p:nvPr/>
          </p:nvSpPr>
          <p:spPr>
            <a:xfrm>
              <a:off x="1195500" y="243000"/>
              <a:ext cx="5209425" cy="5209425"/>
            </a:xfrm>
            <a:custGeom>
              <a:avLst/>
              <a:gdLst/>
              <a:ahLst/>
              <a:cxnLst/>
              <a:rect l="l" t="t" r="r" b="b"/>
              <a:pathLst>
                <a:path w="208377" h="208377" extrusionOk="0">
                  <a:moveTo>
                    <a:pt x="104189" y="1"/>
                  </a:moveTo>
                  <a:cubicBezTo>
                    <a:pt x="46647" y="1"/>
                    <a:pt x="1" y="46647"/>
                    <a:pt x="1" y="104189"/>
                  </a:cubicBezTo>
                  <a:cubicBezTo>
                    <a:pt x="1" y="161730"/>
                    <a:pt x="46647" y="208376"/>
                    <a:pt x="104189" y="208376"/>
                  </a:cubicBezTo>
                  <a:cubicBezTo>
                    <a:pt x="161730" y="208376"/>
                    <a:pt x="208376" y="161730"/>
                    <a:pt x="208376" y="104189"/>
                  </a:cubicBezTo>
                  <a:cubicBezTo>
                    <a:pt x="208376" y="46647"/>
                    <a:pt x="161730" y="1"/>
                    <a:pt x="1041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6" name="Google Shape;6816;p122"/>
            <p:cNvSpPr/>
            <p:nvPr/>
          </p:nvSpPr>
          <p:spPr>
            <a:xfrm>
              <a:off x="1190625" y="238125"/>
              <a:ext cx="5219200" cy="5219200"/>
            </a:xfrm>
            <a:custGeom>
              <a:avLst/>
              <a:gdLst/>
              <a:ahLst/>
              <a:cxnLst/>
              <a:rect l="l" t="t" r="r" b="b"/>
              <a:pathLst>
                <a:path w="208768" h="208768" extrusionOk="0">
                  <a:moveTo>
                    <a:pt x="104384" y="391"/>
                  </a:moveTo>
                  <a:cubicBezTo>
                    <a:pt x="161729" y="391"/>
                    <a:pt x="208376" y="47038"/>
                    <a:pt x="208376" y="104384"/>
                  </a:cubicBezTo>
                  <a:cubicBezTo>
                    <a:pt x="208376" y="161729"/>
                    <a:pt x="161729" y="208376"/>
                    <a:pt x="104384" y="208376"/>
                  </a:cubicBezTo>
                  <a:cubicBezTo>
                    <a:pt x="47038" y="208376"/>
                    <a:pt x="391" y="161729"/>
                    <a:pt x="391" y="104384"/>
                  </a:cubicBezTo>
                  <a:cubicBezTo>
                    <a:pt x="391" y="47038"/>
                    <a:pt x="47038" y="391"/>
                    <a:pt x="104384" y="391"/>
                  </a:cubicBezTo>
                  <a:close/>
                  <a:moveTo>
                    <a:pt x="104384" y="0"/>
                  </a:moveTo>
                  <a:cubicBezTo>
                    <a:pt x="76494" y="0"/>
                    <a:pt x="50300" y="10862"/>
                    <a:pt x="30565" y="30565"/>
                  </a:cubicBezTo>
                  <a:cubicBezTo>
                    <a:pt x="10862" y="50300"/>
                    <a:pt x="0" y="76494"/>
                    <a:pt x="0" y="104384"/>
                  </a:cubicBezTo>
                  <a:cubicBezTo>
                    <a:pt x="0" y="132274"/>
                    <a:pt x="10862" y="158467"/>
                    <a:pt x="30565" y="178202"/>
                  </a:cubicBezTo>
                  <a:cubicBezTo>
                    <a:pt x="50300" y="197905"/>
                    <a:pt x="76494" y="208767"/>
                    <a:pt x="104384" y="208767"/>
                  </a:cubicBezTo>
                  <a:cubicBezTo>
                    <a:pt x="132274" y="208767"/>
                    <a:pt x="158467" y="197905"/>
                    <a:pt x="178202" y="178202"/>
                  </a:cubicBezTo>
                  <a:cubicBezTo>
                    <a:pt x="197905" y="158467"/>
                    <a:pt x="208767" y="132274"/>
                    <a:pt x="208767" y="104384"/>
                  </a:cubicBezTo>
                  <a:cubicBezTo>
                    <a:pt x="208767" y="76494"/>
                    <a:pt x="197905" y="50300"/>
                    <a:pt x="178202" y="30565"/>
                  </a:cubicBezTo>
                  <a:cubicBezTo>
                    <a:pt x="158467" y="10862"/>
                    <a:pt x="132274" y="0"/>
                    <a:pt x="1043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7" name="Google Shape;6817;p122"/>
            <p:cNvSpPr/>
            <p:nvPr/>
          </p:nvSpPr>
          <p:spPr>
            <a:xfrm>
              <a:off x="1195500" y="243000"/>
              <a:ext cx="5209425" cy="5209425"/>
            </a:xfrm>
            <a:custGeom>
              <a:avLst/>
              <a:gdLst/>
              <a:ahLst/>
              <a:cxnLst/>
              <a:rect l="l" t="t" r="r" b="b"/>
              <a:pathLst>
                <a:path w="208377" h="208377" extrusionOk="0">
                  <a:moveTo>
                    <a:pt x="104189" y="1"/>
                  </a:moveTo>
                  <a:cubicBezTo>
                    <a:pt x="46647" y="1"/>
                    <a:pt x="1" y="46647"/>
                    <a:pt x="1" y="104189"/>
                  </a:cubicBezTo>
                  <a:cubicBezTo>
                    <a:pt x="1" y="106244"/>
                    <a:pt x="66" y="108299"/>
                    <a:pt x="196" y="110354"/>
                  </a:cubicBezTo>
                  <a:lnTo>
                    <a:pt x="98023" y="208181"/>
                  </a:lnTo>
                  <a:cubicBezTo>
                    <a:pt x="100078" y="208311"/>
                    <a:pt x="102134" y="208376"/>
                    <a:pt x="104189" y="208376"/>
                  </a:cubicBezTo>
                  <a:cubicBezTo>
                    <a:pt x="161730" y="208376"/>
                    <a:pt x="208376" y="161730"/>
                    <a:pt x="208376" y="104189"/>
                  </a:cubicBezTo>
                  <a:cubicBezTo>
                    <a:pt x="208376" y="46647"/>
                    <a:pt x="161730" y="1"/>
                    <a:pt x="1041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8" name="Google Shape;6818;p122"/>
            <p:cNvSpPr/>
            <p:nvPr/>
          </p:nvSpPr>
          <p:spPr>
            <a:xfrm>
              <a:off x="4980225" y="679700"/>
              <a:ext cx="1020200" cy="980450"/>
            </a:xfrm>
            <a:custGeom>
              <a:avLst/>
              <a:gdLst/>
              <a:ahLst/>
              <a:cxnLst/>
              <a:rect l="l" t="t" r="r" b="b"/>
              <a:pathLst>
                <a:path w="40808" h="39218" extrusionOk="0">
                  <a:moveTo>
                    <a:pt x="31874" y="1"/>
                  </a:moveTo>
                  <a:cubicBezTo>
                    <a:pt x="29791" y="1"/>
                    <a:pt x="27711" y="800"/>
                    <a:pt x="26129" y="2398"/>
                  </a:cubicBezTo>
                  <a:lnTo>
                    <a:pt x="3197" y="25330"/>
                  </a:lnTo>
                  <a:cubicBezTo>
                    <a:pt x="1" y="28527"/>
                    <a:pt x="1" y="33681"/>
                    <a:pt x="3197" y="36845"/>
                  </a:cubicBezTo>
                  <a:cubicBezTo>
                    <a:pt x="4779" y="38427"/>
                    <a:pt x="6859" y="39218"/>
                    <a:pt x="8938" y="39218"/>
                  </a:cubicBezTo>
                  <a:cubicBezTo>
                    <a:pt x="11018" y="39218"/>
                    <a:pt x="13097" y="38427"/>
                    <a:pt x="14679" y="36845"/>
                  </a:cubicBezTo>
                  <a:lnTo>
                    <a:pt x="37644" y="13913"/>
                  </a:lnTo>
                  <a:cubicBezTo>
                    <a:pt x="40808" y="10716"/>
                    <a:pt x="40808" y="5562"/>
                    <a:pt x="37644" y="2398"/>
                  </a:cubicBezTo>
                  <a:cubicBezTo>
                    <a:pt x="36045" y="800"/>
                    <a:pt x="33958" y="1"/>
                    <a:pt x="31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9" name="Google Shape;6819;p122"/>
            <p:cNvSpPr/>
            <p:nvPr/>
          </p:nvSpPr>
          <p:spPr>
            <a:xfrm>
              <a:off x="4980225" y="679700"/>
              <a:ext cx="993300" cy="980775"/>
            </a:xfrm>
            <a:custGeom>
              <a:avLst/>
              <a:gdLst/>
              <a:ahLst/>
              <a:cxnLst/>
              <a:rect l="l" t="t" r="r" b="b"/>
              <a:pathLst>
                <a:path w="39732" h="39231" extrusionOk="0">
                  <a:moveTo>
                    <a:pt x="31874" y="1"/>
                  </a:moveTo>
                  <a:cubicBezTo>
                    <a:pt x="29791" y="1"/>
                    <a:pt x="27711" y="800"/>
                    <a:pt x="26129" y="2398"/>
                  </a:cubicBezTo>
                  <a:lnTo>
                    <a:pt x="3197" y="25330"/>
                  </a:lnTo>
                  <a:cubicBezTo>
                    <a:pt x="1" y="28527"/>
                    <a:pt x="1" y="33681"/>
                    <a:pt x="3197" y="36845"/>
                  </a:cubicBezTo>
                  <a:cubicBezTo>
                    <a:pt x="3360" y="37041"/>
                    <a:pt x="3556" y="37204"/>
                    <a:pt x="3752" y="37367"/>
                  </a:cubicBezTo>
                  <a:cubicBezTo>
                    <a:pt x="3784" y="37367"/>
                    <a:pt x="3784" y="37399"/>
                    <a:pt x="3784" y="37399"/>
                  </a:cubicBezTo>
                  <a:cubicBezTo>
                    <a:pt x="3948" y="37530"/>
                    <a:pt x="4078" y="37628"/>
                    <a:pt x="4241" y="37726"/>
                  </a:cubicBezTo>
                  <a:cubicBezTo>
                    <a:pt x="4306" y="37758"/>
                    <a:pt x="4372" y="37823"/>
                    <a:pt x="4469" y="37889"/>
                  </a:cubicBezTo>
                  <a:cubicBezTo>
                    <a:pt x="4535" y="37954"/>
                    <a:pt x="4633" y="37986"/>
                    <a:pt x="4730" y="38052"/>
                  </a:cubicBezTo>
                  <a:cubicBezTo>
                    <a:pt x="4861" y="38117"/>
                    <a:pt x="5024" y="38215"/>
                    <a:pt x="5154" y="38280"/>
                  </a:cubicBezTo>
                  <a:cubicBezTo>
                    <a:pt x="5220" y="38345"/>
                    <a:pt x="5285" y="38345"/>
                    <a:pt x="5350" y="38378"/>
                  </a:cubicBezTo>
                  <a:cubicBezTo>
                    <a:pt x="5546" y="38476"/>
                    <a:pt x="5709" y="38574"/>
                    <a:pt x="5872" y="38639"/>
                  </a:cubicBezTo>
                  <a:cubicBezTo>
                    <a:pt x="5905" y="38639"/>
                    <a:pt x="5937" y="38672"/>
                    <a:pt x="6003" y="38672"/>
                  </a:cubicBezTo>
                  <a:cubicBezTo>
                    <a:pt x="6955" y="39043"/>
                    <a:pt x="7963" y="39230"/>
                    <a:pt x="8971" y="39230"/>
                  </a:cubicBezTo>
                  <a:cubicBezTo>
                    <a:pt x="10001" y="39230"/>
                    <a:pt x="11032" y="39034"/>
                    <a:pt x="12005" y="38639"/>
                  </a:cubicBezTo>
                  <a:cubicBezTo>
                    <a:pt x="12070" y="38606"/>
                    <a:pt x="12135" y="38574"/>
                    <a:pt x="12200" y="38541"/>
                  </a:cubicBezTo>
                  <a:cubicBezTo>
                    <a:pt x="13114" y="38150"/>
                    <a:pt x="13962" y="37595"/>
                    <a:pt x="14679" y="36845"/>
                  </a:cubicBezTo>
                  <a:lnTo>
                    <a:pt x="20649" y="30875"/>
                  </a:lnTo>
                  <a:cubicBezTo>
                    <a:pt x="18300" y="29505"/>
                    <a:pt x="15625" y="29114"/>
                    <a:pt x="13375" y="28820"/>
                  </a:cubicBezTo>
                  <a:cubicBezTo>
                    <a:pt x="12820" y="28722"/>
                    <a:pt x="12102" y="28625"/>
                    <a:pt x="11515" y="28527"/>
                  </a:cubicBezTo>
                  <a:lnTo>
                    <a:pt x="31870" y="8139"/>
                  </a:lnTo>
                  <a:cubicBezTo>
                    <a:pt x="33474" y="6560"/>
                    <a:pt x="35548" y="5777"/>
                    <a:pt x="37621" y="5777"/>
                  </a:cubicBezTo>
                  <a:cubicBezTo>
                    <a:pt x="38331" y="5777"/>
                    <a:pt x="39041" y="5869"/>
                    <a:pt x="39732" y="6052"/>
                  </a:cubicBezTo>
                  <a:cubicBezTo>
                    <a:pt x="39373" y="4714"/>
                    <a:pt x="38688" y="3442"/>
                    <a:pt x="37644" y="2398"/>
                  </a:cubicBezTo>
                  <a:cubicBezTo>
                    <a:pt x="36045" y="800"/>
                    <a:pt x="33958" y="1"/>
                    <a:pt x="318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0" name="Google Shape;6820;p122"/>
            <p:cNvSpPr/>
            <p:nvPr/>
          </p:nvSpPr>
          <p:spPr>
            <a:xfrm>
              <a:off x="1200400" y="792200"/>
              <a:ext cx="4664675" cy="4655325"/>
            </a:xfrm>
            <a:custGeom>
              <a:avLst/>
              <a:gdLst/>
              <a:ahLst/>
              <a:cxnLst/>
              <a:rect l="l" t="t" r="r" b="b"/>
              <a:pathLst>
                <a:path w="186587" h="186213" extrusionOk="0">
                  <a:moveTo>
                    <a:pt x="111325" y="1"/>
                  </a:moveTo>
                  <a:cubicBezTo>
                    <a:pt x="107796" y="1"/>
                    <a:pt x="103978" y="5826"/>
                    <a:pt x="100404" y="5857"/>
                  </a:cubicBezTo>
                  <a:cubicBezTo>
                    <a:pt x="100385" y="5858"/>
                    <a:pt x="100366" y="5858"/>
                    <a:pt x="100346" y="5858"/>
                  </a:cubicBezTo>
                  <a:cubicBezTo>
                    <a:pt x="96880" y="5858"/>
                    <a:pt x="92942" y="317"/>
                    <a:pt x="89414" y="317"/>
                  </a:cubicBezTo>
                  <a:cubicBezTo>
                    <a:pt x="89271" y="317"/>
                    <a:pt x="89129" y="326"/>
                    <a:pt x="88987" y="345"/>
                  </a:cubicBezTo>
                  <a:cubicBezTo>
                    <a:pt x="85399" y="834"/>
                    <a:pt x="82985" y="7749"/>
                    <a:pt x="79430" y="8663"/>
                  </a:cubicBezTo>
                  <a:cubicBezTo>
                    <a:pt x="79139" y="8735"/>
                    <a:pt x="78836" y="8768"/>
                    <a:pt x="78522" y="8768"/>
                  </a:cubicBezTo>
                  <a:cubicBezTo>
                    <a:pt x="75475" y="8768"/>
                    <a:pt x="71420" y="5670"/>
                    <a:pt x="68328" y="5670"/>
                  </a:cubicBezTo>
                  <a:cubicBezTo>
                    <a:pt x="67874" y="5670"/>
                    <a:pt x="67441" y="5737"/>
                    <a:pt x="67034" y="5890"/>
                  </a:cubicBezTo>
                  <a:cubicBezTo>
                    <a:pt x="63642" y="7162"/>
                    <a:pt x="62859" y="14469"/>
                    <a:pt x="59564" y="16133"/>
                  </a:cubicBezTo>
                  <a:cubicBezTo>
                    <a:pt x="58941" y="16447"/>
                    <a:pt x="58202" y="16565"/>
                    <a:pt x="57392" y="16565"/>
                  </a:cubicBezTo>
                  <a:cubicBezTo>
                    <a:pt x="54962" y="16565"/>
                    <a:pt x="51898" y="15505"/>
                    <a:pt x="49436" y="15505"/>
                  </a:cubicBezTo>
                  <a:cubicBezTo>
                    <a:pt x="48463" y="15505"/>
                    <a:pt x="47584" y="15670"/>
                    <a:pt x="46875" y="16133"/>
                  </a:cubicBezTo>
                  <a:cubicBezTo>
                    <a:pt x="43842" y="18090"/>
                    <a:pt x="44624" y="25397"/>
                    <a:pt x="41754" y="27713"/>
                  </a:cubicBezTo>
                  <a:cubicBezTo>
                    <a:pt x="38949" y="29996"/>
                    <a:pt x="31968" y="27745"/>
                    <a:pt x="29326" y="30355"/>
                  </a:cubicBezTo>
                  <a:cubicBezTo>
                    <a:pt x="26716" y="32965"/>
                    <a:pt x="28967" y="39945"/>
                    <a:pt x="26683" y="42751"/>
                  </a:cubicBezTo>
                  <a:cubicBezTo>
                    <a:pt x="24367" y="45621"/>
                    <a:pt x="17093" y="44871"/>
                    <a:pt x="15103" y="47904"/>
                  </a:cubicBezTo>
                  <a:cubicBezTo>
                    <a:pt x="13081" y="51003"/>
                    <a:pt x="16767" y="57332"/>
                    <a:pt x="15103" y="60561"/>
                  </a:cubicBezTo>
                  <a:cubicBezTo>
                    <a:pt x="13440" y="63856"/>
                    <a:pt x="6166" y="64671"/>
                    <a:pt x="4893" y="68064"/>
                  </a:cubicBezTo>
                  <a:cubicBezTo>
                    <a:pt x="3589" y="71521"/>
                    <a:pt x="8547" y="76904"/>
                    <a:pt x="7633" y="80426"/>
                  </a:cubicBezTo>
                  <a:cubicBezTo>
                    <a:pt x="6883" y="83460"/>
                    <a:pt x="1860" y="85613"/>
                    <a:pt x="0" y="88386"/>
                  </a:cubicBezTo>
                  <a:cubicBezTo>
                    <a:pt x="3067" y="141002"/>
                    <a:pt x="45212" y="183146"/>
                    <a:pt x="97827" y="186213"/>
                  </a:cubicBezTo>
                  <a:cubicBezTo>
                    <a:pt x="100600" y="184353"/>
                    <a:pt x="102786" y="179330"/>
                    <a:pt x="105787" y="178580"/>
                  </a:cubicBezTo>
                  <a:cubicBezTo>
                    <a:pt x="106087" y="178502"/>
                    <a:pt x="106401" y="178467"/>
                    <a:pt x="106726" y="178467"/>
                  </a:cubicBezTo>
                  <a:cubicBezTo>
                    <a:pt x="109766" y="178467"/>
                    <a:pt x="113781" y="181540"/>
                    <a:pt x="116857" y="181540"/>
                  </a:cubicBezTo>
                  <a:cubicBezTo>
                    <a:pt x="117310" y="181540"/>
                    <a:pt x="117743" y="181473"/>
                    <a:pt x="118150" y="181320"/>
                  </a:cubicBezTo>
                  <a:cubicBezTo>
                    <a:pt x="121542" y="180048"/>
                    <a:pt x="122358" y="172773"/>
                    <a:pt x="125652" y="171110"/>
                  </a:cubicBezTo>
                  <a:cubicBezTo>
                    <a:pt x="126281" y="170786"/>
                    <a:pt x="127027" y="170665"/>
                    <a:pt x="127843" y="170665"/>
                  </a:cubicBezTo>
                  <a:cubicBezTo>
                    <a:pt x="130270" y="170665"/>
                    <a:pt x="133321" y="171734"/>
                    <a:pt x="135772" y="171734"/>
                  </a:cubicBezTo>
                  <a:cubicBezTo>
                    <a:pt x="136735" y="171734"/>
                    <a:pt x="137605" y="171569"/>
                    <a:pt x="138309" y="171110"/>
                  </a:cubicBezTo>
                  <a:cubicBezTo>
                    <a:pt x="141342" y="169120"/>
                    <a:pt x="140592" y="161846"/>
                    <a:pt x="143463" y="159530"/>
                  </a:cubicBezTo>
                  <a:cubicBezTo>
                    <a:pt x="146268" y="157246"/>
                    <a:pt x="153249" y="159497"/>
                    <a:pt x="155858" y="156887"/>
                  </a:cubicBezTo>
                  <a:cubicBezTo>
                    <a:pt x="158468" y="154245"/>
                    <a:pt x="156217" y="147265"/>
                    <a:pt x="158500" y="144459"/>
                  </a:cubicBezTo>
                  <a:cubicBezTo>
                    <a:pt x="160816" y="141589"/>
                    <a:pt x="168123" y="142372"/>
                    <a:pt x="170080" y="139338"/>
                  </a:cubicBezTo>
                  <a:cubicBezTo>
                    <a:pt x="172103" y="136239"/>
                    <a:pt x="168449" y="129878"/>
                    <a:pt x="170080" y="126649"/>
                  </a:cubicBezTo>
                  <a:cubicBezTo>
                    <a:pt x="171744" y="123354"/>
                    <a:pt x="179051" y="122571"/>
                    <a:pt x="180323" y="119179"/>
                  </a:cubicBezTo>
                  <a:cubicBezTo>
                    <a:pt x="181628" y="115721"/>
                    <a:pt x="176670" y="110306"/>
                    <a:pt x="177550" y="106783"/>
                  </a:cubicBezTo>
                  <a:cubicBezTo>
                    <a:pt x="178464" y="103228"/>
                    <a:pt x="185379" y="100814"/>
                    <a:pt x="185868" y="97226"/>
                  </a:cubicBezTo>
                  <a:cubicBezTo>
                    <a:pt x="186358" y="93572"/>
                    <a:pt x="180290" y="89430"/>
                    <a:pt x="180356" y="85809"/>
                  </a:cubicBezTo>
                  <a:cubicBezTo>
                    <a:pt x="180388" y="82123"/>
                    <a:pt x="186586" y="78176"/>
                    <a:pt x="186195" y="74555"/>
                  </a:cubicBezTo>
                  <a:cubicBezTo>
                    <a:pt x="185771" y="70901"/>
                    <a:pt x="178920" y="68357"/>
                    <a:pt x="178040" y="64834"/>
                  </a:cubicBezTo>
                  <a:cubicBezTo>
                    <a:pt x="177192" y="61246"/>
                    <a:pt x="182150" y="55864"/>
                    <a:pt x="180845" y="52439"/>
                  </a:cubicBezTo>
                  <a:cubicBezTo>
                    <a:pt x="179508" y="49046"/>
                    <a:pt x="172233" y="48426"/>
                    <a:pt x="170439" y="45197"/>
                  </a:cubicBezTo>
                  <a:cubicBezTo>
                    <a:pt x="168678" y="42033"/>
                    <a:pt x="172005" y="35476"/>
                    <a:pt x="169787" y="32541"/>
                  </a:cubicBezTo>
                  <a:cubicBezTo>
                    <a:pt x="167601" y="29670"/>
                    <a:pt x="160392" y="31040"/>
                    <a:pt x="157783" y="28430"/>
                  </a:cubicBezTo>
                  <a:cubicBezTo>
                    <a:pt x="155173" y="25821"/>
                    <a:pt x="156543" y="18612"/>
                    <a:pt x="153673" y="16426"/>
                  </a:cubicBezTo>
                  <a:cubicBezTo>
                    <a:pt x="152881" y="15828"/>
                    <a:pt x="151825" y="15633"/>
                    <a:pt x="150644" y="15633"/>
                  </a:cubicBezTo>
                  <a:cubicBezTo>
                    <a:pt x="148439" y="15633"/>
                    <a:pt x="145797" y="16311"/>
                    <a:pt x="143611" y="16311"/>
                  </a:cubicBezTo>
                  <a:cubicBezTo>
                    <a:pt x="142626" y="16311"/>
                    <a:pt x="141734" y="16173"/>
                    <a:pt x="141016" y="15774"/>
                  </a:cubicBezTo>
                  <a:cubicBezTo>
                    <a:pt x="137787" y="13980"/>
                    <a:pt x="137167" y="6706"/>
                    <a:pt x="133775" y="5368"/>
                  </a:cubicBezTo>
                  <a:cubicBezTo>
                    <a:pt x="133372" y="5215"/>
                    <a:pt x="132943" y="5148"/>
                    <a:pt x="132493" y="5148"/>
                  </a:cubicBezTo>
                  <a:cubicBezTo>
                    <a:pt x="129415" y="5148"/>
                    <a:pt x="125360" y="8272"/>
                    <a:pt x="122268" y="8272"/>
                  </a:cubicBezTo>
                  <a:cubicBezTo>
                    <a:pt x="121962" y="8272"/>
                    <a:pt x="121665" y="8241"/>
                    <a:pt x="121379" y="8173"/>
                  </a:cubicBezTo>
                  <a:cubicBezTo>
                    <a:pt x="117856" y="7293"/>
                    <a:pt x="115312" y="443"/>
                    <a:pt x="111658" y="19"/>
                  </a:cubicBezTo>
                  <a:cubicBezTo>
                    <a:pt x="111547" y="7"/>
                    <a:pt x="111436" y="1"/>
                    <a:pt x="1113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1" name="Google Shape;6821;p122"/>
            <p:cNvSpPr/>
            <p:nvPr/>
          </p:nvSpPr>
          <p:spPr>
            <a:xfrm>
              <a:off x="1200400" y="1179675"/>
              <a:ext cx="4289525" cy="4267850"/>
            </a:xfrm>
            <a:custGeom>
              <a:avLst/>
              <a:gdLst/>
              <a:ahLst/>
              <a:cxnLst/>
              <a:rect l="l" t="t" r="r" b="b"/>
              <a:pathLst>
                <a:path w="171581" h="170714" extrusionOk="0">
                  <a:moveTo>
                    <a:pt x="49429" y="0"/>
                  </a:moveTo>
                  <a:cubicBezTo>
                    <a:pt x="48461" y="0"/>
                    <a:pt x="47585" y="168"/>
                    <a:pt x="46875" y="634"/>
                  </a:cubicBezTo>
                  <a:cubicBezTo>
                    <a:pt x="43842" y="2591"/>
                    <a:pt x="44624" y="9898"/>
                    <a:pt x="41754" y="12214"/>
                  </a:cubicBezTo>
                  <a:cubicBezTo>
                    <a:pt x="38949" y="14497"/>
                    <a:pt x="31968" y="12246"/>
                    <a:pt x="29326" y="14856"/>
                  </a:cubicBezTo>
                  <a:cubicBezTo>
                    <a:pt x="26716" y="17466"/>
                    <a:pt x="28967" y="24446"/>
                    <a:pt x="26683" y="27252"/>
                  </a:cubicBezTo>
                  <a:cubicBezTo>
                    <a:pt x="24367" y="30122"/>
                    <a:pt x="17093" y="29372"/>
                    <a:pt x="15103" y="32405"/>
                  </a:cubicBezTo>
                  <a:cubicBezTo>
                    <a:pt x="13081" y="35504"/>
                    <a:pt x="16767" y="41833"/>
                    <a:pt x="15103" y="45062"/>
                  </a:cubicBezTo>
                  <a:cubicBezTo>
                    <a:pt x="13440" y="48357"/>
                    <a:pt x="6166" y="49172"/>
                    <a:pt x="4893" y="52565"/>
                  </a:cubicBezTo>
                  <a:cubicBezTo>
                    <a:pt x="3589" y="56022"/>
                    <a:pt x="8547" y="61405"/>
                    <a:pt x="7633" y="64927"/>
                  </a:cubicBezTo>
                  <a:cubicBezTo>
                    <a:pt x="6883" y="67929"/>
                    <a:pt x="1860" y="70114"/>
                    <a:pt x="0" y="72887"/>
                  </a:cubicBezTo>
                  <a:cubicBezTo>
                    <a:pt x="3067" y="125503"/>
                    <a:pt x="45212" y="167647"/>
                    <a:pt x="97827" y="170714"/>
                  </a:cubicBezTo>
                  <a:cubicBezTo>
                    <a:pt x="100600" y="168854"/>
                    <a:pt x="102786" y="163831"/>
                    <a:pt x="105787" y="163081"/>
                  </a:cubicBezTo>
                  <a:cubicBezTo>
                    <a:pt x="106087" y="163003"/>
                    <a:pt x="106401" y="162968"/>
                    <a:pt x="106726" y="162968"/>
                  </a:cubicBezTo>
                  <a:cubicBezTo>
                    <a:pt x="109766" y="162968"/>
                    <a:pt x="113781" y="166041"/>
                    <a:pt x="116857" y="166041"/>
                  </a:cubicBezTo>
                  <a:cubicBezTo>
                    <a:pt x="117310" y="166041"/>
                    <a:pt x="117743" y="165974"/>
                    <a:pt x="118150" y="165821"/>
                  </a:cubicBezTo>
                  <a:cubicBezTo>
                    <a:pt x="121542" y="164549"/>
                    <a:pt x="122358" y="157274"/>
                    <a:pt x="125652" y="155611"/>
                  </a:cubicBezTo>
                  <a:cubicBezTo>
                    <a:pt x="126281" y="155287"/>
                    <a:pt x="127027" y="155166"/>
                    <a:pt x="127843" y="155166"/>
                  </a:cubicBezTo>
                  <a:cubicBezTo>
                    <a:pt x="130270" y="155166"/>
                    <a:pt x="133321" y="156235"/>
                    <a:pt x="135772" y="156235"/>
                  </a:cubicBezTo>
                  <a:cubicBezTo>
                    <a:pt x="136735" y="156235"/>
                    <a:pt x="137605" y="156070"/>
                    <a:pt x="138309" y="155611"/>
                  </a:cubicBezTo>
                  <a:cubicBezTo>
                    <a:pt x="141342" y="153621"/>
                    <a:pt x="140592" y="146347"/>
                    <a:pt x="143463" y="144031"/>
                  </a:cubicBezTo>
                  <a:cubicBezTo>
                    <a:pt x="146268" y="141747"/>
                    <a:pt x="153249" y="143998"/>
                    <a:pt x="155858" y="141388"/>
                  </a:cubicBezTo>
                  <a:cubicBezTo>
                    <a:pt x="158468" y="138746"/>
                    <a:pt x="156217" y="131766"/>
                    <a:pt x="158500" y="128960"/>
                  </a:cubicBezTo>
                  <a:cubicBezTo>
                    <a:pt x="160816" y="126090"/>
                    <a:pt x="168123" y="126873"/>
                    <a:pt x="170080" y="123839"/>
                  </a:cubicBezTo>
                  <a:cubicBezTo>
                    <a:pt x="171581" y="121556"/>
                    <a:pt x="170015" y="117543"/>
                    <a:pt x="169689" y="114314"/>
                  </a:cubicBezTo>
                  <a:cubicBezTo>
                    <a:pt x="166557" y="114575"/>
                    <a:pt x="163361" y="114738"/>
                    <a:pt x="160164" y="114738"/>
                  </a:cubicBezTo>
                  <a:cubicBezTo>
                    <a:pt x="102623" y="114738"/>
                    <a:pt x="55976" y="68092"/>
                    <a:pt x="55976" y="10550"/>
                  </a:cubicBezTo>
                  <a:cubicBezTo>
                    <a:pt x="55976" y="7353"/>
                    <a:pt x="56139" y="4157"/>
                    <a:pt x="56400" y="1025"/>
                  </a:cubicBezTo>
                  <a:cubicBezTo>
                    <a:pt x="54174" y="823"/>
                    <a:pt x="51576" y="0"/>
                    <a:pt x="494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2" name="Google Shape;6822;p122"/>
            <p:cNvSpPr/>
            <p:nvPr/>
          </p:nvSpPr>
          <p:spPr>
            <a:xfrm>
              <a:off x="1381450" y="1176500"/>
              <a:ext cx="4307475" cy="3870950"/>
            </a:xfrm>
            <a:custGeom>
              <a:avLst/>
              <a:gdLst/>
              <a:ahLst/>
              <a:cxnLst/>
              <a:rect l="l" t="t" r="r" b="b"/>
              <a:pathLst>
                <a:path w="172299" h="154838" extrusionOk="0">
                  <a:moveTo>
                    <a:pt x="94309" y="0"/>
                  </a:moveTo>
                  <a:cubicBezTo>
                    <a:pt x="73242" y="0"/>
                    <a:pt x="51349" y="8650"/>
                    <a:pt x="34349" y="25650"/>
                  </a:cubicBezTo>
                  <a:cubicBezTo>
                    <a:pt x="2577" y="57421"/>
                    <a:pt x="0" y="106384"/>
                    <a:pt x="28608" y="134959"/>
                  </a:cubicBezTo>
                  <a:cubicBezTo>
                    <a:pt x="41927" y="148278"/>
                    <a:pt x="59652" y="154838"/>
                    <a:pt x="78003" y="154838"/>
                  </a:cubicBezTo>
                  <a:cubicBezTo>
                    <a:pt x="99066" y="154838"/>
                    <a:pt x="120953" y="146197"/>
                    <a:pt x="137949" y="129218"/>
                  </a:cubicBezTo>
                  <a:cubicBezTo>
                    <a:pt x="169721" y="97446"/>
                    <a:pt x="172298" y="48484"/>
                    <a:pt x="143691" y="19876"/>
                  </a:cubicBezTo>
                  <a:cubicBezTo>
                    <a:pt x="130374" y="6560"/>
                    <a:pt x="112655" y="0"/>
                    <a:pt x="943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3" name="Google Shape;6823;p122"/>
            <p:cNvSpPr/>
            <p:nvPr/>
          </p:nvSpPr>
          <p:spPr>
            <a:xfrm>
              <a:off x="1383075" y="1524150"/>
              <a:ext cx="3740700" cy="3522825"/>
            </a:xfrm>
            <a:custGeom>
              <a:avLst/>
              <a:gdLst/>
              <a:ahLst/>
              <a:cxnLst/>
              <a:rect l="l" t="t" r="r" b="b"/>
              <a:pathLst>
                <a:path w="149628" h="140913" extrusionOk="0">
                  <a:moveTo>
                    <a:pt x="48734" y="1"/>
                  </a:moveTo>
                  <a:cubicBezTo>
                    <a:pt x="43646" y="3328"/>
                    <a:pt x="38785" y="7242"/>
                    <a:pt x="34316" y="11711"/>
                  </a:cubicBezTo>
                  <a:cubicBezTo>
                    <a:pt x="2577" y="43450"/>
                    <a:pt x="0" y="92510"/>
                    <a:pt x="28543" y="121085"/>
                  </a:cubicBezTo>
                  <a:cubicBezTo>
                    <a:pt x="41842" y="134369"/>
                    <a:pt x="59578" y="140913"/>
                    <a:pt x="77940" y="140913"/>
                  </a:cubicBezTo>
                  <a:cubicBezTo>
                    <a:pt x="99032" y="140913"/>
                    <a:pt x="120950" y="132279"/>
                    <a:pt x="137917" y="115312"/>
                  </a:cubicBezTo>
                  <a:cubicBezTo>
                    <a:pt x="142386" y="110843"/>
                    <a:pt x="146300" y="105982"/>
                    <a:pt x="149628" y="100894"/>
                  </a:cubicBezTo>
                  <a:cubicBezTo>
                    <a:pt x="94663" y="99230"/>
                    <a:pt x="50398" y="54965"/>
                    <a:pt x="487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4" name="Google Shape;6824;p122"/>
            <p:cNvSpPr/>
            <p:nvPr/>
          </p:nvSpPr>
          <p:spPr>
            <a:xfrm>
              <a:off x="4169625" y="1958175"/>
              <a:ext cx="1034075" cy="1353875"/>
            </a:xfrm>
            <a:custGeom>
              <a:avLst/>
              <a:gdLst/>
              <a:ahLst/>
              <a:cxnLst/>
              <a:rect l="l" t="t" r="r" b="b"/>
              <a:pathLst>
                <a:path w="41363" h="54155" extrusionOk="0">
                  <a:moveTo>
                    <a:pt x="28477" y="1"/>
                  </a:moveTo>
                  <a:cubicBezTo>
                    <a:pt x="26430" y="1"/>
                    <a:pt x="24361" y="763"/>
                    <a:pt x="22736" y="2375"/>
                  </a:cubicBezTo>
                  <a:lnTo>
                    <a:pt x="3164" y="21946"/>
                  </a:lnTo>
                  <a:cubicBezTo>
                    <a:pt x="0" y="25111"/>
                    <a:pt x="0" y="30265"/>
                    <a:pt x="3164" y="33461"/>
                  </a:cubicBezTo>
                  <a:lnTo>
                    <a:pt x="21497" y="51761"/>
                  </a:lnTo>
                  <a:cubicBezTo>
                    <a:pt x="23126" y="53390"/>
                    <a:pt x="25201" y="54155"/>
                    <a:pt x="27251" y="54155"/>
                  </a:cubicBezTo>
                  <a:cubicBezTo>
                    <a:pt x="30456" y="54155"/>
                    <a:pt x="33598" y="52285"/>
                    <a:pt x="34871" y="48923"/>
                  </a:cubicBezTo>
                  <a:cubicBezTo>
                    <a:pt x="40808" y="33168"/>
                    <a:pt x="41362" y="17412"/>
                    <a:pt x="35980" y="4919"/>
                  </a:cubicBezTo>
                  <a:cubicBezTo>
                    <a:pt x="34606" y="1740"/>
                    <a:pt x="31568" y="1"/>
                    <a:pt x="284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5" name="Google Shape;6825;p122"/>
            <p:cNvSpPr/>
            <p:nvPr/>
          </p:nvSpPr>
          <p:spPr>
            <a:xfrm>
              <a:off x="3246475" y="2843025"/>
              <a:ext cx="1547850" cy="1507525"/>
            </a:xfrm>
            <a:custGeom>
              <a:avLst/>
              <a:gdLst/>
              <a:ahLst/>
              <a:cxnLst/>
              <a:rect l="l" t="t" r="r" b="b"/>
              <a:pathLst>
                <a:path w="61914" h="60301" extrusionOk="0">
                  <a:moveTo>
                    <a:pt x="30039" y="0"/>
                  </a:moveTo>
                  <a:cubicBezTo>
                    <a:pt x="27956" y="0"/>
                    <a:pt x="25868" y="791"/>
                    <a:pt x="24270" y="2373"/>
                  </a:cubicBezTo>
                  <a:lnTo>
                    <a:pt x="3165" y="23478"/>
                  </a:lnTo>
                  <a:cubicBezTo>
                    <a:pt x="1" y="26642"/>
                    <a:pt x="1" y="31796"/>
                    <a:pt x="3165" y="34993"/>
                  </a:cubicBezTo>
                  <a:lnTo>
                    <a:pt x="26097" y="57925"/>
                  </a:lnTo>
                  <a:cubicBezTo>
                    <a:pt x="27690" y="59500"/>
                    <a:pt x="29775" y="60301"/>
                    <a:pt x="31873" y="60301"/>
                  </a:cubicBezTo>
                  <a:cubicBezTo>
                    <a:pt x="33555" y="60301"/>
                    <a:pt x="35246" y="59786"/>
                    <a:pt x="36698" y="58740"/>
                  </a:cubicBezTo>
                  <a:cubicBezTo>
                    <a:pt x="40939" y="55609"/>
                    <a:pt x="45049" y="52086"/>
                    <a:pt x="48963" y="48171"/>
                  </a:cubicBezTo>
                  <a:cubicBezTo>
                    <a:pt x="52910" y="44257"/>
                    <a:pt x="56400" y="40147"/>
                    <a:pt x="59532" y="35906"/>
                  </a:cubicBezTo>
                  <a:cubicBezTo>
                    <a:pt x="61913" y="32644"/>
                    <a:pt x="61554" y="28143"/>
                    <a:pt x="58716" y="25305"/>
                  </a:cubicBezTo>
                  <a:lnTo>
                    <a:pt x="35785" y="2373"/>
                  </a:lnTo>
                  <a:cubicBezTo>
                    <a:pt x="34203" y="791"/>
                    <a:pt x="32123" y="0"/>
                    <a:pt x="300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6" name="Google Shape;6826;p122"/>
            <p:cNvSpPr/>
            <p:nvPr/>
          </p:nvSpPr>
          <p:spPr>
            <a:xfrm>
              <a:off x="3291325" y="1485975"/>
              <a:ext cx="1440200" cy="972550"/>
            </a:xfrm>
            <a:custGeom>
              <a:avLst/>
              <a:gdLst/>
              <a:ahLst/>
              <a:cxnLst/>
              <a:rect l="l" t="t" r="r" b="b"/>
              <a:pathLst>
                <a:path w="57608" h="38902" extrusionOk="0">
                  <a:moveTo>
                    <a:pt x="31877" y="0"/>
                  </a:moveTo>
                  <a:cubicBezTo>
                    <a:pt x="23925" y="0"/>
                    <a:pt x="15470" y="1636"/>
                    <a:pt x="7014" y="4822"/>
                  </a:cubicBezTo>
                  <a:cubicBezTo>
                    <a:pt x="1501" y="6910"/>
                    <a:pt x="1" y="14021"/>
                    <a:pt x="4176" y="18196"/>
                  </a:cubicBezTo>
                  <a:lnTo>
                    <a:pt x="22476" y="36529"/>
                  </a:lnTo>
                  <a:cubicBezTo>
                    <a:pt x="24074" y="38111"/>
                    <a:pt x="26162" y="38902"/>
                    <a:pt x="28245" y="38902"/>
                  </a:cubicBezTo>
                  <a:cubicBezTo>
                    <a:pt x="30329" y="38902"/>
                    <a:pt x="32409" y="38111"/>
                    <a:pt x="33991" y="36529"/>
                  </a:cubicBezTo>
                  <a:lnTo>
                    <a:pt x="53563" y="16957"/>
                  </a:lnTo>
                  <a:cubicBezTo>
                    <a:pt x="57607" y="12879"/>
                    <a:pt x="56303" y="5996"/>
                    <a:pt x="51018" y="3713"/>
                  </a:cubicBezTo>
                  <a:cubicBezTo>
                    <a:pt x="45230" y="1219"/>
                    <a:pt x="38741" y="0"/>
                    <a:pt x="318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7" name="Google Shape;6827;p122"/>
            <p:cNvSpPr/>
            <p:nvPr/>
          </p:nvSpPr>
          <p:spPr>
            <a:xfrm>
              <a:off x="2339650" y="3766150"/>
              <a:ext cx="1440200" cy="972075"/>
            </a:xfrm>
            <a:custGeom>
              <a:avLst/>
              <a:gdLst/>
              <a:ahLst/>
              <a:cxnLst/>
              <a:rect l="l" t="t" r="r" b="b"/>
              <a:pathLst>
                <a:path w="57608" h="38883" extrusionOk="0">
                  <a:moveTo>
                    <a:pt x="29387" y="1"/>
                  </a:moveTo>
                  <a:cubicBezTo>
                    <a:pt x="27303" y="1"/>
                    <a:pt x="25216" y="792"/>
                    <a:pt x="23617" y="2374"/>
                  </a:cubicBezTo>
                  <a:lnTo>
                    <a:pt x="4078" y="21946"/>
                  </a:lnTo>
                  <a:cubicBezTo>
                    <a:pt x="0" y="25991"/>
                    <a:pt x="1305" y="32906"/>
                    <a:pt x="6590" y="35157"/>
                  </a:cubicBezTo>
                  <a:cubicBezTo>
                    <a:pt x="12371" y="37662"/>
                    <a:pt x="18850" y="38883"/>
                    <a:pt x="25705" y="38883"/>
                  </a:cubicBezTo>
                  <a:cubicBezTo>
                    <a:pt x="33664" y="38883"/>
                    <a:pt x="42129" y="37237"/>
                    <a:pt x="50594" y="34048"/>
                  </a:cubicBezTo>
                  <a:cubicBezTo>
                    <a:pt x="56107" y="31960"/>
                    <a:pt x="57607" y="24849"/>
                    <a:pt x="53432" y="20706"/>
                  </a:cubicBezTo>
                  <a:lnTo>
                    <a:pt x="35132" y="2374"/>
                  </a:lnTo>
                  <a:cubicBezTo>
                    <a:pt x="33550" y="792"/>
                    <a:pt x="31470" y="1"/>
                    <a:pt x="293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8" name="Google Shape;6828;p122"/>
            <p:cNvSpPr/>
            <p:nvPr/>
          </p:nvSpPr>
          <p:spPr>
            <a:xfrm>
              <a:off x="4169625" y="1958175"/>
              <a:ext cx="955775" cy="1124425"/>
            </a:xfrm>
            <a:custGeom>
              <a:avLst/>
              <a:gdLst/>
              <a:ahLst/>
              <a:cxnLst/>
              <a:rect l="l" t="t" r="r" b="b"/>
              <a:pathLst>
                <a:path w="38231" h="44977" extrusionOk="0">
                  <a:moveTo>
                    <a:pt x="28477" y="1"/>
                  </a:moveTo>
                  <a:cubicBezTo>
                    <a:pt x="26430" y="1"/>
                    <a:pt x="24361" y="763"/>
                    <a:pt x="22736" y="2375"/>
                  </a:cubicBezTo>
                  <a:lnTo>
                    <a:pt x="3164" y="21946"/>
                  </a:lnTo>
                  <a:cubicBezTo>
                    <a:pt x="0" y="25111"/>
                    <a:pt x="0" y="30265"/>
                    <a:pt x="3164" y="33461"/>
                  </a:cubicBezTo>
                  <a:lnTo>
                    <a:pt x="14679" y="44976"/>
                  </a:lnTo>
                  <a:cubicBezTo>
                    <a:pt x="11515" y="41779"/>
                    <a:pt x="11515" y="36625"/>
                    <a:pt x="14679" y="33461"/>
                  </a:cubicBezTo>
                  <a:lnTo>
                    <a:pt x="34251" y="13889"/>
                  </a:lnTo>
                  <a:cubicBezTo>
                    <a:pt x="35393" y="12748"/>
                    <a:pt x="36796" y="12030"/>
                    <a:pt x="38231" y="11704"/>
                  </a:cubicBezTo>
                  <a:cubicBezTo>
                    <a:pt x="37644" y="9355"/>
                    <a:pt x="36893" y="7104"/>
                    <a:pt x="35980" y="4919"/>
                  </a:cubicBezTo>
                  <a:cubicBezTo>
                    <a:pt x="34606" y="1740"/>
                    <a:pt x="31568" y="1"/>
                    <a:pt x="284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9" name="Google Shape;6829;p122"/>
            <p:cNvSpPr/>
            <p:nvPr/>
          </p:nvSpPr>
          <p:spPr>
            <a:xfrm>
              <a:off x="3246475" y="2843025"/>
              <a:ext cx="1182500" cy="1162700"/>
            </a:xfrm>
            <a:custGeom>
              <a:avLst/>
              <a:gdLst/>
              <a:ahLst/>
              <a:cxnLst/>
              <a:rect l="l" t="t" r="r" b="b"/>
              <a:pathLst>
                <a:path w="47300" h="46508" extrusionOk="0">
                  <a:moveTo>
                    <a:pt x="30039" y="0"/>
                  </a:moveTo>
                  <a:cubicBezTo>
                    <a:pt x="27956" y="0"/>
                    <a:pt x="25868" y="791"/>
                    <a:pt x="24270" y="2373"/>
                  </a:cubicBezTo>
                  <a:lnTo>
                    <a:pt x="3165" y="23478"/>
                  </a:lnTo>
                  <a:cubicBezTo>
                    <a:pt x="1" y="26642"/>
                    <a:pt x="1" y="31796"/>
                    <a:pt x="3165" y="34993"/>
                  </a:cubicBezTo>
                  <a:lnTo>
                    <a:pt x="14680" y="46508"/>
                  </a:lnTo>
                  <a:cubicBezTo>
                    <a:pt x="11515" y="43311"/>
                    <a:pt x="11515" y="38157"/>
                    <a:pt x="14680" y="34993"/>
                  </a:cubicBezTo>
                  <a:lnTo>
                    <a:pt x="35785" y="13888"/>
                  </a:lnTo>
                  <a:cubicBezTo>
                    <a:pt x="37383" y="12306"/>
                    <a:pt x="39471" y="11515"/>
                    <a:pt x="41554" y="11515"/>
                  </a:cubicBezTo>
                  <a:cubicBezTo>
                    <a:pt x="43638" y="11515"/>
                    <a:pt x="45717" y="12306"/>
                    <a:pt x="47299" y="13888"/>
                  </a:cubicBezTo>
                  <a:lnTo>
                    <a:pt x="35785" y="2373"/>
                  </a:lnTo>
                  <a:cubicBezTo>
                    <a:pt x="34203" y="791"/>
                    <a:pt x="32123" y="0"/>
                    <a:pt x="300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0" name="Google Shape;6830;p122"/>
            <p:cNvSpPr/>
            <p:nvPr/>
          </p:nvSpPr>
          <p:spPr>
            <a:xfrm>
              <a:off x="2339650" y="3766150"/>
              <a:ext cx="1166175" cy="936025"/>
            </a:xfrm>
            <a:custGeom>
              <a:avLst/>
              <a:gdLst/>
              <a:ahLst/>
              <a:cxnLst/>
              <a:rect l="l" t="t" r="r" b="b"/>
              <a:pathLst>
                <a:path w="46647" h="37441" extrusionOk="0">
                  <a:moveTo>
                    <a:pt x="29387" y="1"/>
                  </a:moveTo>
                  <a:cubicBezTo>
                    <a:pt x="27303" y="1"/>
                    <a:pt x="25216" y="792"/>
                    <a:pt x="23617" y="2374"/>
                  </a:cubicBezTo>
                  <a:lnTo>
                    <a:pt x="4078" y="21946"/>
                  </a:lnTo>
                  <a:cubicBezTo>
                    <a:pt x="0" y="25991"/>
                    <a:pt x="1338" y="32906"/>
                    <a:pt x="6590" y="35157"/>
                  </a:cubicBezTo>
                  <a:cubicBezTo>
                    <a:pt x="8775" y="36103"/>
                    <a:pt x="11026" y="36853"/>
                    <a:pt x="13375" y="37440"/>
                  </a:cubicBezTo>
                  <a:cubicBezTo>
                    <a:pt x="13701" y="36005"/>
                    <a:pt x="14418" y="34602"/>
                    <a:pt x="15560" y="33461"/>
                  </a:cubicBezTo>
                  <a:lnTo>
                    <a:pt x="35132" y="13889"/>
                  </a:lnTo>
                  <a:cubicBezTo>
                    <a:pt x="36714" y="12307"/>
                    <a:pt x="38794" y="11516"/>
                    <a:pt x="40877" y="11516"/>
                  </a:cubicBezTo>
                  <a:cubicBezTo>
                    <a:pt x="42961" y="11516"/>
                    <a:pt x="45048" y="12307"/>
                    <a:pt x="46647" y="13889"/>
                  </a:cubicBezTo>
                  <a:lnTo>
                    <a:pt x="35132" y="2374"/>
                  </a:lnTo>
                  <a:cubicBezTo>
                    <a:pt x="33550" y="792"/>
                    <a:pt x="31470" y="1"/>
                    <a:pt x="293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1" name="Google Shape;6831;p122"/>
            <p:cNvSpPr/>
            <p:nvPr/>
          </p:nvSpPr>
          <p:spPr>
            <a:xfrm>
              <a:off x="3291325" y="1485975"/>
              <a:ext cx="1413275" cy="536475"/>
            </a:xfrm>
            <a:custGeom>
              <a:avLst/>
              <a:gdLst/>
              <a:ahLst/>
              <a:cxnLst/>
              <a:rect l="l" t="t" r="r" b="b"/>
              <a:pathLst>
                <a:path w="56531" h="21459" extrusionOk="0">
                  <a:moveTo>
                    <a:pt x="31877" y="0"/>
                  </a:moveTo>
                  <a:cubicBezTo>
                    <a:pt x="23925" y="0"/>
                    <a:pt x="15470" y="1636"/>
                    <a:pt x="7014" y="4822"/>
                  </a:cubicBezTo>
                  <a:cubicBezTo>
                    <a:pt x="1501" y="6910"/>
                    <a:pt x="1" y="14021"/>
                    <a:pt x="4176" y="18196"/>
                  </a:cubicBezTo>
                  <a:lnTo>
                    <a:pt x="7405" y="21458"/>
                  </a:lnTo>
                  <a:cubicBezTo>
                    <a:pt x="19483" y="14920"/>
                    <a:pt x="32011" y="11518"/>
                    <a:pt x="43475" y="11518"/>
                  </a:cubicBezTo>
                  <a:cubicBezTo>
                    <a:pt x="47739" y="11518"/>
                    <a:pt x="51856" y="11989"/>
                    <a:pt x="55748" y="12944"/>
                  </a:cubicBezTo>
                  <a:cubicBezTo>
                    <a:pt x="56531" y="9324"/>
                    <a:pt x="54802" y="5344"/>
                    <a:pt x="51018" y="3713"/>
                  </a:cubicBezTo>
                  <a:cubicBezTo>
                    <a:pt x="45230" y="1219"/>
                    <a:pt x="38741" y="0"/>
                    <a:pt x="318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2" name="Google Shape;6832;p122"/>
            <p:cNvSpPr/>
            <p:nvPr/>
          </p:nvSpPr>
          <p:spPr>
            <a:xfrm>
              <a:off x="2277675" y="1873800"/>
              <a:ext cx="1063425" cy="1043250"/>
            </a:xfrm>
            <a:custGeom>
              <a:avLst/>
              <a:gdLst/>
              <a:ahLst/>
              <a:cxnLst/>
              <a:rect l="l" t="t" r="r" b="b"/>
              <a:pathLst>
                <a:path w="42537" h="41730" extrusionOk="0">
                  <a:moveTo>
                    <a:pt x="30006" y="0"/>
                  </a:moveTo>
                  <a:cubicBezTo>
                    <a:pt x="28323" y="0"/>
                    <a:pt x="26631" y="517"/>
                    <a:pt x="25183" y="1574"/>
                  </a:cubicBezTo>
                  <a:cubicBezTo>
                    <a:pt x="20942" y="4706"/>
                    <a:pt x="16832" y="8196"/>
                    <a:pt x="12918" y="12143"/>
                  </a:cubicBezTo>
                  <a:cubicBezTo>
                    <a:pt x="9003" y="16057"/>
                    <a:pt x="5480" y="20168"/>
                    <a:pt x="2349" y="24408"/>
                  </a:cubicBezTo>
                  <a:cubicBezTo>
                    <a:pt x="0" y="27670"/>
                    <a:pt x="326" y="32139"/>
                    <a:pt x="3164" y="35010"/>
                  </a:cubicBezTo>
                  <a:lnTo>
                    <a:pt x="9917" y="41729"/>
                  </a:lnTo>
                  <a:cubicBezTo>
                    <a:pt x="13896" y="35434"/>
                    <a:pt x="18724" y="29334"/>
                    <a:pt x="24433" y="23625"/>
                  </a:cubicBezTo>
                  <a:cubicBezTo>
                    <a:pt x="30108" y="17949"/>
                    <a:pt x="36208" y="13122"/>
                    <a:pt x="42537" y="9142"/>
                  </a:cubicBezTo>
                  <a:lnTo>
                    <a:pt x="35784" y="2390"/>
                  </a:lnTo>
                  <a:cubicBezTo>
                    <a:pt x="34206" y="812"/>
                    <a:pt x="32114" y="0"/>
                    <a:pt x="30006" y="0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3" name="Google Shape;6833;p122"/>
            <p:cNvSpPr/>
            <p:nvPr/>
          </p:nvSpPr>
          <p:spPr>
            <a:xfrm>
              <a:off x="1867475" y="2912625"/>
              <a:ext cx="578200" cy="1353750"/>
            </a:xfrm>
            <a:custGeom>
              <a:avLst/>
              <a:gdLst/>
              <a:ahLst/>
              <a:cxnLst/>
              <a:rect l="l" t="t" r="r" b="b"/>
              <a:pathLst>
                <a:path w="23128" h="54150" extrusionOk="0">
                  <a:moveTo>
                    <a:pt x="14137" y="0"/>
                  </a:moveTo>
                  <a:cubicBezTo>
                    <a:pt x="10939" y="0"/>
                    <a:pt x="7798" y="1870"/>
                    <a:pt x="6524" y="5232"/>
                  </a:cubicBezTo>
                  <a:cubicBezTo>
                    <a:pt x="588" y="20988"/>
                    <a:pt x="0" y="36743"/>
                    <a:pt x="5415" y="49237"/>
                  </a:cubicBezTo>
                  <a:cubicBezTo>
                    <a:pt x="6764" y="52401"/>
                    <a:pt x="9829" y="54149"/>
                    <a:pt x="12929" y="54149"/>
                  </a:cubicBezTo>
                  <a:cubicBezTo>
                    <a:pt x="13504" y="54149"/>
                    <a:pt x="14080" y="54089"/>
                    <a:pt x="14647" y="53966"/>
                  </a:cubicBezTo>
                  <a:cubicBezTo>
                    <a:pt x="11091" y="39581"/>
                    <a:pt x="14158" y="22162"/>
                    <a:pt x="23128" y="5624"/>
                  </a:cubicBezTo>
                  <a:lnTo>
                    <a:pt x="19866" y="2394"/>
                  </a:lnTo>
                  <a:cubicBezTo>
                    <a:pt x="18250" y="766"/>
                    <a:pt x="16182" y="0"/>
                    <a:pt x="14137" y="0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4" name="Google Shape;6834;p122"/>
            <p:cNvSpPr/>
            <p:nvPr/>
          </p:nvSpPr>
          <p:spPr>
            <a:xfrm>
              <a:off x="1867475" y="2912625"/>
              <a:ext cx="1034075" cy="1353700"/>
            </a:xfrm>
            <a:custGeom>
              <a:avLst/>
              <a:gdLst/>
              <a:ahLst/>
              <a:cxnLst/>
              <a:rect l="l" t="t" r="r" b="b"/>
              <a:pathLst>
                <a:path w="41363" h="54148" extrusionOk="0">
                  <a:moveTo>
                    <a:pt x="14137" y="0"/>
                  </a:moveTo>
                  <a:cubicBezTo>
                    <a:pt x="10939" y="0"/>
                    <a:pt x="7798" y="1870"/>
                    <a:pt x="6524" y="5232"/>
                  </a:cubicBezTo>
                  <a:cubicBezTo>
                    <a:pt x="588" y="20988"/>
                    <a:pt x="0" y="36743"/>
                    <a:pt x="5415" y="49237"/>
                  </a:cubicBezTo>
                  <a:cubicBezTo>
                    <a:pt x="6767" y="52409"/>
                    <a:pt x="9800" y="54148"/>
                    <a:pt x="12883" y="54148"/>
                  </a:cubicBezTo>
                  <a:cubicBezTo>
                    <a:pt x="14935" y="54148"/>
                    <a:pt x="17010" y="53378"/>
                    <a:pt x="18626" y="51748"/>
                  </a:cubicBezTo>
                  <a:lnTo>
                    <a:pt x="38198" y="32209"/>
                  </a:lnTo>
                  <a:cubicBezTo>
                    <a:pt x="41362" y="29012"/>
                    <a:pt x="41362" y="23858"/>
                    <a:pt x="38198" y="20694"/>
                  </a:cubicBezTo>
                  <a:lnTo>
                    <a:pt x="19866" y="2394"/>
                  </a:lnTo>
                  <a:cubicBezTo>
                    <a:pt x="18250" y="766"/>
                    <a:pt x="16182" y="0"/>
                    <a:pt x="141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5" name="Google Shape;6835;p122"/>
            <p:cNvSpPr/>
            <p:nvPr/>
          </p:nvSpPr>
          <p:spPr>
            <a:xfrm>
              <a:off x="2277675" y="1873800"/>
              <a:ext cx="1547025" cy="1507875"/>
            </a:xfrm>
            <a:custGeom>
              <a:avLst/>
              <a:gdLst/>
              <a:ahLst/>
              <a:cxnLst/>
              <a:rect l="l" t="t" r="r" b="b"/>
              <a:pathLst>
                <a:path w="61881" h="60315" extrusionOk="0">
                  <a:moveTo>
                    <a:pt x="30006" y="0"/>
                  </a:moveTo>
                  <a:cubicBezTo>
                    <a:pt x="28323" y="0"/>
                    <a:pt x="26631" y="517"/>
                    <a:pt x="25183" y="1574"/>
                  </a:cubicBezTo>
                  <a:cubicBezTo>
                    <a:pt x="20942" y="4706"/>
                    <a:pt x="16832" y="8196"/>
                    <a:pt x="12918" y="12143"/>
                  </a:cubicBezTo>
                  <a:cubicBezTo>
                    <a:pt x="9003" y="16057"/>
                    <a:pt x="5480" y="20168"/>
                    <a:pt x="2349" y="24408"/>
                  </a:cubicBezTo>
                  <a:cubicBezTo>
                    <a:pt x="0" y="27670"/>
                    <a:pt x="326" y="32139"/>
                    <a:pt x="3164" y="35010"/>
                  </a:cubicBezTo>
                  <a:lnTo>
                    <a:pt x="26096" y="57941"/>
                  </a:lnTo>
                  <a:cubicBezTo>
                    <a:pt x="27695" y="59523"/>
                    <a:pt x="29782" y="60314"/>
                    <a:pt x="31866" y="60314"/>
                  </a:cubicBezTo>
                  <a:cubicBezTo>
                    <a:pt x="33949" y="60314"/>
                    <a:pt x="36029" y="59523"/>
                    <a:pt x="37611" y="57941"/>
                  </a:cubicBezTo>
                  <a:lnTo>
                    <a:pt x="58716" y="36836"/>
                  </a:lnTo>
                  <a:cubicBezTo>
                    <a:pt x="61880" y="33640"/>
                    <a:pt x="61880" y="28486"/>
                    <a:pt x="58716" y="25321"/>
                  </a:cubicBezTo>
                  <a:lnTo>
                    <a:pt x="35784" y="2390"/>
                  </a:lnTo>
                  <a:cubicBezTo>
                    <a:pt x="34206" y="812"/>
                    <a:pt x="32114" y="0"/>
                    <a:pt x="300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836" name="Google Shape;6836;p122"/>
          <p:cNvGrpSpPr/>
          <p:nvPr/>
        </p:nvGrpSpPr>
        <p:grpSpPr>
          <a:xfrm rot="-2388593" flipH="1">
            <a:off x="3510398" y="4716464"/>
            <a:ext cx="494404" cy="365727"/>
            <a:chOff x="830525" y="3091250"/>
            <a:chExt cx="484300" cy="358275"/>
          </a:xfrm>
        </p:grpSpPr>
        <p:sp>
          <p:nvSpPr>
            <p:cNvPr id="6837" name="Google Shape;6837;p122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8" name="Google Shape;6838;p122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9" name="Google Shape;6839;p122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40" name="Google Shape;6840;p122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841" name="Google Shape;6841;p122"/>
          <p:cNvGrpSpPr/>
          <p:nvPr/>
        </p:nvGrpSpPr>
        <p:grpSpPr>
          <a:xfrm rot="2388593">
            <a:off x="5139198" y="4716464"/>
            <a:ext cx="494404" cy="365727"/>
            <a:chOff x="830525" y="3091250"/>
            <a:chExt cx="484300" cy="358275"/>
          </a:xfrm>
        </p:grpSpPr>
        <p:sp>
          <p:nvSpPr>
            <p:cNvPr id="6842" name="Google Shape;6842;p122"/>
            <p:cNvSpPr/>
            <p:nvPr/>
          </p:nvSpPr>
          <p:spPr>
            <a:xfrm>
              <a:off x="1198400" y="3103575"/>
              <a:ext cx="48900" cy="72100"/>
            </a:xfrm>
            <a:custGeom>
              <a:avLst/>
              <a:gdLst/>
              <a:ahLst/>
              <a:cxnLst/>
              <a:rect l="l" t="t" r="r" b="b"/>
              <a:pathLst>
                <a:path w="1956" h="2884" fill="none" extrusionOk="0">
                  <a:moveTo>
                    <a:pt x="1" y="0"/>
                  </a:moveTo>
                  <a:cubicBezTo>
                    <a:pt x="299" y="481"/>
                    <a:pt x="415" y="1044"/>
                    <a:pt x="332" y="1591"/>
                  </a:cubicBezTo>
                  <a:cubicBezTo>
                    <a:pt x="1061" y="1707"/>
                    <a:pt x="1674" y="2204"/>
                    <a:pt x="1956" y="2883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43" name="Google Shape;6843;p122"/>
            <p:cNvSpPr/>
            <p:nvPr/>
          </p:nvSpPr>
          <p:spPr>
            <a:xfrm>
              <a:off x="1237750" y="3099000"/>
              <a:ext cx="23225" cy="53900"/>
            </a:xfrm>
            <a:custGeom>
              <a:avLst/>
              <a:gdLst/>
              <a:ahLst/>
              <a:cxnLst/>
              <a:rect l="l" t="t" r="r" b="b"/>
              <a:pathLst>
                <a:path w="929" h="2156" fill="none" extrusionOk="0">
                  <a:moveTo>
                    <a:pt x="1" y="1"/>
                  </a:moveTo>
                  <a:cubicBezTo>
                    <a:pt x="249" y="349"/>
                    <a:pt x="249" y="813"/>
                    <a:pt x="17" y="1161"/>
                  </a:cubicBezTo>
                  <a:cubicBezTo>
                    <a:pt x="514" y="1260"/>
                    <a:pt x="879" y="1658"/>
                    <a:pt x="929" y="2155"/>
                  </a:cubicBezTo>
                </a:path>
              </a:pathLst>
            </a:custGeom>
            <a:noFill/>
            <a:ln w="4550" cap="flat" cmpd="sng">
              <a:solidFill>
                <a:srgbClr val="222221"/>
              </a:solidFill>
              <a:prstDash val="solid"/>
              <a:miter lim="165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44" name="Google Shape;6844;p122"/>
            <p:cNvSpPr/>
            <p:nvPr/>
          </p:nvSpPr>
          <p:spPr>
            <a:xfrm>
              <a:off x="877750" y="3091250"/>
              <a:ext cx="437075" cy="358275"/>
            </a:xfrm>
            <a:custGeom>
              <a:avLst/>
              <a:gdLst/>
              <a:ahLst/>
              <a:cxnLst/>
              <a:rect l="l" t="t" r="r" b="b"/>
              <a:pathLst>
                <a:path w="17483" h="14331" extrusionOk="0">
                  <a:moveTo>
                    <a:pt x="16794" y="0"/>
                  </a:moveTo>
                  <a:cubicBezTo>
                    <a:pt x="16006" y="0"/>
                    <a:pt x="15041" y="215"/>
                    <a:pt x="14351" y="278"/>
                  </a:cubicBezTo>
                  <a:lnTo>
                    <a:pt x="11269" y="543"/>
                  </a:lnTo>
                  <a:cubicBezTo>
                    <a:pt x="9429" y="709"/>
                    <a:pt x="7590" y="858"/>
                    <a:pt x="5817" y="1355"/>
                  </a:cubicBezTo>
                  <a:cubicBezTo>
                    <a:pt x="4044" y="1835"/>
                    <a:pt x="2321" y="2697"/>
                    <a:pt x="1094" y="4039"/>
                  </a:cubicBezTo>
                  <a:cubicBezTo>
                    <a:pt x="630" y="4487"/>
                    <a:pt x="315" y="5050"/>
                    <a:pt x="150" y="5663"/>
                  </a:cubicBezTo>
                  <a:cubicBezTo>
                    <a:pt x="1" y="6293"/>
                    <a:pt x="183" y="6939"/>
                    <a:pt x="630" y="7403"/>
                  </a:cubicBezTo>
                  <a:cubicBezTo>
                    <a:pt x="1144" y="7867"/>
                    <a:pt x="1973" y="7917"/>
                    <a:pt x="2403" y="8464"/>
                  </a:cubicBezTo>
                  <a:cubicBezTo>
                    <a:pt x="3099" y="9292"/>
                    <a:pt x="2370" y="10518"/>
                    <a:pt x="2354" y="11596"/>
                  </a:cubicBezTo>
                  <a:cubicBezTo>
                    <a:pt x="2321" y="13087"/>
                    <a:pt x="3795" y="14297"/>
                    <a:pt x="5270" y="14330"/>
                  </a:cubicBezTo>
                  <a:cubicBezTo>
                    <a:pt x="5298" y="14330"/>
                    <a:pt x="5325" y="14331"/>
                    <a:pt x="5353" y="14331"/>
                  </a:cubicBezTo>
                  <a:cubicBezTo>
                    <a:pt x="6797" y="14331"/>
                    <a:pt x="8155" y="13480"/>
                    <a:pt x="9098" y="12374"/>
                  </a:cubicBezTo>
                  <a:cubicBezTo>
                    <a:pt x="10059" y="11248"/>
                    <a:pt x="10689" y="9889"/>
                    <a:pt x="11385" y="8580"/>
                  </a:cubicBezTo>
                  <a:cubicBezTo>
                    <a:pt x="13059" y="5431"/>
                    <a:pt x="15196" y="2796"/>
                    <a:pt x="17483" y="79"/>
                  </a:cubicBezTo>
                  <a:cubicBezTo>
                    <a:pt x="17282" y="22"/>
                    <a:pt x="17047" y="0"/>
                    <a:pt x="1679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45" name="Google Shape;6845;p122"/>
            <p:cNvSpPr/>
            <p:nvPr/>
          </p:nvSpPr>
          <p:spPr>
            <a:xfrm>
              <a:off x="830525" y="3108125"/>
              <a:ext cx="442475" cy="318175"/>
            </a:xfrm>
            <a:custGeom>
              <a:avLst/>
              <a:gdLst/>
              <a:ahLst/>
              <a:cxnLst/>
              <a:rect l="l" t="t" r="r" b="b"/>
              <a:pathLst>
                <a:path w="17699" h="12727" extrusionOk="0">
                  <a:moveTo>
                    <a:pt x="17698" y="0"/>
                  </a:moveTo>
                  <a:cubicBezTo>
                    <a:pt x="17168" y="166"/>
                    <a:pt x="15958" y="564"/>
                    <a:pt x="15528" y="730"/>
                  </a:cubicBezTo>
                  <a:cubicBezTo>
                    <a:pt x="14881" y="978"/>
                    <a:pt x="14235" y="1243"/>
                    <a:pt x="13605" y="1525"/>
                  </a:cubicBezTo>
                  <a:cubicBezTo>
                    <a:pt x="12329" y="2105"/>
                    <a:pt x="11086" y="2751"/>
                    <a:pt x="9877" y="3464"/>
                  </a:cubicBezTo>
                  <a:cubicBezTo>
                    <a:pt x="7457" y="4922"/>
                    <a:pt x="5204" y="6645"/>
                    <a:pt x="3182" y="8617"/>
                  </a:cubicBezTo>
                  <a:cubicBezTo>
                    <a:pt x="2039" y="9711"/>
                    <a:pt x="978" y="10904"/>
                    <a:pt x="1" y="12147"/>
                  </a:cubicBezTo>
                  <a:lnTo>
                    <a:pt x="564" y="12727"/>
                  </a:lnTo>
                  <a:cubicBezTo>
                    <a:pt x="464" y="12627"/>
                    <a:pt x="3083" y="9926"/>
                    <a:pt x="3331" y="9678"/>
                  </a:cubicBezTo>
                  <a:cubicBezTo>
                    <a:pt x="4309" y="8700"/>
                    <a:pt x="5320" y="7772"/>
                    <a:pt x="6380" y="6877"/>
                  </a:cubicBezTo>
                  <a:cubicBezTo>
                    <a:pt x="8518" y="5088"/>
                    <a:pt x="10805" y="3497"/>
                    <a:pt x="13224" y="2105"/>
                  </a:cubicBezTo>
                  <a:cubicBezTo>
                    <a:pt x="14517" y="1359"/>
                    <a:pt x="16638" y="796"/>
                    <a:pt x="17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6846" name="Google Shape;6846;p122">
            <a:hlinkClick r:id="rId3" action="ppaction://hlinksldjump"/>
          </p:cNvPr>
          <p:cNvSpPr/>
          <p:nvPr/>
        </p:nvSpPr>
        <p:spPr>
          <a:xfrm>
            <a:off x="46320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0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6847" name="Google Shape;6847;p122">
            <a:hlinkClick r:id="rId4" action="ppaction://hlinksldjump"/>
          </p:cNvPr>
          <p:cNvSpPr/>
          <p:nvPr/>
        </p:nvSpPr>
        <p:spPr>
          <a:xfrm>
            <a:off x="4200225" y="4743455"/>
            <a:ext cx="311750" cy="311745"/>
          </a:xfrm>
          <a:custGeom>
            <a:avLst/>
            <a:gdLst/>
            <a:ahLst/>
            <a:cxnLst/>
            <a:rect l="l" t="t" r="r" b="b"/>
            <a:pathLst>
              <a:path w="56811" h="56810" extrusionOk="0">
                <a:moveTo>
                  <a:pt x="28390" y="0"/>
                </a:moveTo>
                <a:cubicBezTo>
                  <a:pt x="12706" y="0"/>
                  <a:pt x="1" y="12706"/>
                  <a:pt x="1" y="28390"/>
                </a:cubicBezTo>
                <a:cubicBezTo>
                  <a:pt x="1" y="44074"/>
                  <a:pt x="12706" y="56810"/>
                  <a:pt x="28390" y="56810"/>
                </a:cubicBezTo>
                <a:cubicBezTo>
                  <a:pt x="44075" y="56810"/>
                  <a:pt x="56810" y="44074"/>
                  <a:pt x="56810" y="28390"/>
                </a:cubicBezTo>
                <a:cubicBezTo>
                  <a:pt x="56810" y="12706"/>
                  <a:pt x="44075" y="0"/>
                  <a:pt x="283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Gorditas"/>
                <a:ea typeface="Gorditas"/>
                <a:cs typeface="B Nazanin" panose="00000400000000000000" pitchFamily="2" charset="-78"/>
                <a:sym typeface="Gorditas"/>
              </a:rPr>
              <a:t>H</a:t>
            </a:r>
            <a:endParaRPr sz="1000" b="1">
              <a:solidFill>
                <a:schemeClr val="dk1"/>
              </a:solidFill>
              <a:latin typeface="Gorditas"/>
              <a:ea typeface="Gorditas"/>
              <a:cs typeface="B Nazanin" panose="00000400000000000000" pitchFamily="2" charset="-78"/>
              <a:sym typeface="Gorditas"/>
            </a:endParaRPr>
          </a:p>
        </p:txBody>
      </p:sp>
      <p:sp>
        <p:nvSpPr>
          <p:cNvPr id="6848" name="Google Shape;6848;p122">
            <a:hlinkClick r:id="" action="ppaction://hlinkshowjump?jump=previousslide"/>
          </p:cNvPr>
          <p:cNvSpPr/>
          <p:nvPr/>
        </p:nvSpPr>
        <p:spPr>
          <a:xfrm rot="-8608949">
            <a:off x="3625531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849" name="Google Shape;6849;p122">
            <a:hlinkClick r:id="" action="ppaction://hlinkshowjump?jump=nextslide"/>
          </p:cNvPr>
          <p:cNvSpPr/>
          <p:nvPr/>
        </p:nvSpPr>
        <p:spPr>
          <a:xfrm rot="8608949" flipH="1">
            <a:off x="5154293" y="4690269"/>
            <a:ext cx="360967" cy="360967"/>
          </a:xfrm>
          <a:prstGeom prst="teardrop">
            <a:avLst>
              <a:gd name="adj" fmla="val 154855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ainforests of the World XL by Slidesgo">
  <a:themeElements>
    <a:clrScheme name="Simple Light">
      <a:dk1>
        <a:srgbClr val="122D2D"/>
      </a:dk1>
      <a:lt1>
        <a:srgbClr val="FFFFFF"/>
      </a:lt1>
      <a:dk2>
        <a:srgbClr val="F8F9E6"/>
      </a:dk2>
      <a:lt2>
        <a:srgbClr val="E9EFB7"/>
      </a:lt2>
      <a:accent1>
        <a:srgbClr val="C8D7A4"/>
      </a:accent1>
      <a:accent2>
        <a:srgbClr val="71936F"/>
      </a:accent2>
      <a:accent3>
        <a:srgbClr val="849238"/>
      </a:accent3>
      <a:accent4>
        <a:srgbClr val="3F6B3D"/>
      </a:accent4>
      <a:accent5>
        <a:srgbClr val="FFFFFF"/>
      </a:accent5>
      <a:accent6>
        <a:srgbClr val="FFFFFF"/>
      </a:accent6>
      <a:hlink>
        <a:srgbClr val="122D2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On-screen Show (16:9)</PresentationFormat>
  <Paragraphs>111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Anaheim</vt:lpstr>
      <vt:lpstr>Arial</vt:lpstr>
      <vt:lpstr>B Nazanin</vt:lpstr>
      <vt:lpstr>Bebas Neue</vt:lpstr>
      <vt:lpstr>Cabin</vt:lpstr>
      <vt:lpstr>Gorditas</vt:lpstr>
      <vt:lpstr>Rainforests of the World XL by Slidesgo</vt:lpstr>
      <vt:lpstr>تم : جنگ های بارانی</vt:lpstr>
      <vt:lpstr>انواع جنگل های بارانی</vt:lpstr>
      <vt:lpstr>تنوع زیستی</vt:lpstr>
      <vt:lpstr>اهمیت آنها</vt:lpstr>
      <vt:lpstr>عنوان</vt:lpstr>
      <vt:lpstr>INFOGRAPHICS ممکن است کمک کند</vt:lpstr>
      <vt:lpstr>فشار جنگل زدایی</vt:lpstr>
      <vt:lpstr>جنگل های بارانی جهان</vt:lpstr>
      <vt:lpstr>بسته آیکون: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2024-01-08T12:28:43Z</dcterms:modified>
</cp:coreProperties>
</file>